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0"/>
  </p:notesMasterIdLst>
  <p:sldIdLst>
    <p:sldId id="257" r:id="rId2"/>
    <p:sldId id="259" r:id="rId3"/>
    <p:sldId id="260" r:id="rId4"/>
    <p:sldId id="261" r:id="rId5"/>
    <p:sldId id="262" r:id="rId6"/>
    <p:sldId id="263" r:id="rId7"/>
    <p:sldId id="264" r:id="rId8"/>
    <p:sldId id="265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9D7B26C5-4107-4FEC-AEDC-1716B250A1EF}" styleName="Styl Světlá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2" d="100"/>
          <a:sy n="62" d="100"/>
        </p:scale>
        <p:origin x="-1368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DAAD5A11-3EBC-47AE-AB1C-4F1B938732A7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FFA013E9-5C5D-404D-8688-08171EA7A387}">
      <dgm:prSet phldrT="[Text]" custT="1"/>
      <dgm:spPr/>
      <dgm:t>
        <a:bodyPr/>
        <a:lstStyle/>
        <a:p>
          <a:pPr algn="l"/>
          <a:r>
            <a:rPr lang="cs-CZ" sz="1200" dirty="0" smtClean="0"/>
            <a:t>NÁZEV ŠKOLY: Základní škola a Mateřská škola Nedvědice, okres Brno – venkov, příspěvková organizace </a:t>
          </a:r>
          <a:endParaRPr lang="cs-CZ" sz="1200" dirty="0"/>
        </a:p>
      </dgm:t>
    </dgm:pt>
    <dgm:pt modelId="{21AEB457-3378-4229-AB40-4E994A8F4ECE}" type="sibTrans" cxnId="{518099A6-7684-423A-A846-BA4BAD340A92}">
      <dgm:prSet/>
      <dgm:spPr/>
      <dgm:t>
        <a:bodyPr/>
        <a:lstStyle/>
        <a:p>
          <a:endParaRPr lang="cs-CZ"/>
        </a:p>
      </dgm:t>
    </dgm:pt>
    <dgm:pt modelId="{1B7DEDFA-99C9-4AB3-BF71-AAD457E2A0F0}" type="parTrans" cxnId="{518099A6-7684-423A-A846-BA4BAD340A92}">
      <dgm:prSet/>
      <dgm:spPr/>
      <dgm:t>
        <a:bodyPr/>
        <a:lstStyle/>
        <a:p>
          <a:endParaRPr lang="cs-CZ"/>
        </a:p>
      </dgm:t>
    </dgm:pt>
    <dgm:pt modelId="{A4836DAF-3E6B-4198-A089-B3C0D0384F2B}">
      <dgm:prSet phldrT="[Text]" custT="1"/>
      <dgm:spPr/>
      <dgm:t>
        <a:bodyPr/>
        <a:lstStyle/>
        <a:p>
          <a:pPr algn="l"/>
          <a:r>
            <a:rPr lang="cs-CZ" sz="1200" dirty="0" smtClean="0"/>
            <a:t>AUTOR: Bc. Leona Vejrostová </a:t>
          </a:r>
          <a:endParaRPr lang="cs-CZ" sz="1200" dirty="0"/>
        </a:p>
      </dgm:t>
    </dgm:pt>
    <dgm:pt modelId="{25349BB8-8767-4DFD-A7A6-CAA0F89787D4}" type="parTrans" cxnId="{07F8B321-4601-47F8-9FC7-9285D49D4F39}">
      <dgm:prSet/>
      <dgm:spPr/>
      <dgm:t>
        <a:bodyPr/>
        <a:lstStyle/>
        <a:p>
          <a:endParaRPr lang="cs-CZ"/>
        </a:p>
      </dgm:t>
    </dgm:pt>
    <dgm:pt modelId="{BBC1BC97-A9EC-4C3D-ADAF-532BBD85B7D8}" type="sibTrans" cxnId="{07F8B321-4601-47F8-9FC7-9285D49D4F39}">
      <dgm:prSet/>
      <dgm:spPr/>
      <dgm:t>
        <a:bodyPr/>
        <a:lstStyle/>
        <a:p>
          <a:endParaRPr lang="cs-CZ"/>
        </a:p>
      </dgm:t>
    </dgm:pt>
    <dgm:pt modelId="{1D895EAB-76A7-41C6-9C6C-7D303AD4C23C}">
      <dgm:prSet phldrT="[Text]" custT="1"/>
      <dgm:spPr/>
      <dgm:t>
        <a:bodyPr/>
        <a:lstStyle/>
        <a:p>
          <a:pPr algn="l"/>
          <a:r>
            <a:rPr lang="cs-CZ" sz="1200" dirty="0" smtClean="0"/>
            <a:t>NÁZEV</a:t>
          </a:r>
          <a:r>
            <a:rPr lang="cs-CZ" sz="1200" smtClean="0"/>
            <a:t>:  </a:t>
          </a:r>
          <a:r>
            <a:rPr lang="cs-CZ" sz="1200" baseline="0" smtClean="0"/>
            <a:t>VY_32_INOVACE_11_03_ </a:t>
          </a:r>
          <a:r>
            <a:rPr lang="cs-CZ" sz="1200" baseline="0" dirty="0" smtClean="0"/>
            <a:t>Matematické pojmy</a:t>
          </a:r>
          <a:endParaRPr lang="cs-CZ" sz="1200" dirty="0"/>
        </a:p>
      </dgm:t>
    </dgm:pt>
    <dgm:pt modelId="{87FE4BC2-61B7-471C-8B78-5D86641E63A8}" type="parTrans" cxnId="{B2C82355-7050-49C5-8F88-162BEDA66003}">
      <dgm:prSet/>
      <dgm:spPr/>
      <dgm:t>
        <a:bodyPr/>
        <a:lstStyle/>
        <a:p>
          <a:endParaRPr lang="cs-CZ"/>
        </a:p>
      </dgm:t>
    </dgm:pt>
    <dgm:pt modelId="{C4D425EA-0E87-49C8-84AC-AC71AFF482DE}" type="sibTrans" cxnId="{B2C82355-7050-49C5-8F88-162BEDA66003}">
      <dgm:prSet/>
      <dgm:spPr/>
      <dgm:t>
        <a:bodyPr/>
        <a:lstStyle/>
        <a:p>
          <a:endParaRPr lang="cs-CZ"/>
        </a:p>
      </dgm:t>
    </dgm:pt>
    <dgm:pt modelId="{D9242A4C-F33A-42E2-BFA4-EC80805DCD32}">
      <dgm:prSet phldrT="[Text]" custT="1"/>
      <dgm:spPr/>
      <dgm:t>
        <a:bodyPr/>
        <a:lstStyle/>
        <a:p>
          <a:pPr algn="l"/>
          <a:r>
            <a:rPr lang="cs-CZ" sz="1200" dirty="0" smtClean="0"/>
            <a:t>TEMA</a:t>
          </a:r>
          <a:r>
            <a:rPr lang="cs-CZ" sz="1000" dirty="0" smtClean="0"/>
            <a:t>: Matematika </a:t>
          </a:r>
          <a:r>
            <a:rPr lang="cs-CZ" sz="1200" dirty="0" smtClean="0"/>
            <a:t> 5. ročník  </a:t>
          </a:r>
          <a:endParaRPr lang="cs-CZ" sz="1200" dirty="0"/>
        </a:p>
      </dgm:t>
    </dgm:pt>
    <dgm:pt modelId="{5519F7B6-B010-4CFE-B121-A5CCD896A478}" type="parTrans" cxnId="{FD86FBFE-660C-4329-9810-D4C37BBE3277}">
      <dgm:prSet/>
      <dgm:spPr/>
      <dgm:t>
        <a:bodyPr/>
        <a:lstStyle/>
        <a:p>
          <a:endParaRPr lang="cs-CZ"/>
        </a:p>
      </dgm:t>
    </dgm:pt>
    <dgm:pt modelId="{A72F31FF-F91E-4CC5-B39B-84CB78F86E6F}" type="sibTrans" cxnId="{FD86FBFE-660C-4329-9810-D4C37BBE3277}">
      <dgm:prSet/>
      <dgm:spPr/>
      <dgm:t>
        <a:bodyPr/>
        <a:lstStyle/>
        <a:p>
          <a:endParaRPr lang="cs-CZ"/>
        </a:p>
      </dgm:t>
    </dgm:pt>
    <dgm:pt modelId="{ABD4D77B-BA54-4DFB-A762-4C734220F9AA}">
      <dgm:prSet phldrT="[Text]" custT="1"/>
      <dgm:spPr/>
      <dgm:t>
        <a:bodyPr/>
        <a:lstStyle/>
        <a:p>
          <a:pPr algn="l"/>
          <a:r>
            <a:rPr lang="cs-CZ" sz="1200" dirty="0" smtClean="0"/>
            <a:t>ČÍSLO PROJEKKTU: 2674/21/7.1.4/2011  </a:t>
          </a:r>
          <a:endParaRPr lang="cs-CZ" sz="1200" dirty="0"/>
        </a:p>
      </dgm:t>
    </dgm:pt>
    <dgm:pt modelId="{B23C100F-6F07-4054-865D-A83554B9640D}" type="parTrans" cxnId="{4D19ECE5-F235-4617-A551-7E73DEE1DBCB}">
      <dgm:prSet/>
      <dgm:spPr/>
      <dgm:t>
        <a:bodyPr/>
        <a:lstStyle/>
        <a:p>
          <a:endParaRPr lang="cs-CZ"/>
        </a:p>
      </dgm:t>
    </dgm:pt>
    <dgm:pt modelId="{820AB950-D65D-44AA-960C-BF27BDEDE2CC}" type="sibTrans" cxnId="{4D19ECE5-F235-4617-A551-7E73DEE1DBCB}">
      <dgm:prSet/>
      <dgm:spPr/>
      <dgm:t>
        <a:bodyPr/>
        <a:lstStyle/>
        <a:p>
          <a:endParaRPr lang="cs-CZ"/>
        </a:p>
      </dgm:t>
    </dgm:pt>
    <dgm:pt modelId="{2D933DCE-BBEA-46A5-98BC-CA41A7DBB761}" type="pres">
      <dgm:prSet presAssocID="{DAAD5A11-3EBC-47AE-AB1C-4F1B938732A7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D3A73299-62A4-4767-8E25-C16133A0B902}" type="pres">
      <dgm:prSet presAssocID="{FFA013E9-5C5D-404D-8688-08171EA7A387}" presName="circle1" presStyleLbl="node1" presStyleIdx="0" presStyleCnt="5"/>
      <dgm:spPr/>
    </dgm:pt>
    <dgm:pt modelId="{EE30B2AF-DDC9-42DB-9092-5595C6257A57}" type="pres">
      <dgm:prSet presAssocID="{FFA013E9-5C5D-404D-8688-08171EA7A387}" presName="space" presStyleCnt="0"/>
      <dgm:spPr/>
    </dgm:pt>
    <dgm:pt modelId="{E1DA18CB-4B0A-4D0C-9459-15C4B327891F}" type="pres">
      <dgm:prSet presAssocID="{FFA013E9-5C5D-404D-8688-08171EA7A387}" presName="rect1" presStyleLbl="alignAcc1" presStyleIdx="0" presStyleCnt="5"/>
      <dgm:spPr/>
      <dgm:t>
        <a:bodyPr/>
        <a:lstStyle/>
        <a:p>
          <a:endParaRPr lang="cs-CZ"/>
        </a:p>
      </dgm:t>
    </dgm:pt>
    <dgm:pt modelId="{29996EEB-8589-4AED-9C98-E2204A026234}" type="pres">
      <dgm:prSet presAssocID="{A4836DAF-3E6B-4198-A089-B3C0D0384F2B}" presName="vertSpace2" presStyleLbl="node1" presStyleIdx="0" presStyleCnt="5"/>
      <dgm:spPr/>
    </dgm:pt>
    <dgm:pt modelId="{056AE7B2-579D-40D1-A57C-4E33BFED76BE}" type="pres">
      <dgm:prSet presAssocID="{A4836DAF-3E6B-4198-A089-B3C0D0384F2B}" presName="circle2" presStyleLbl="node1" presStyleIdx="1" presStyleCnt="5"/>
      <dgm:spPr/>
    </dgm:pt>
    <dgm:pt modelId="{4F0AD45D-7E6A-4C4A-90DF-90E27C4B175D}" type="pres">
      <dgm:prSet presAssocID="{A4836DAF-3E6B-4198-A089-B3C0D0384F2B}" presName="rect2" presStyleLbl="alignAcc1" presStyleIdx="1" presStyleCnt="5"/>
      <dgm:spPr/>
      <dgm:t>
        <a:bodyPr/>
        <a:lstStyle/>
        <a:p>
          <a:endParaRPr lang="cs-CZ"/>
        </a:p>
      </dgm:t>
    </dgm:pt>
    <dgm:pt modelId="{1804A346-BBD3-438B-AE0F-7BEBB1E2AF96}" type="pres">
      <dgm:prSet presAssocID="{1D895EAB-76A7-41C6-9C6C-7D303AD4C23C}" presName="vertSpace3" presStyleLbl="node1" presStyleIdx="1" presStyleCnt="5"/>
      <dgm:spPr/>
    </dgm:pt>
    <dgm:pt modelId="{60CB9877-708D-4C64-AA73-CFD3F3076BC2}" type="pres">
      <dgm:prSet presAssocID="{1D895EAB-76A7-41C6-9C6C-7D303AD4C23C}" presName="circle3" presStyleLbl="node1" presStyleIdx="2" presStyleCnt="5"/>
      <dgm:spPr/>
    </dgm:pt>
    <dgm:pt modelId="{347D85BD-7382-4413-9298-D06CC996458A}" type="pres">
      <dgm:prSet presAssocID="{1D895EAB-76A7-41C6-9C6C-7D303AD4C23C}" presName="rect3" presStyleLbl="alignAcc1" presStyleIdx="2" presStyleCnt="5"/>
      <dgm:spPr/>
      <dgm:t>
        <a:bodyPr/>
        <a:lstStyle/>
        <a:p>
          <a:endParaRPr lang="cs-CZ"/>
        </a:p>
      </dgm:t>
    </dgm:pt>
    <dgm:pt modelId="{C4DD5B9C-4D9E-449D-A063-107A759DF3D1}" type="pres">
      <dgm:prSet presAssocID="{D9242A4C-F33A-42E2-BFA4-EC80805DCD32}" presName="vertSpace4" presStyleLbl="node1" presStyleIdx="2" presStyleCnt="5"/>
      <dgm:spPr/>
    </dgm:pt>
    <dgm:pt modelId="{CD515E15-5457-47F2-8109-A2A59D66C930}" type="pres">
      <dgm:prSet presAssocID="{D9242A4C-F33A-42E2-BFA4-EC80805DCD32}" presName="circle4" presStyleLbl="node1" presStyleIdx="3" presStyleCnt="5"/>
      <dgm:spPr/>
    </dgm:pt>
    <dgm:pt modelId="{7DDB6D97-C311-42E1-B77C-B194BAE75773}" type="pres">
      <dgm:prSet presAssocID="{D9242A4C-F33A-42E2-BFA4-EC80805DCD32}" presName="rect4" presStyleLbl="alignAcc1" presStyleIdx="3" presStyleCnt="5" custLinFactNeighborX="-33" custLinFactNeighborY="-4247"/>
      <dgm:spPr/>
      <dgm:t>
        <a:bodyPr/>
        <a:lstStyle/>
        <a:p>
          <a:endParaRPr lang="cs-CZ"/>
        </a:p>
      </dgm:t>
    </dgm:pt>
    <dgm:pt modelId="{DE2B4424-17B1-4404-A13F-04051C43B79D}" type="pres">
      <dgm:prSet presAssocID="{ABD4D77B-BA54-4DFB-A762-4C734220F9AA}" presName="vertSpace5" presStyleLbl="node1" presStyleIdx="3" presStyleCnt="5"/>
      <dgm:spPr/>
    </dgm:pt>
    <dgm:pt modelId="{555607BD-8A1D-4EBB-825A-8C74A1FB0FFC}" type="pres">
      <dgm:prSet presAssocID="{ABD4D77B-BA54-4DFB-A762-4C734220F9AA}" presName="circle5" presStyleLbl="node1" presStyleIdx="4" presStyleCnt="5"/>
      <dgm:spPr/>
    </dgm:pt>
    <dgm:pt modelId="{AAB7E4A6-9D01-402C-9D7A-6D30767F0B58}" type="pres">
      <dgm:prSet presAssocID="{ABD4D77B-BA54-4DFB-A762-4C734220F9AA}" presName="rect5" presStyleLbl="alignAcc1" presStyleIdx="4" presStyleCnt="5" custLinFactNeighborX="-244" custLinFactNeighborY="-970"/>
      <dgm:spPr/>
      <dgm:t>
        <a:bodyPr/>
        <a:lstStyle/>
        <a:p>
          <a:endParaRPr lang="cs-CZ"/>
        </a:p>
      </dgm:t>
    </dgm:pt>
    <dgm:pt modelId="{359A210A-E8C9-4FD6-9BC7-434F4455A6B5}" type="pres">
      <dgm:prSet presAssocID="{FFA013E9-5C5D-404D-8688-08171EA7A387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6B74B1E-3C18-4C06-BA03-CB2EB266F8FF}" type="pres">
      <dgm:prSet presAssocID="{A4836DAF-3E6B-4198-A089-B3C0D0384F2B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4413E88-B296-45A5-9057-6B5765B63A8F}" type="pres">
      <dgm:prSet presAssocID="{1D895EAB-76A7-41C6-9C6C-7D303AD4C23C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434D34-FA65-40B0-A4CE-3A1E2B14A215}" type="pres">
      <dgm:prSet presAssocID="{D9242A4C-F33A-42E2-BFA4-EC80805DCD32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6703DA5-6D74-4C8B-9C82-31DC93531BC2}" type="pres">
      <dgm:prSet presAssocID="{ABD4D77B-BA54-4DFB-A762-4C734220F9AA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FD86FBFE-660C-4329-9810-D4C37BBE3277}" srcId="{DAAD5A11-3EBC-47AE-AB1C-4F1B938732A7}" destId="{D9242A4C-F33A-42E2-BFA4-EC80805DCD32}" srcOrd="3" destOrd="0" parTransId="{5519F7B6-B010-4CFE-B121-A5CCD896A478}" sibTransId="{A72F31FF-F91E-4CC5-B39B-84CB78F86E6F}"/>
    <dgm:cxn modelId="{4FB7CDC8-8EA1-4DB7-A845-701411167347}" type="presOf" srcId="{1D895EAB-76A7-41C6-9C6C-7D303AD4C23C}" destId="{94413E88-B296-45A5-9057-6B5765B63A8F}" srcOrd="1" destOrd="0" presId="urn:microsoft.com/office/officeart/2005/8/layout/target3"/>
    <dgm:cxn modelId="{FD670620-4005-4311-B804-BE2C21053433}" type="presOf" srcId="{1D895EAB-76A7-41C6-9C6C-7D303AD4C23C}" destId="{347D85BD-7382-4413-9298-D06CC996458A}" srcOrd="0" destOrd="0" presId="urn:microsoft.com/office/officeart/2005/8/layout/target3"/>
    <dgm:cxn modelId="{1CA50C78-34A4-4791-B269-92EDBD8771A8}" type="presOf" srcId="{ABD4D77B-BA54-4DFB-A762-4C734220F9AA}" destId="{AAB7E4A6-9D01-402C-9D7A-6D30767F0B58}" srcOrd="0" destOrd="0" presId="urn:microsoft.com/office/officeart/2005/8/layout/target3"/>
    <dgm:cxn modelId="{4D19ECE5-F235-4617-A551-7E73DEE1DBCB}" srcId="{DAAD5A11-3EBC-47AE-AB1C-4F1B938732A7}" destId="{ABD4D77B-BA54-4DFB-A762-4C734220F9AA}" srcOrd="4" destOrd="0" parTransId="{B23C100F-6F07-4054-865D-A83554B9640D}" sibTransId="{820AB950-D65D-44AA-960C-BF27BDEDE2CC}"/>
    <dgm:cxn modelId="{D8A4E274-0424-4ED1-BDFB-CD7E5A5B2B73}" type="presOf" srcId="{A4836DAF-3E6B-4198-A089-B3C0D0384F2B}" destId="{4F0AD45D-7E6A-4C4A-90DF-90E27C4B175D}" srcOrd="0" destOrd="0" presId="urn:microsoft.com/office/officeart/2005/8/layout/target3"/>
    <dgm:cxn modelId="{518099A6-7684-423A-A846-BA4BAD340A92}" srcId="{DAAD5A11-3EBC-47AE-AB1C-4F1B938732A7}" destId="{FFA013E9-5C5D-404D-8688-08171EA7A387}" srcOrd="0" destOrd="0" parTransId="{1B7DEDFA-99C9-4AB3-BF71-AAD457E2A0F0}" sibTransId="{21AEB457-3378-4229-AB40-4E994A8F4ECE}"/>
    <dgm:cxn modelId="{83284A32-5BE8-44A8-8AB0-1E2C493D2748}" type="presOf" srcId="{FFA013E9-5C5D-404D-8688-08171EA7A387}" destId="{359A210A-E8C9-4FD6-9BC7-434F4455A6B5}" srcOrd="1" destOrd="0" presId="urn:microsoft.com/office/officeart/2005/8/layout/target3"/>
    <dgm:cxn modelId="{5CC1986D-3D83-45AF-9170-CDF9211588F2}" type="presOf" srcId="{A4836DAF-3E6B-4198-A089-B3C0D0384F2B}" destId="{36B74B1E-3C18-4C06-BA03-CB2EB266F8FF}" srcOrd="1" destOrd="0" presId="urn:microsoft.com/office/officeart/2005/8/layout/target3"/>
    <dgm:cxn modelId="{A2F4E714-F830-4413-91C1-74B52416E4C8}" type="presOf" srcId="{ABD4D77B-BA54-4DFB-A762-4C734220F9AA}" destId="{A6703DA5-6D74-4C8B-9C82-31DC93531BC2}" srcOrd="1" destOrd="0" presId="urn:microsoft.com/office/officeart/2005/8/layout/target3"/>
    <dgm:cxn modelId="{A8254BCA-E7A2-432B-A8BA-EF362AAC4DCF}" type="presOf" srcId="{FFA013E9-5C5D-404D-8688-08171EA7A387}" destId="{E1DA18CB-4B0A-4D0C-9459-15C4B327891F}" srcOrd="0" destOrd="0" presId="urn:microsoft.com/office/officeart/2005/8/layout/target3"/>
    <dgm:cxn modelId="{27B8FD37-722A-47A5-AED4-E040FEF8820C}" type="presOf" srcId="{D9242A4C-F33A-42E2-BFA4-EC80805DCD32}" destId="{7DDB6D97-C311-42E1-B77C-B194BAE75773}" srcOrd="0" destOrd="0" presId="urn:microsoft.com/office/officeart/2005/8/layout/target3"/>
    <dgm:cxn modelId="{513477FF-9704-4325-B0A2-463AB8C0ED79}" type="presOf" srcId="{DAAD5A11-3EBC-47AE-AB1C-4F1B938732A7}" destId="{2D933DCE-BBEA-46A5-98BC-CA41A7DBB761}" srcOrd="0" destOrd="0" presId="urn:microsoft.com/office/officeart/2005/8/layout/target3"/>
    <dgm:cxn modelId="{EDF00EB5-19FC-4D50-928D-BA557543A243}" type="presOf" srcId="{D9242A4C-F33A-42E2-BFA4-EC80805DCD32}" destId="{5A434D34-FA65-40B0-A4CE-3A1E2B14A215}" srcOrd="1" destOrd="0" presId="urn:microsoft.com/office/officeart/2005/8/layout/target3"/>
    <dgm:cxn modelId="{07F8B321-4601-47F8-9FC7-9285D49D4F39}" srcId="{DAAD5A11-3EBC-47AE-AB1C-4F1B938732A7}" destId="{A4836DAF-3E6B-4198-A089-B3C0D0384F2B}" srcOrd="1" destOrd="0" parTransId="{25349BB8-8767-4DFD-A7A6-CAA0F89787D4}" sibTransId="{BBC1BC97-A9EC-4C3D-ADAF-532BBD85B7D8}"/>
    <dgm:cxn modelId="{B2C82355-7050-49C5-8F88-162BEDA66003}" srcId="{DAAD5A11-3EBC-47AE-AB1C-4F1B938732A7}" destId="{1D895EAB-76A7-41C6-9C6C-7D303AD4C23C}" srcOrd="2" destOrd="0" parTransId="{87FE4BC2-61B7-471C-8B78-5D86641E63A8}" sibTransId="{C4D425EA-0E87-49C8-84AC-AC71AFF482DE}"/>
    <dgm:cxn modelId="{5DDD01F2-A6E3-490A-94F7-C4D697505BB9}" type="presParOf" srcId="{2D933DCE-BBEA-46A5-98BC-CA41A7DBB761}" destId="{D3A73299-62A4-4767-8E25-C16133A0B902}" srcOrd="0" destOrd="0" presId="urn:microsoft.com/office/officeart/2005/8/layout/target3"/>
    <dgm:cxn modelId="{4F98209F-6DDE-4891-9457-25946507CE8A}" type="presParOf" srcId="{2D933DCE-BBEA-46A5-98BC-CA41A7DBB761}" destId="{EE30B2AF-DDC9-42DB-9092-5595C6257A57}" srcOrd="1" destOrd="0" presId="urn:microsoft.com/office/officeart/2005/8/layout/target3"/>
    <dgm:cxn modelId="{784AE214-DC0F-4726-8A20-C37849EAD608}" type="presParOf" srcId="{2D933DCE-BBEA-46A5-98BC-CA41A7DBB761}" destId="{E1DA18CB-4B0A-4D0C-9459-15C4B327891F}" srcOrd="2" destOrd="0" presId="urn:microsoft.com/office/officeart/2005/8/layout/target3"/>
    <dgm:cxn modelId="{083B1D87-4CAF-439E-8986-C43F1D5E2D05}" type="presParOf" srcId="{2D933DCE-BBEA-46A5-98BC-CA41A7DBB761}" destId="{29996EEB-8589-4AED-9C98-E2204A026234}" srcOrd="3" destOrd="0" presId="urn:microsoft.com/office/officeart/2005/8/layout/target3"/>
    <dgm:cxn modelId="{473F19D1-B70C-4136-A97B-AB4917B9B50A}" type="presParOf" srcId="{2D933DCE-BBEA-46A5-98BC-CA41A7DBB761}" destId="{056AE7B2-579D-40D1-A57C-4E33BFED76BE}" srcOrd="4" destOrd="0" presId="urn:microsoft.com/office/officeart/2005/8/layout/target3"/>
    <dgm:cxn modelId="{8884F33A-4544-4234-8FED-6E5B7B5DEFEC}" type="presParOf" srcId="{2D933DCE-BBEA-46A5-98BC-CA41A7DBB761}" destId="{4F0AD45D-7E6A-4C4A-90DF-90E27C4B175D}" srcOrd="5" destOrd="0" presId="urn:microsoft.com/office/officeart/2005/8/layout/target3"/>
    <dgm:cxn modelId="{899A93E7-B58E-41C0-AAC2-1A4BE65EB6D4}" type="presParOf" srcId="{2D933DCE-BBEA-46A5-98BC-CA41A7DBB761}" destId="{1804A346-BBD3-438B-AE0F-7BEBB1E2AF96}" srcOrd="6" destOrd="0" presId="urn:microsoft.com/office/officeart/2005/8/layout/target3"/>
    <dgm:cxn modelId="{137D3E2B-49C6-4D6E-908F-C668D483BE65}" type="presParOf" srcId="{2D933DCE-BBEA-46A5-98BC-CA41A7DBB761}" destId="{60CB9877-708D-4C64-AA73-CFD3F3076BC2}" srcOrd="7" destOrd="0" presId="urn:microsoft.com/office/officeart/2005/8/layout/target3"/>
    <dgm:cxn modelId="{656C5A9D-CF3A-45A0-BA4A-87CB0E012E11}" type="presParOf" srcId="{2D933DCE-BBEA-46A5-98BC-CA41A7DBB761}" destId="{347D85BD-7382-4413-9298-D06CC996458A}" srcOrd="8" destOrd="0" presId="urn:microsoft.com/office/officeart/2005/8/layout/target3"/>
    <dgm:cxn modelId="{8073A7F6-7075-43B8-B3D8-1FFB4135074F}" type="presParOf" srcId="{2D933DCE-BBEA-46A5-98BC-CA41A7DBB761}" destId="{C4DD5B9C-4D9E-449D-A063-107A759DF3D1}" srcOrd="9" destOrd="0" presId="urn:microsoft.com/office/officeart/2005/8/layout/target3"/>
    <dgm:cxn modelId="{0D255E96-5BCE-4FA9-BBD3-D6818A0F33C7}" type="presParOf" srcId="{2D933DCE-BBEA-46A5-98BC-CA41A7DBB761}" destId="{CD515E15-5457-47F2-8109-A2A59D66C930}" srcOrd="10" destOrd="0" presId="urn:microsoft.com/office/officeart/2005/8/layout/target3"/>
    <dgm:cxn modelId="{4D7A8230-43BA-4EBB-A7DE-122657AC07DA}" type="presParOf" srcId="{2D933DCE-BBEA-46A5-98BC-CA41A7DBB761}" destId="{7DDB6D97-C311-42E1-B77C-B194BAE75773}" srcOrd="11" destOrd="0" presId="urn:microsoft.com/office/officeart/2005/8/layout/target3"/>
    <dgm:cxn modelId="{1EEE6CBE-70F4-4736-9150-0AF51E7A5FB9}" type="presParOf" srcId="{2D933DCE-BBEA-46A5-98BC-CA41A7DBB761}" destId="{DE2B4424-17B1-4404-A13F-04051C43B79D}" srcOrd="12" destOrd="0" presId="urn:microsoft.com/office/officeart/2005/8/layout/target3"/>
    <dgm:cxn modelId="{00B82A08-69BC-4F31-AE97-472B4CE6074C}" type="presParOf" srcId="{2D933DCE-BBEA-46A5-98BC-CA41A7DBB761}" destId="{555607BD-8A1D-4EBB-825A-8C74A1FB0FFC}" srcOrd="13" destOrd="0" presId="urn:microsoft.com/office/officeart/2005/8/layout/target3"/>
    <dgm:cxn modelId="{4126B3B5-A400-47C9-94FC-033B6CE76E63}" type="presParOf" srcId="{2D933DCE-BBEA-46A5-98BC-CA41A7DBB761}" destId="{AAB7E4A6-9D01-402C-9D7A-6D30767F0B58}" srcOrd="14" destOrd="0" presId="urn:microsoft.com/office/officeart/2005/8/layout/target3"/>
    <dgm:cxn modelId="{81ACEBED-07EC-42AE-BBDD-78DA12E94BAD}" type="presParOf" srcId="{2D933DCE-BBEA-46A5-98BC-CA41A7DBB761}" destId="{359A210A-E8C9-4FD6-9BC7-434F4455A6B5}" srcOrd="15" destOrd="0" presId="urn:microsoft.com/office/officeart/2005/8/layout/target3"/>
    <dgm:cxn modelId="{9B2CBB75-A16F-4F51-81CA-3450274B83D7}" type="presParOf" srcId="{2D933DCE-BBEA-46A5-98BC-CA41A7DBB761}" destId="{36B74B1E-3C18-4C06-BA03-CB2EB266F8FF}" srcOrd="16" destOrd="0" presId="urn:microsoft.com/office/officeart/2005/8/layout/target3"/>
    <dgm:cxn modelId="{B653B5F3-3B78-467F-80C4-DFDBC0A36AC9}" type="presParOf" srcId="{2D933DCE-BBEA-46A5-98BC-CA41A7DBB761}" destId="{94413E88-B296-45A5-9057-6B5765B63A8F}" srcOrd="17" destOrd="0" presId="urn:microsoft.com/office/officeart/2005/8/layout/target3"/>
    <dgm:cxn modelId="{9DC445AF-604F-44DD-A261-07EDC793DA65}" type="presParOf" srcId="{2D933DCE-BBEA-46A5-98BC-CA41A7DBB761}" destId="{5A434D34-FA65-40B0-A4CE-3A1E2B14A215}" srcOrd="18" destOrd="0" presId="urn:microsoft.com/office/officeart/2005/8/layout/target3"/>
    <dgm:cxn modelId="{EA54E74C-E84E-4BD7-8BB5-A74BCA631B5B}" type="presParOf" srcId="{2D933DCE-BBEA-46A5-98BC-CA41A7DBB761}" destId="{A6703DA5-6D74-4C8B-9C82-31DC93531BC2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3A73299-62A4-4767-8E25-C16133A0B902}">
      <dsp:nvSpPr>
        <dsp:cNvPr id="0" name=""/>
        <dsp:cNvSpPr/>
      </dsp:nvSpPr>
      <dsp:spPr>
        <a:xfrm>
          <a:off x="0" y="0"/>
          <a:ext cx="2016223" cy="201622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1DA18CB-4B0A-4D0C-9459-15C4B327891F}">
      <dsp:nvSpPr>
        <dsp:cNvPr id="0" name=""/>
        <dsp:cNvSpPr/>
      </dsp:nvSpPr>
      <dsp:spPr>
        <a:xfrm>
          <a:off x="1008111" y="0"/>
          <a:ext cx="6694512" cy="201622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/>
            <a:t>NÁZEV ŠKOLY: Základní škola a Mateřská škola Nedvědice, okres Brno – venkov, příspěvková organizace </a:t>
          </a:r>
          <a:endParaRPr lang="cs-CZ" sz="1200" kern="1200" dirty="0"/>
        </a:p>
      </dsp:txBody>
      <dsp:txXfrm>
        <a:off x="1008111" y="0"/>
        <a:ext cx="6694512" cy="322595"/>
      </dsp:txXfrm>
    </dsp:sp>
    <dsp:sp modelId="{056AE7B2-579D-40D1-A57C-4E33BFED76BE}">
      <dsp:nvSpPr>
        <dsp:cNvPr id="0" name=""/>
        <dsp:cNvSpPr/>
      </dsp:nvSpPr>
      <dsp:spPr>
        <a:xfrm>
          <a:off x="211703" y="322595"/>
          <a:ext cx="1592816" cy="1592816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F0AD45D-7E6A-4C4A-90DF-90E27C4B175D}">
      <dsp:nvSpPr>
        <dsp:cNvPr id="0" name=""/>
        <dsp:cNvSpPr/>
      </dsp:nvSpPr>
      <dsp:spPr>
        <a:xfrm>
          <a:off x="1008111" y="322595"/>
          <a:ext cx="6694512" cy="159281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/>
            <a:t>AUTOR: Bc. Leona Vejrostová </a:t>
          </a:r>
          <a:endParaRPr lang="cs-CZ" sz="1200" kern="1200" dirty="0"/>
        </a:p>
      </dsp:txBody>
      <dsp:txXfrm>
        <a:off x="1008111" y="322595"/>
        <a:ext cx="6694512" cy="322595"/>
      </dsp:txXfrm>
    </dsp:sp>
    <dsp:sp modelId="{60CB9877-708D-4C64-AA73-CFD3F3076BC2}">
      <dsp:nvSpPr>
        <dsp:cNvPr id="0" name=""/>
        <dsp:cNvSpPr/>
      </dsp:nvSpPr>
      <dsp:spPr>
        <a:xfrm>
          <a:off x="423406" y="645191"/>
          <a:ext cx="1169409" cy="1169409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47D85BD-7382-4413-9298-D06CC996458A}">
      <dsp:nvSpPr>
        <dsp:cNvPr id="0" name=""/>
        <dsp:cNvSpPr/>
      </dsp:nvSpPr>
      <dsp:spPr>
        <a:xfrm>
          <a:off x="1008111" y="645191"/>
          <a:ext cx="6694512" cy="116940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/>
            <a:t>NÁZEV</a:t>
          </a:r>
          <a:r>
            <a:rPr lang="cs-CZ" sz="1200" kern="1200" smtClean="0"/>
            <a:t>:  </a:t>
          </a:r>
          <a:r>
            <a:rPr lang="cs-CZ" sz="1200" kern="1200" baseline="0" smtClean="0"/>
            <a:t>VY_32_INOVACE_11_03_ </a:t>
          </a:r>
          <a:r>
            <a:rPr lang="cs-CZ" sz="1200" kern="1200" baseline="0" dirty="0" smtClean="0"/>
            <a:t>Matematické pojmy</a:t>
          </a:r>
          <a:endParaRPr lang="cs-CZ" sz="1200" kern="1200" dirty="0"/>
        </a:p>
      </dsp:txBody>
      <dsp:txXfrm>
        <a:off x="1008111" y="645191"/>
        <a:ext cx="6694512" cy="322595"/>
      </dsp:txXfrm>
    </dsp:sp>
    <dsp:sp modelId="{CD515E15-5457-47F2-8109-A2A59D66C930}">
      <dsp:nvSpPr>
        <dsp:cNvPr id="0" name=""/>
        <dsp:cNvSpPr/>
      </dsp:nvSpPr>
      <dsp:spPr>
        <a:xfrm>
          <a:off x="635110" y="967787"/>
          <a:ext cx="746002" cy="74600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DDB6D97-C311-42E1-B77C-B194BAE75773}">
      <dsp:nvSpPr>
        <dsp:cNvPr id="0" name=""/>
        <dsp:cNvSpPr/>
      </dsp:nvSpPr>
      <dsp:spPr>
        <a:xfrm>
          <a:off x="1005902" y="936104"/>
          <a:ext cx="6694512" cy="74600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/>
            <a:t>TEMA</a:t>
          </a:r>
          <a:r>
            <a:rPr lang="cs-CZ" sz="1000" kern="1200" dirty="0" smtClean="0"/>
            <a:t>: Matematika </a:t>
          </a:r>
          <a:r>
            <a:rPr lang="cs-CZ" sz="1200" kern="1200" dirty="0" smtClean="0"/>
            <a:t> 5. ročník  </a:t>
          </a:r>
          <a:endParaRPr lang="cs-CZ" sz="1200" kern="1200" dirty="0"/>
        </a:p>
      </dsp:txBody>
      <dsp:txXfrm>
        <a:off x="1005902" y="936104"/>
        <a:ext cx="6694512" cy="322595"/>
      </dsp:txXfrm>
    </dsp:sp>
    <dsp:sp modelId="{555607BD-8A1D-4EBB-825A-8C74A1FB0FFC}">
      <dsp:nvSpPr>
        <dsp:cNvPr id="0" name=""/>
        <dsp:cNvSpPr/>
      </dsp:nvSpPr>
      <dsp:spPr>
        <a:xfrm>
          <a:off x="846813" y="1290382"/>
          <a:ext cx="322595" cy="32259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AB7E4A6-9D01-402C-9D7A-6D30767F0B58}">
      <dsp:nvSpPr>
        <dsp:cNvPr id="0" name=""/>
        <dsp:cNvSpPr/>
      </dsp:nvSpPr>
      <dsp:spPr>
        <a:xfrm>
          <a:off x="991776" y="1287253"/>
          <a:ext cx="6694512" cy="32259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/>
            <a:t>ČÍSLO PROJEKKTU: 2674/21/7.1.4/2011  </a:t>
          </a:r>
          <a:endParaRPr lang="cs-CZ" sz="1200" kern="1200" dirty="0"/>
        </a:p>
      </dsp:txBody>
      <dsp:txXfrm>
        <a:off x="991776" y="1287253"/>
        <a:ext cx="6694512" cy="322595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4D2A974-873F-46BC-B352-A420BDC863D0}" type="datetimeFigureOut">
              <a:rPr lang="cs-CZ" smtClean="0"/>
              <a:t>10.9.2012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FE716F7-FDF5-4D21-909D-7F244CAF4FE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5074149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dirty="0" smtClean="0"/>
              <a:t>Styl výše uvedené tabulky pro doplnění informací k materiálu si můžete zvolit sami. Důležité je dodržet náležitosti v ní uvedené.</a:t>
            </a:r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EF3795-EFB7-4C9C-A14D-33E323938D8D}" type="slidenum">
              <a:rPr lang="cs-CZ" smtClean="0"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7899469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41EE3B-1666-48A3-AE8D-B6A3715D693E}" type="datetimeFigureOut">
              <a:rPr lang="cs-CZ" smtClean="0"/>
              <a:t>10.9.2012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68BBA7-3BF0-49CE-8BC5-64419D6E4E3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9878994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41EE3B-1666-48A3-AE8D-B6A3715D693E}" type="datetimeFigureOut">
              <a:rPr lang="cs-CZ" smtClean="0"/>
              <a:t>10.9.2012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68BBA7-3BF0-49CE-8BC5-64419D6E4E3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8075399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41EE3B-1666-48A3-AE8D-B6A3715D693E}" type="datetimeFigureOut">
              <a:rPr lang="cs-CZ" smtClean="0"/>
              <a:t>10.9.2012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68BBA7-3BF0-49CE-8BC5-64419D6E4E3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1247671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41EE3B-1666-48A3-AE8D-B6A3715D693E}" type="datetimeFigureOut">
              <a:rPr lang="cs-CZ" smtClean="0"/>
              <a:t>10.9.2012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68BBA7-3BF0-49CE-8BC5-64419D6E4E3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8583403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41EE3B-1666-48A3-AE8D-B6A3715D693E}" type="datetimeFigureOut">
              <a:rPr lang="cs-CZ" smtClean="0"/>
              <a:t>10.9.2012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68BBA7-3BF0-49CE-8BC5-64419D6E4E3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7371480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41EE3B-1666-48A3-AE8D-B6A3715D693E}" type="datetimeFigureOut">
              <a:rPr lang="cs-CZ" smtClean="0"/>
              <a:t>10.9.2012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68BBA7-3BF0-49CE-8BC5-64419D6E4E3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2532336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41EE3B-1666-48A3-AE8D-B6A3715D693E}" type="datetimeFigureOut">
              <a:rPr lang="cs-CZ" smtClean="0"/>
              <a:t>10.9.2012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68BBA7-3BF0-49CE-8BC5-64419D6E4E3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1802556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41EE3B-1666-48A3-AE8D-B6A3715D693E}" type="datetimeFigureOut">
              <a:rPr lang="cs-CZ" smtClean="0"/>
              <a:t>10.9.2012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68BBA7-3BF0-49CE-8BC5-64419D6E4E3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442175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41EE3B-1666-48A3-AE8D-B6A3715D693E}" type="datetimeFigureOut">
              <a:rPr lang="cs-CZ" smtClean="0"/>
              <a:t>10.9.2012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68BBA7-3BF0-49CE-8BC5-64419D6E4E3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7911493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41EE3B-1666-48A3-AE8D-B6A3715D693E}" type="datetimeFigureOut">
              <a:rPr lang="cs-CZ" smtClean="0"/>
              <a:t>10.9.2012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68BBA7-3BF0-49CE-8BC5-64419D6E4E3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9087106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41EE3B-1666-48A3-AE8D-B6A3715D693E}" type="datetimeFigureOut">
              <a:rPr lang="cs-CZ" smtClean="0"/>
              <a:t>10.9.2012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68BBA7-3BF0-49CE-8BC5-64419D6E4E3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6416754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41EE3B-1666-48A3-AE8D-B6A3715D693E}" type="datetimeFigureOut">
              <a:rPr lang="cs-CZ" smtClean="0"/>
              <a:t>10.9.2012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168BBA7-3BF0-49CE-8BC5-64419D6E4E3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45925689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851527921"/>
              </p:ext>
            </p:extLst>
          </p:nvPr>
        </p:nvGraphicFramePr>
        <p:xfrm>
          <a:off x="685800" y="908721"/>
          <a:ext cx="7702624" cy="201622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767008" y="3717032"/>
            <a:ext cx="7776864" cy="1464568"/>
          </a:xfrm>
        </p:spPr>
        <p:txBody>
          <a:bodyPr/>
          <a:lstStyle/>
          <a:p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55576" y="3717032"/>
            <a:ext cx="7848872" cy="151216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018216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 smtClean="0"/>
              <a:t>Materiál slouží jako doplněk učiva v rámci tématu Matematika a její aplikace.</a:t>
            </a:r>
          </a:p>
          <a:p>
            <a:r>
              <a:rPr lang="cs-CZ" dirty="0" smtClean="0"/>
              <a:t>Materiál slouží k procvičení učiva </a:t>
            </a:r>
            <a:r>
              <a:rPr lang="cs-CZ" b="1" u="sng" dirty="0" smtClean="0"/>
              <a:t>Matematické pojmy</a:t>
            </a:r>
            <a:r>
              <a:rPr lang="cs-CZ" b="1" u="sng" dirty="0"/>
              <a:t>.</a:t>
            </a:r>
          </a:p>
          <a:p>
            <a:r>
              <a:rPr lang="cs-CZ" dirty="0" smtClean="0"/>
              <a:t>Vytvořeno jako DUM do předmětu matematika pro pátý ročník základní školy.</a:t>
            </a:r>
          </a:p>
          <a:p>
            <a:r>
              <a:rPr lang="cs-CZ" dirty="0" smtClean="0"/>
              <a:t>Materiál doporučuji prezentovat pomocí dataprojektoru.</a:t>
            </a:r>
          </a:p>
          <a:p>
            <a:r>
              <a:rPr lang="cs-CZ" dirty="0" smtClean="0"/>
              <a:t>Materiál byl vytvořen a pilotován v prvním pololetí školního roku 2012/2013.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169365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Důležité matematické pojmy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s</a:t>
            </a:r>
            <a:r>
              <a:rPr lang="cs-CZ" dirty="0" smtClean="0"/>
              <a:t>čítanec – sčítanec – součet</a:t>
            </a:r>
          </a:p>
          <a:p>
            <a:endParaRPr lang="cs-CZ" dirty="0" smtClean="0"/>
          </a:p>
          <a:p>
            <a:r>
              <a:rPr lang="cs-CZ" dirty="0"/>
              <a:t>m</a:t>
            </a:r>
            <a:r>
              <a:rPr lang="cs-CZ" dirty="0" smtClean="0"/>
              <a:t>enšenec – menšitel – rozdíl</a:t>
            </a:r>
          </a:p>
          <a:p>
            <a:endParaRPr lang="cs-CZ" dirty="0" smtClean="0"/>
          </a:p>
          <a:p>
            <a:r>
              <a:rPr lang="cs-CZ" dirty="0"/>
              <a:t>č</a:t>
            </a:r>
            <a:r>
              <a:rPr lang="cs-CZ" dirty="0" smtClean="0"/>
              <a:t>initel – činitel – součin</a:t>
            </a:r>
          </a:p>
          <a:p>
            <a:endParaRPr lang="cs-CZ" dirty="0" smtClean="0"/>
          </a:p>
          <a:p>
            <a:r>
              <a:rPr lang="cs-CZ" dirty="0"/>
              <a:t>d</a:t>
            </a:r>
            <a:r>
              <a:rPr lang="cs-CZ" dirty="0" smtClean="0"/>
              <a:t>ělenec – dělitel – podíl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29212025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Pojmy sčítání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     23        +          32           =        55</a:t>
            </a:r>
          </a:p>
          <a:p>
            <a:pPr marL="0" indent="0">
              <a:buNone/>
            </a:pPr>
            <a:r>
              <a:rPr lang="cs-CZ" dirty="0"/>
              <a:t>s</a:t>
            </a:r>
            <a:r>
              <a:rPr lang="cs-CZ" dirty="0" smtClean="0"/>
              <a:t>čítanec   +      sčítanec     =      součet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doplň:</a:t>
            </a:r>
          </a:p>
          <a:p>
            <a:pPr marL="0" indent="0">
              <a:buNone/>
            </a:pPr>
            <a:r>
              <a:rPr lang="cs-CZ" dirty="0" smtClean="0"/>
              <a:t>12      +      30      =      42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/>
          </a:p>
        </p:txBody>
      </p:sp>
      <p:cxnSp>
        <p:nvCxnSpPr>
          <p:cNvPr id="5" name="Přímá spojnice 4"/>
          <p:cNvCxnSpPr/>
          <p:nvPr/>
        </p:nvCxnSpPr>
        <p:spPr>
          <a:xfrm>
            <a:off x="827584" y="4437112"/>
            <a:ext cx="144016" cy="86409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nice 6"/>
          <p:cNvCxnSpPr/>
          <p:nvPr/>
        </p:nvCxnSpPr>
        <p:spPr>
          <a:xfrm>
            <a:off x="2483768" y="4437112"/>
            <a:ext cx="0" cy="72008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8"/>
          <p:cNvCxnSpPr/>
          <p:nvPr/>
        </p:nvCxnSpPr>
        <p:spPr>
          <a:xfrm>
            <a:off x="4211960" y="4437112"/>
            <a:ext cx="216024" cy="72008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01103469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Pojmy odčítání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       45          –         5             =       40</a:t>
            </a:r>
          </a:p>
          <a:p>
            <a:pPr marL="0" indent="0">
              <a:buNone/>
            </a:pPr>
            <a:r>
              <a:rPr lang="cs-CZ" dirty="0" smtClean="0"/>
              <a:t>menšenec   –    menšitel     =     rozdíl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/>
              <a:t>d</a:t>
            </a:r>
            <a:r>
              <a:rPr lang="cs-CZ" dirty="0" smtClean="0"/>
              <a:t>oplň:</a:t>
            </a:r>
          </a:p>
          <a:p>
            <a:pPr marL="0" indent="0">
              <a:buNone/>
            </a:pPr>
            <a:r>
              <a:rPr lang="cs-CZ" dirty="0" smtClean="0"/>
              <a:t>65        –        33        =      32</a:t>
            </a:r>
            <a:endParaRPr lang="cs-CZ" dirty="0"/>
          </a:p>
        </p:txBody>
      </p:sp>
      <p:cxnSp>
        <p:nvCxnSpPr>
          <p:cNvPr id="5" name="Přímá spojnice 4"/>
          <p:cNvCxnSpPr/>
          <p:nvPr/>
        </p:nvCxnSpPr>
        <p:spPr>
          <a:xfrm>
            <a:off x="755576" y="4437112"/>
            <a:ext cx="216024" cy="108012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nice 6"/>
          <p:cNvCxnSpPr/>
          <p:nvPr/>
        </p:nvCxnSpPr>
        <p:spPr>
          <a:xfrm>
            <a:off x="2843808" y="4437112"/>
            <a:ext cx="72008" cy="54006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8"/>
          <p:cNvCxnSpPr/>
          <p:nvPr/>
        </p:nvCxnSpPr>
        <p:spPr>
          <a:xfrm>
            <a:off x="4788024" y="4437112"/>
            <a:ext cx="288032" cy="108012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57957050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Pojmy násobení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    4         .          5           =         20</a:t>
            </a:r>
          </a:p>
          <a:p>
            <a:pPr marL="0" indent="0">
              <a:buNone/>
            </a:pPr>
            <a:r>
              <a:rPr lang="cs-CZ" dirty="0"/>
              <a:t>č</a:t>
            </a:r>
            <a:r>
              <a:rPr lang="cs-CZ" dirty="0" smtClean="0"/>
              <a:t>initel    .      činitel      =       součin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/>
              <a:t>d</a:t>
            </a:r>
            <a:r>
              <a:rPr lang="cs-CZ" dirty="0" smtClean="0"/>
              <a:t>oplň:</a:t>
            </a:r>
          </a:p>
          <a:p>
            <a:pPr marL="0" indent="0">
              <a:buNone/>
            </a:pPr>
            <a:r>
              <a:rPr lang="cs-CZ" dirty="0" smtClean="0"/>
              <a:t>6       .       2       =       12</a:t>
            </a:r>
            <a:endParaRPr lang="cs-CZ" dirty="0"/>
          </a:p>
        </p:txBody>
      </p:sp>
      <p:cxnSp>
        <p:nvCxnSpPr>
          <p:cNvPr id="5" name="Přímá spojnice 4"/>
          <p:cNvCxnSpPr/>
          <p:nvPr/>
        </p:nvCxnSpPr>
        <p:spPr>
          <a:xfrm>
            <a:off x="683568" y="4365104"/>
            <a:ext cx="72008" cy="79208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nice 6"/>
          <p:cNvCxnSpPr/>
          <p:nvPr/>
        </p:nvCxnSpPr>
        <p:spPr>
          <a:xfrm>
            <a:off x="2267744" y="4365104"/>
            <a:ext cx="0" cy="122413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8"/>
          <p:cNvCxnSpPr/>
          <p:nvPr/>
        </p:nvCxnSpPr>
        <p:spPr>
          <a:xfrm>
            <a:off x="4067944" y="4509120"/>
            <a:ext cx="504056" cy="108012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72065742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Pojmy dělení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     10         :          2         =         5</a:t>
            </a:r>
          </a:p>
          <a:p>
            <a:pPr marL="0" indent="0">
              <a:buNone/>
            </a:pPr>
            <a:r>
              <a:rPr lang="cs-CZ" dirty="0"/>
              <a:t>d</a:t>
            </a:r>
            <a:r>
              <a:rPr lang="cs-CZ" dirty="0" smtClean="0"/>
              <a:t>ělenec    :     dělitel     =      podíl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/>
              <a:t>d</a:t>
            </a:r>
            <a:r>
              <a:rPr lang="cs-CZ" dirty="0" smtClean="0"/>
              <a:t>oplň:</a:t>
            </a:r>
          </a:p>
          <a:p>
            <a:pPr marL="0" indent="0">
              <a:buNone/>
            </a:pPr>
            <a:r>
              <a:rPr lang="cs-CZ" dirty="0" smtClean="0"/>
              <a:t>25         :         5        =        5</a:t>
            </a:r>
            <a:endParaRPr lang="cs-CZ" dirty="0"/>
          </a:p>
        </p:txBody>
      </p:sp>
      <p:cxnSp>
        <p:nvCxnSpPr>
          <p:cNvPr id="5" name="Přímá spojnice 4"/>
          <p:cNvCxnSpPr/>
          <p:nvPr/>
        </p:nvCxnSpPr>
        <p:spPr>
          <a:xfrm>
            <a:off x="827584" y="4365104"/>
            <a:ext cx="144016" cy="115212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nice 6"/>
          <p:cNvCxnSpPr/>
          <p:nvPr/>
        </p:nvCxnSpPr>
        <p:spPr>
          <a:xfrm>
            <a:off x="2843808" y="4365104"/>
            <a:ext cx="72008" cy="72008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8"/>
          <p:cNvCxnSpPr/>
          <p:nvPr/>
        </p:nvCxnSpPr>
        <p:spPr>
          <a:xfrm>
            <a:off x="4716016" y="4365104"/>
            <a:ext cx="648072" cy="93610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79348215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u="sng" dirty="0" smtClean="0"/>
              <a:t>Procvičování: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doplň pojmy pod čísla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761724426"/>
              </p:ext>
            </p:extLst>
          </p:nvPr>
        </p:nvGraphicFramePr>
        <p:xfrm>
          <a:off x="457200" y="1600200"/>
          <a:ext cx="8229600" cy="296672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1645920"/>
                <a:gridCol w="1645920"/>
                <a:gridCol w="1645920"/>
                <a:gridCol w="1645920"/>
                <a:gridCol w="1645920"/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14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+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20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=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34</a:t>
                      </a:r>
                      <a:endParaRPr lang="cs-CZ" b="1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+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b="1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=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b="1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50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indent="0" algn="ctr">
                        <a:buFontTx/>
                        <a:buNone/>
                      </a:pPr>
                      <a:r>
                        <a:rPr lang="cs-CZ" b="1" baseline="0" dirty="0" smtClean="0"/>
                        <a:t>_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30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=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20</a:t>
                      </a:r>
                      <a:endParaRPr lang="cs-CZ" b="1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_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=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b="1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8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.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4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=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32</a:t>
                      </a:r>
                      <a:endParaRPr lang="cs-CZ" b="1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.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=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b="1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45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: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9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=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5</a:t>
                      </a:r>
                      <a:endParaRPr lang="cs-CZ" b="1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: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=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b="1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7167984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48</TotalTime>
  <Words>247</Words>
  <Application>Microsoft Office PowerPoint</Application>
  <PresentationFormat>Předvádění na obrazovce (4:3)</PresentationFormat>
  <Paragraphs>77</Paragraphs>
  <Slides>8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systému Office</vt:lpstr>
      <vt:lpstr>Prezentace aplikace PowerPoint</vt:lpstr>
      <vt:lpstr>ANOTACE</vt:lpstr>
      <vt:lpstr>Důležité matematické pojmy</vt:lpstr>
      <vt:lpstr>Pojmy sčítání</vt:lpstr>
      <vt:lpstr>Pojmy odčítání</vt:lpstr>
      <vt:lpstr>Pojmy násobení</vt:lpstr>
      <vt:lpstr>Pojmy dělení</vt:lpstr>
      <vt:lpstr>Procvičování: doplň pojmy pod čísla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Leona</dc:creator>
  <cp:lastModifiedBy>Leona</cp:lastModifiedBy>
  <cp:revision>5</cp:revision>
  <dcterms:created xsi:type="dcterms:W3CDTF">2012-09-09T16:12:28Z</dcterms:created>
  <dcterms:modified xsi:type="dcterms:W3CDTF">2012-09-10T16:08:36Z</dcterms:modified>
</cp:coreProperties>
</file>