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VY_32_INOVACE_11_08_ Dělení přirozených čísel do 1 000 000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36EEA0F8-C1EC-42BD-8864-A96958788E81}" type="presOf" srcId="{D9242A4C-F33A-42E2-BFA4-EC80805DCD32}" destId="{5A434D34-FA65-40B0-A4CE-3A1E2B14A215}" srcOrd="1" destOrd="0" presId="urn:microsoft.com/office/officeart/2005/8/layout/target3"/>
    <dgm:cxn modelId="{5F447739-AC90-4ED5-825B-076689CEC013}" type="presOf" srcId="{A4836DAF-3E6B-4198-A089-B3C0D0384F2B}" destId="{36B74B1E-3C18-4C06-BA03-CB2EB266F8FF}" srcOrd="1" destOrd="0" presId="urn:microsoft.com/office/officeart/2005/8/layout/target3"/>
    <dgm:cxn modelId="{3E414FC7-F87B-47FF-ACAF-4554E860B96C}" type="presOf" srcId="{DAAD5A11-3EBC-47AE-AB1C-4F1B938732A7}" destId="{2D933DCE-BBEA-46A5-98BC-CA41A7DBB761}" srcOrd="0" destOrd="0" presId="urn:microsoft.com/office/officeart/2005/8/layout/target3"/>
    <dgm:cxn modelId="{74923A8B-2AAE-4B52-B62D-AECE7981A060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B1A9666E-FE9B-4D8D-B749-DA19879378F0}" type="presOf" srcId="{ABD4D77B-BA54-4DFB-A762-4C734220F9AA}" destId="{AAB7E4A6-9D01-402C-9D7A-6D30767F0B58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041522D7-DA7D-438B-8C25-072E683A5D29}" type="presOf" srcId="{FFA013E9-5C5D-404D-8688-08171EA7A387}" destId="{359A210A-E8C9-4FD6-9BC7-434F4455A6B5}" srcOrd="1" destOrd="0" presId="urn:microsoft.com/office/officeart/2005/8/layout/target3"/>
    <dgm:cxn modelId="{C666E216-FD97-4D53-923B-090768E5A2EB}" type="presOf" srcId="{FFA013E9-5C5D-404D-8688-08171EA7A387}" destId="{E1DA18CB-4B0A-4D0C-9459-15C4B327891F}" srcOrd="0" destOrd="0" presId="urn:microsoft.com/office/officeart/2005/8/layout/target3"/>
    <dgm:cxn modelId="{C0D43A96-DDDC-45AD-8370-9BCDD86DB17C}" type="presOf" srcId="{1D895EAB-76A7-41C6-9C6C-7D303AD4C23C}" destId="{347D85BD-7382-4413-9298-D06CC996458A}" srcOrd="0" destOrd="0" presId="urn:microsoft.com/office/officeart/2005/8/layout/target3"/>
    <dgm:cxn modelId="{876A11FC-A580-4A22-B651-671C7E5F1BAD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9F9E0707-5A0E-4119-B8D4-6F1FE4E4D770}" type="presOf" srcId="{D9242A4C-F33A-42E2-BFA4-EC80805DCD32}" destId="{7DDB6D97-C311-42E1-B77C-B194BAE75773}" srcOrd="0" destOrd="0" presId="urn:microsoft.com/office/officeart/2005/8/layout/target3"/>
    <dgm:cxn modelId="{1508440C-E3B1-4738-A074-06342FC8A5E7}" type="presOf" srcId="{1D895EAB-76A7-41C6-9C6C-7D303AD4C23C}" destId="{94413E88-B296-45A5-9057-6B5765B63A8F}" srcOrd="1" destOrd="0" presId="urn:microsoft.com/office/officeart/2005/8/layout/target3"/>
    <dgm:cxn modelId="{89160BC7-3C12-43F2-83D4-00483619E59E}" type="presParOf" srcId="{2D933DCE-BBEA-46A5-98BC-CA41A7DBB761}" destId="{D3A73299-62A4-4767-8E25-C16133A0B902}" srcOrd="0" destOrd="0" presId="urn:microsoft.com/office/officeart/2005/8/layout/target3"/>
    <dgm:cxn modelId="{CBDDF2F0-848E-4AFF-9D3B-5710229367E6}" type="presParOf" srcId="{2D933DCE-BBEA-46A5-98BC-CA41A7DBB761}" destId="{EE30B2AF-DDC9-42DB-9092-5595C6257A57}" srcOrd="1" destOrd="0" presId="urn:microsoft.com/office/officeart/2005/8/layout/target3"/>
    <dgm:cxn modelId="{42C8B3A7-2828-4BEA-8607-8F3384B48AFA}" type="presParOf" srcId="{2D933DCE-BBEA-46A5-98BC-CA41A7DBB761}" destId="{E1DA18CB-4B0A-4D0C-9459-15C4B327891F}" srcOrd="2" destOrd="0" presId="urn:microsoft.com/office/officeart/2005/8/layout/target3"/>
    <dgm:cxn modelId="{5BCBF291-58BD-446B-A498-D8B2588DD76D}" type="presParOf" srcId="{2D933DCE-BBEA-46A5-98BC-CA41A7DBB761}" destId="{29996EEB-8589-4AED-9C98-E2204A026234}" srcOrd="3" destOrd="0" presId="urn:microsoft.com/office/officeart/2005/8/layout/target3"/>
    <dgm:cxn modelId="{36CDEBA4-2333-49BD-AF39-E6318A6A12AB}" type="presParOf" srcId="{2D933DCE-BBEA-46A5-98BC-CA41A7DBB761}" destId="{056AE7B2-579D-40D1-A57C-4E33BFED76BE}" srcOrd="4" destOrd="0" presId="urn:microsoft.com/office/officeart/2005/8/layout/target3"/>
    <dgm:cxn modelId="{29064583-D6E3-4C39-8F38-0C1235117002}" type="presParOf" srcId="{2D933DCE-BBEA-46A5-98BC-CA41A7DBB761}" destId="{4F0AD45D-7E6A-4C4A-90DF-90E27C4B175D}" srcOrd="5" destOrd="0" presId="urn:microsoft.com/office/officeart/2005/8/layout/target3"/>
    <dgm:cxn modelId="{5C3E07A7-4960-4228-863C-394D7C642225}" type="presParOf" srcId="{2D933DCE-BBEA-46A5-98BC-CA41A7DBB761}" destId="{1804A346-BBD3-438B-AE0F-7BEBB1E2AF96}" srcOrd="6" destOrd="0" presId="urn:microsoft.com/office/officeart/2005/8/layout/target3"/>
    <dgm:cxn modelId="{947F42A7-EAF5-4553-B982-E2C2AB0EFE60}" type="presParOf" srcId="{2D933DCE-BBEA-46A5-98BC-CA41A7DBB761}" destId="{60CB9877-708D-4C64-AA73-CFD3F3076BC2}" srcOrd="7" destOrd="0" presId="urn:microsoft.com/office/officeart/2005/8/layout/target3"/>
    <dgm:cxn modelId="{AC57D377-B0DE-4FAC-8A48-204B7C742396}" type="presParOf" srcId="{2D933DCE-BBEA-46A5-98BC-CA41A7DBB761}" destId="{347D85BD-7382-4413-9298-D06CC996458A}" srcOrd="8" destOrd="0" presId="urn:microsoft.com/office/officeart/2005/8/layout/target3"/>
    <dgm:cxn modelId="{3FB195D5-BC06-45D8-A03C-1F0A38130B66}" type="presParOf" srcId="{2D933DCE-BBEA-46A5-98BC-CA41A7DBB761}" destId="{C4DD5B9C-4D9E-449D-A063-107A759DF3D1}" srcOrd="9" destOrd="0" presId="urn:microsoft.com/office/officeart/2005/8/layout/target3"/>
    <dgm:cxn modelId="{DF62D77D-06C8-4745-891C-06511E9B16BE}" type="presParOf" srcId="{2D933DCE-BBEA-46A5-98BC-CA41A7DBB761}" destId="{CD515E15-5457-47F2-8109-A2A59D66C930}" srcOrd="10" destOrd="0" presId="urn:microsoft.com/office/officeart/2005/8/layout/target3"/>
    <dgm:cxn modelId="{56A3F91C-7F4F-4EE5-8721-0106688077E6}" type="presParOf" srcId="{2D933DCE-BBEA-46A5-98BC-CA41A7DBB761}" destId="{7DDB6D97-C311-42E1-B77C-B194BAE75773}" srcOrd="11" destOrd="0" presId="urn:microsoft.com/office/officeart/2005/8/layout/target3"/>
    <dgm:cxn modelId="{83D9CE39-D26F-48FC-9B3E-1ED64F9722EF}" type="presParOf" srcId="{2D933DCE-BBEA-46A5-98BC-CA41A7DBB761}" destId="{DE2B4424-17B1-4404-A13F-04051C43B79D}" srcOrd="12" destOrd="0" presId="urn:microsoft.com/office/officeart/2005/8/layout/target3"/>
    <dgm:cxn modelId="{FB0D0253-5AED-424D-9370-61CD4DD70723}" type="presParOf" srcId="{2D933DCE-BBEA-46A5-98BC-CA41A7DBB761}" destId="{555607BD-8A1D-4EBB-825A-8C74A1FB0FFC}" srcOrd="13" destOrd="0" presId="urn:microsoft.com/office/officeart/2005/8/layout/target3"/>
    <dgm:cxn modelId="{CD3AE3B2-7374-4D8F-B7E5-6DB80AC7642A}" type="presParOf" srcId="{2D933DCE-BBEA-46A5-98BC-CA41A7DBB761}" destId="{AAB7E4A6-9D01-402C-9D7A-6D30767F0B58}" srcOrd="14" destOrd="0" presId="urn:microsoft.com/office/officeart/2005/8/layout/target3"/>
    <dgm:cxn modelId="{62E7441E-E719-470F-8BF1-B2CF0207E3C6}" type="presParOf" srcId="{2D933DCE-BBEA-46A5-98BC-CA41A7DBB761}" destId="{359A210A-E8C9-4FD6-9BC7-434F4455A6B5}" srcOrd="15" destOrd="0" presId="urn:microsoft.com/office/officeart/2005/8/layout/target3"/>
    <dgm:cxn modelId="{DE5373E1-F6FF-4937-A9AD-54574C4021C4}" type="presParOf" srcId="{2D933DCE-BBEA-46A5-98BC-CA41A7DBB761}" destId="{36B74B1E-3C18-4C06-BA03-CB2EB266F8FF}" srcOrd="16" destOrd="0" presId="urn:microsoft.com/office/officeart/2005/8/layout/target3"/>
    <dgm:cxn modelId="{7ECB8A93-397B-45CB-99AE-023046C20F14}" type="presParOf" srcId="{2D933DCE-BBEA-46A5-98BC-CA41A7DBB761}" destId="{94413E88-B296-45A5-9057-6B5765B63A8F}" srcOrd="17" destOrd="0" presId="urn:microsoft.com/office/officeart/2005/8/layout/target3"/>
    <dgm:cxn modelId="{30E27476-737E-478C-B7E4-549AF156CEC0}" type="presParOf" srcId="{2D933DCE-BBEA-46A5-98BC-CA41A7DBB761}" destId="{5A434D34-FA65-40B0-A4CE-3A1E2B14A215}" srcOrd="18" destOrd="0" presId="urn:microsoft.com/office/officeart/2005/8/layout/target3"/>
    <dgm:cxn modelId="{F2C61EF1-FE05-4B86-A2E0-5CF5124AA50D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VY_32_INOVACE_11_08_ Dělení přirozených čísel do 1 000 000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060229-FE59-421B-B02A-E70D2E70DFD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1CE84D-35D9-4FC8-BD89-7FD7CD58CA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2615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780E8-432E-4F57-A9B4-E51269EBE76A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D707-F082-4961-B3D5-525155E70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23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780E8-432E-4F57-A9B4-E51269EBE76A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D707-F082-4961-B3D5-525155E70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923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780E8-432E-4F57-A9B4-E51269EBE76A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D707-F082-4961-B3D5-525155E70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917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780E8-432E-4F57-A9B4-E51269EBE76A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D707-F082-4961-B3D5-525155E70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33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780E8-432E-4F57-A9B4-E51269EBE76A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D707-F082-4961-B3D5-525155E70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181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780E8-432E-4F57-A9B4-E51269EBE76A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D707-F082-4961-B3D5-525155E70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021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780E8-432E-4F57-A9B4-E51269EBE76A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D707-F082-4961-B3D5-525155E70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479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780E8-432E-4F57-A9B4-E51269EBE76A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D707-F082-4961-B3D5-525155E70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617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780E8-432E-4F57-A9B4-E51269EBE76A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D707-F082-4961-B3D5-525155E70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863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780E8-432E-4F57-A9B4-E51269EBE76A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D707-F082-4961-B3D5-525155E70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999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780E8-432E-4F57-A9B4-E51269EBE76A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D707-F082-4961-B3D5-525155E70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459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F780E8-432E-4F57-A9B4-E51269EBE76A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56D707-F082-4961-B3D5-525155E70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85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69663005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0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Dělení přirozených čísel do 1 000 000.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1275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Vyplň tabulku  - </a:t>
            </a:r>
            <a:br>
              <a:rPr lang="cs-CZ" dirty="0" smtClean="0"/>
            </a:br>
            <a:r>
              <a:rPr lang="cs-CZ" dirty="0" smtClean="0"/>
              <a:t>/šipka směřuje od dělence k děliteli/.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694303"/>
              </p:ext>
            </p:extLst>
          </p:nvPr>
        </p:nvGraphicFramePr>
        <p:xfrm>
          <a:off x="611560" y="2636912"/>
          <a:ext cx="8229600" cy="2291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:    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250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  48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  12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hnutá šipka 4"/>
          <p:cNvSpPr/>
          <p:nvPr/>
        </p:nvSpPr>
        <p:spPr>
          <a:xfrm>
            <a:off x="1153188" y="2708920"/>
            <a:ext cx="648072" cy="25202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300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36 : 6 + 33 =</a:t>
            </a:r>
          </a:p>
          <a:p>
            <a:pPr marL="514350" indent="-514350">
              <a:buAutoNum type="alphaLcParenR"/>
            </a:pPr>
            <a:r>
              <a:rPr lang="cs-CZ" dirty="0" smtClean="0"/>
              <a:t>( 50 : 5 ) . 22 =</a:t>
            </a:r>
          </a:p>
          <a:p>
            <a:pPr marL="514350" indent="-514350">
              <a:buAutoNum type="alphaLcParenR"/>
            </a:pPr>
            <a:r>
              <a:rPr lang="cs-CZ" dirty="0" smtClean="0"/>
              <a:t>90 . 3 + 440 =</a:t>
            </a:r>
          </a:p>
          <a:p>
            <a:pPr marL="514350" indent="-514350">
              <a:buAutoNum type="alphaLcParenR"/>
            </a:pPr>
            <a:r>
              <a:rPr lang="cs-CZ" dirty="0" smtClean="0"/>
              <a:t>45 : 5 + 72 : 8 =</a:t>
            </a:r>
          </a:p>
          <a:p>
            <a:pPr marL="514350" indent="-514350">
              <a:buAutoNum type="alphaLcParenR"/>
            </a:pPr>
            <a:r>
              <a:rPr lang="cs-CZ" dirty="0" smtClean="0"/>
              <a:t>120 – 2 . 3 . 4 =</a:t>
            </a:r>
          </a:p>
          <a:p>
            <a:pPr marL="514350" indent="-514350">
              <a:buAutoNum type="alphaLcParenR"/>
            </a:pPr>
            <a:r>
              <a:rPr lang="cs-CZ" dirty="0" smtClean="0"/>
              <a:t>7 . 100 + 5 : 1 =</a:t>
            </a:r>
          </a:p>
          <a:p>
            <a:pPr marL="514350" indent="-514350">
              <a:buAutoNum type="alphaLcParenR"/>
            </a:pPr>
            <a:r>
              <a:rPr lang="cs-CZ" dirty="0" smtClean="0"/>
              <a:t>660 : 10 + 80 : 8 =</a:t>
            </a:r>
          </a:p>
          <a:p>
            <a:pPr marL="514350" indent="-514350">
              <a:buAutoNum type="alphaLcParenR"/>
            </a:pPr>
            <a:r>
              <a:rPr lang="cs-CZ" dirty="0" smtClean="0"/>
              <a:t>20 : 2 – 30 : 6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6519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Proveď zápis, výpočet, odpověď.</a:t>
            </a:r>
          </a:p>
          <a:p>
            <a:pPr marL="0" indent="0">
              <a:buNone/>
            </a:pPr>
            <a:r>
              <a:rPr lang="cs-CZ" dirty="0" smtClean="0"/>
              <a:t>Jana má doma 120 knih. Eva jich má čtyřikrát méně. Kolik knih má Eva?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62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Vyděl, proveď zkoušku.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456 : 3 =             5 768 : 8 =                632 : 9 =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Zk</a:t>
            </a:r>
            <a:r>
              <a:rPr lang="cs-CZ" dirty="0" smtClean="0"/>
              <a:t>:                       </a:t>
            </a:r>
            <a:r>
              <a:rPr lang="cs-CZ" dirty="0" err="1" smtClean="0"/>
              <a:t>Zk</a:t>
            </a:r>
            <a:r>
              <a:rPr lang="cs-CZ" dirty="0" smtClean="0"/>
              <a:t>:                              </a:t>
            </a:r>
            <a:r>
              <a:rPr lang="cs-CZ" dirty="0" err="1" smtClean="0"/>
              <a:t>Zk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883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</TotalTime>
  <Words>255</Words>
  <Application>Microsoft Office PowerPoint</Application>
  <PresentationFormat>Předvádění na obrazovce (4:3)</PresentationFormat>
  <Paragraphs>42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Vyplň tabulku  -  /šipka směřuje od dělence k děliteli/.</vt:lpstr>
      <vt:lpstr>Vypočítej.</vt:lpstr>
      <vt:lpstr>Vyřeš slovní úlohu.</vt:lpstr>
      <vt:lpstr>Vyděl, proveď zkoušku.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4</cp:revision>
  <dcterms:created xsi:type="dcterms:W3CDTF">2012-09-11T16:39:19Z</dcterms:created>
  <dcterms:modified xsi:type="dcterms:W3CDTF">2012-09-11T17:16:01Z</dcterms:modified>
</cp:coreProperties>
</file>