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67" r:id="rId4"/>
    <p:sldId id="260" r:id="rId5"/>
    <p:sldId id="261" r:id="rId6"/>
    <p:sldId id="264" r:id="rId7"/>
    <p:sldId id="265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VY_32_INOVACE_11_07_ Dělení číslem 1 a dělení nuly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C68E2F-20D4-402A-8965-8BAB6C8C3C5E}" type="presOf" srcId="{D9242A4C-F33A-42E2-BFA4-EC80805DCD32}" destId="{5A434D34-FA65-40B0-A4CE-3A1E2B14A215}" srcOrd="1" destOrd="0" presId="urn:microsoft.com/office/officeart/2005/8/layout/target3"/>
    <dgm:cxn modelId="{25667DE3-20E6-411D-9434-2FB7D8203DC3}" type="presOf" srcId="{D9242A4C-F33A-42E2-BFA4-EC80805DCD32}" destId="{7DDB6D97-C311-42E1-B77C-B194BAE75773}" srcOrd="0" destOrd="0" presId="urn:microsoft.com/office/officeart/2005/8/layout/target3"/>
    <dgm:cxn modelId="{859BBADC-7180-4DB0-B72A-D51C1F2DD2EA}" type="presOf" srcId="{ABD4D77B-BA54-4DFB-A762-4C734220F9AA}" destId="{A6703DA5-6D74-4C8B-9C82-31DC93531BC2}" srcOrd="1" destOrd="0" presId="urn:microsoft.com/office/officeart/2005/8/layout/target3"/>
    <dgm:cxn modelId="{202704F5-8A31-4833-9D9E-1925E324609B}" type="presOf" srcId="{1D895EAB-76A7-41C6-9C6C-7D303AD4C23C}" destId="{94413E88-B296-45A5-9057-6B5765B63A8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84FF777-5EF2-424C-92FF-8033D71810D8}" type="presOf" srcId="{A4836DAF-3E6B-4198-A089-B3C0D0384F2B}" destId="{4F0AD45D-7E6A-4C4A-90DF-90E27C4B175D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C01863C2-D432-41DC-B947-C654025C9B85}" type="presOf" srcId="{A4836DAF-3E6B-4198-A089-B3C0D0384F2B}" destId="{36B74B1E-3C18-4C06-BA03-CB2EB266F8FF}" srcOrd="1" destOrd="0" presId="urn:microsoft.com/office/officeart/2005/8/layout/target3"/>
    <dgm:cxn modelId="{3942C459-2DAF-41C0-AD4D-B5B82FAC8FC3}" type="presOf" srcId="{1D895EAB-76A7-41C6-9C6C-7D303AD4C23C}" destId="{347D85BD-7382-4413-9298-D06CC996458A}" srcOrd="0" destOrd="0" presId="urn:microsoft.com/office/officeart/2005/8/layout/target3"/>
    <dgm:cxn modelId="{AAF0F0AD-59A9-45A2-8734-EF85F90D65AB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AE4507B1-4E06-4652-BDD5-F22D0B2A4A17}" type="presOf" srcId="{FFA013E9-5C5D-404D-8688-08171EA7A387}" destId="{E1DA18CB-4B0A-4D0C-9459-15C4B327891F}" srcOrd="0" destOrd="0" presId="urn:microsoft.com/office/officeart/2005/8/layout/target3"/>
    <dgm:cxn modelId="{D7F973D9-08FE-4049-8968-0FAEB6BBD34B}" type="presOf" srcId="{FFA013E9-5C5D-404D-8688-08171EA7A387}" destId="{359A210A-E8C9-4FD6-9BC7-434F4455A6B5}" srcOrd="1" destOrd="0" presId="urn:microsoft.com/office/officeart/2005/8/layout/target3"/>
    <dgm:cxn modelId="{676CE9FB-A6E4-4D41-8A20-727A5F49D542}" type="presOf" srcId="{DAAD5A11-3EBC-47AE-AB1C-4F1B938732A7}" destId="{2D933DCE-BBEA-46A5-98BC-CA41A7DBB761}" srcOrd="0" destOrd="0" presId="urn:microsoft.com/office/officeart/2005/8/layout/target3"/>
    <dgm:cxn modelId="{6C000D21-8C08-4647-8AF8-152BF63BC0E0}" type="presParOf" srcId="{2D933DCE-BBEA-46A5-98BC-CA41A7DBB761}" destId="{D3A73299-62A4-4767-8E25-C16133A0B902}" srcOrd="0" destOrd="0" presId="urn:microsoft.com/office/officeart/2005/8/layout/target3"/>
    <dgm:cxn modelId="{60EAA140-6B5F-4D59-86C1-2978AC6F3883}" type="presParOf" srcId="{2D933DCE-BBEA-46A5-98BC-CA41A7DBB761}" destId="{EE30B2AF-DDC9-42DB-9092-5595C6257A57}" srcOrd="1" destOrd="0" presId="urn:microsoft.com/office/officeart/2005/8/layout/target3"/>
    <dgm:cxn modelId="{50C38EED-DB28-4883-850B-09CAFA31E933}" type="presParOf" srcId="{2D933DCE-BBEA-46A5-98BC-CA41A7DBB761}" destId="{E1DA18CB-4B0A-4D0C-9459-15C4B327891F}" srcOrd="2" destOrd="0" presId="urn:microsoft.com/office/officeart/2005/8/layout/target3"/>
    <dgm:cxn modelId="{CA1BAD70-89F4-4AF1-B493-34FECA45CB49}" type="presParOf" srcId="{2D933DCE-BBEA-46A5-98BC-CA41A7DBB761}" destId="{29996EEB-8589-4AED-9C98-E2204A026234}" srcOrd="3" destOrd="0" presId="urn:microsoft.com/office/officeart/2005/8/layout/target3"/>
    <dgm:cxn modelId="{DB96C471-3A4F-4372-A6AD-6D1B24E01A61}" type="presParOf" srcId="{2D933DCE-BBEA-46A5-98BC-CA41A7DBB761}" destId="{056AE7B2-579D-40D1-A57C-4E33BFED76BE}" srcOrd="4" destOrd="0" presId="urn:microsoft.com/office/officeart/2005/8/layout/target3"/>
    <dgm:cxn modelId="{ED4F401A-BAC4-445B-889E-EF707D3FA31C}" type="presParOf" srcId="{2D933DCE-BBEA-46A5-98BC-CA41A7DBB761}" destId="{4F0AD45D-7E6A-4C4A-90DF-90E27C4B175D}" srcOrd="5" destOrd="0" presId="urn:microsoft.com/office/officeart/2005/8/layout/target3"/>
    <dgm:cxn modelId="{0F9E02D1-5869-49B0-9210-4A8C8357EEFD}" type="presParOf" srcId="{2D933DCE-BBEA-46A5-98BC-CA41A7DBB761}" destId="{1804A346-BBD3-438B-AE0F-7BEBB1E2AF96}" srcOrd="6" destOrd="0" presId="urn:microsoft.com/office/officeart/2005/8/layout/target3"/>
    <dgm:cxn modelId="{C5E90A40-D36F-45A8-AED6-B980E1961490}" type="presParOf" srcId="{2D933DCE-BBEA-46A5-98BC-CA41A7DBB761}" destId="{60CB9877-708D-4C64-AA73-CFD3F3076BC2}" srcOrd="7" destOrd="0" presId="urn:microsoft.com/office/officeart/2005/8/layout/target3"/>
    <dgm:cxn modelId="{6A9E9F2D-1DBB-4B60-A661-35DE8D3066E2}" type="presParOf" srcId="{2D933DCE-BBEA-46A5-98BC-CA41A7DBB761}" destId="{347D85BD-7382-4413-9298-D06CC996458A}" srcOrd="8" destOrd="0" presId="urn:microsoft.com/office/officeart/2005/8/layout/target3"/>
    <dgm:cxn modelId="{9A13A906-0D68-4D21-9779-232D30EFB1B2}" type="presParOf" srcId="{2D933DCE-BBEA-46A5-98BC-CA41A7DBB761}" destId="{C4DD5B9C-4D9E-449D-A063-107A759DF3D1}" srcOrd="9" destOrd="0" presId="urn:microsoft.com/office/officeart/2005/8/layout/target3"/>
    <dgm:cxn modelId="{6A9C233B-3CA0-4799-95F8-7B844DADC462}" type="presParOf" srcId="{2D933DCE-BBEA-46A5-98BC-CA41A7DBB761}" destId="{CD515E15-5457-47F2-8109-A2A59D66C930}" srcOrd="10" destOrd="0" presId="urn:microsoft.com/office/officeart/2005/8/layout/target3"/>
    <dgm:cxn modelId="{00790042-AE0D-47EC-A1F3-CB5AF9C209F8}" type="presParOf" srcId="{2D933DCE-BBEA-46A5-98BC-CA41A7DBB761}" destId="{7DDB6D97-C311-42E1-B77C-B194BAE75773}" srcOrd="11" destOrd="0" presId="urn:microsoft.com/office/officeart/2005/8/layout/target3"/>
    <dgm:cxn modelId="{E47AE0FC-DBCF-462D-A386-D4877923AC6F}" type="presParOf" srcId="{2D933DCE-BBEA-46A5-98BC-CA41A7DBB761}" destId="{DE2B4424-17B1-4404-A13F-04051C43B79D}" srcOrd="12" destOrd="0" presId="urn:microsoft.com/office/officeart/2005/8/layout/target3"/>
    <dgm:cxn modelId="{9365B119-7EF2-488E-B5FD-18110B3E6D96}" type="presParOf" srcId="{2D933DCE-BBEA-46A5-98BC-CA41A7DBB761}" destId="{555607BD-8A1D-4EBB-825A-8C74A1FB0FFC}" srcOrd="13" destOrd="0" presId="urn:microsoft.com/office/officeart/2005/8/layout/target3"/>
    <dgm:cxn modelId="{590C5EC1-65CC-497B-AC04-24FE6929410C}" type="presParOf" srcId="{2D933DCE-BBEA-46A5-98BC-CA41A7DBB761}" destId="{AAB7E4A6-9D01-402C-9D7A-6D30767F0B58}" srcOrd="14" destOrd="0" presId="urn:microsoft.com/office/officeart/2005/8/layout/target3"/>
    <dgm:cxn modelId="{5A4F7936-0F17-4634-BC32-0102E4569D8A}" type="presParOf" srcId="{2D933DCE-BBEA-46A5-98BC-CA41A7DBB761}" destId="{359A210A-E8C9-4FD6-9BC7-434F4455A6B5}" srcOrd="15" destOrd="0" presId="urn:microsoft.com/office/officeart/2005/8/layout/target3"/>
    <dgm:cxn modelId="{EF318D5E-B033-4DDC-901F-4162ACD400F3}" type="presParOf" srcId="{2D933DCE-BBEA-46A5-98BC-CA41A7DBB761}" destId="{36B74B1E-3C18-4C06-BA03-CB2EB266F8FF}" srcOrd="16" destOrd="0" presId="urn:microsoft.com/office/officeart/2005/8/layout/target3"/>
    <dgm:cxn modelId="{F78522D1-51CD-4142-B2BA-637E8116BC6E}" type="presParOf" srcId="{2D933DCE-BBEA-46A5-98BC-CA41A7DBB761}" destId="{94413E88-B296-45A5-9057-6B5765B63A8F}" srcOrd="17" destOrd="0" presId="urn:microsoft.com/office/officeart/2005/8/layout/target3"/>
    <dgm:cxn modelId="{BAD406CC-502D-46AB-BFD5-A21F3F8E789F}" type="presParOf" srcId="{2D933DCE-BBEA-46A5-98BC-CA41A7DBB761}" destId="{5A434D34-FA65-40B0-A4CE-3A1E2B14A215}" srcOrd="18" destOrd="0" presId="urn:microsoft.com/office/officeart/2005/8/layout/target3"/>
    <dgm:cxn modelId="{DF946D5A-EDE9-4AF1-85A0-DAB2DE40630C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VY_32_INOVACE_11_07_ Dělení číslem 1 a dělení nuly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E1E2FF-A868-4564-8F81-FFCA6CFD6DD0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120D93-E40A-4F1F-BBCA-B16756108A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155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B7458-8D26-4E59-8E08-735A29B2813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A0529-FC93-458D-965B-6D3627CCC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59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B7458-8D26-4E59-8E08-735A29B2813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A0529-FC93-458D-965B-6D3627CCC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185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B7458-8D26-4E59-8E08-735A29B2813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A0529-FC93-458D-965B-6D3627CCC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489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B7458-8D26-4E59-8E08-735A29B2813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A0529-FC93-458D-965B-6D3627CCC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269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B7458-8D26-4E59-8E08-735A29B2813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A0529-FC93-458D-965B-6D3627CCC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995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B7458-8D26-4E59-8E08-735A29B2813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A0529-FC93-458D-965B-6D3627CCC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482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B7458-8D26-4E59-8E08-735A29B2813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A0529-FC93-458D-965B-6D3627CCC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984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B7458-8D26-4E59-8E08-735A29B2813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A0529-FC93-458D-965B-6D3627CCC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454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B7458-8D26-4E59-8E08-735A29B2813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A0529-FC93-458D-965B-6D3627CCC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564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B7458-8D26-4E59-8E08-735A29B2813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A0529-FC93-458D-965B-6D3627CCC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440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B7458-8D26-4E59-8E08-735A29B2813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A0529-FC93-458D-965B-6D3627CCC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018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6B7458-8D26-4E59-8E08-735A29B28135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5A0529-FC93-458D-965B-6D3627CCC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476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35602875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932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Dělení číslem 1 a dělení nuly.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255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Důležité pojmy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00B0F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Dělení číslem 1</a:t>
            </a:r>
          </a:p>
          <a:p>
            <a:pPr marL="0" indent="0">
              <a:buNone/>
            </a:pPr>
            <a:r>
              <a:rPr lang="cs-CZ" dirty="0" smtClean="0"/>
              <a:t>Pro každé přirozené číslo </a:t>
            </a:r>
            <a:r>
              <a:rPr lang="cs-CZ" b="1" dirty="0" smtClean="0"/>
              <a:t>a</a:t>
            </a:r>
            <a:r>
              <a:rPr lang="cs-CZ" dirty="0" smtClean="0"/>
              <a:t> platí: </a:t>
            </a:r>
            <a:r>
              <a:rPr lang="cs-CZ" u="sng" dirty="0" smtClean="0"/>
              <a:t>a : 1 = a </a:t>
            </a:r>
          </a:p>
          <a:p>
            <a:pPr marL="0" indent="0">
              <a:buNone/>
            </a:pPr>
            <a:r>
              <a:rPr lang="cs-CZ" u="sng" dirty="0" smtClean="0"/>
              <a:t> </a:t>
            </a:r>
          </a:p>
          <a:p>
            <a:pPr marL="0" indent="0">
              <a:buNone/>
            </a:pPr>
            <a:r>
              <a:rPr lang="cs-CZ" dirty="0" err="1" smtClean="0"/>
              <a:t>Př</a:t>
            </a:r>
            <a:r>
              <a:rPr lang="cs-CZ" dirty="0" smtClean="0"/>
              <a:t>: 32 : 1 = 32    </a:t>
            </a:r>
            <a:r>
              <a:rPr lang="cs-CZ" dirty="0" err="1" smtClean="0"/>
              <a:t>Zk</a:t>
            </a:r>
            <a:r>
              <a:rPr lang="cs-CZ" dirty="0" smtClean="0"/>
              <a:t>: 32 . 1 = 32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Dělíme – </a:t>
            </a:r>
            <a:r>
              <a:rPr lang="cs-CZ" dirty="0" err="1" smtClean="0"/>
              <a:t>li</a:t>
            </a:r>
            <a:r>
              <a:rPr lang="cs-CZ" dirty="0" smtClean="0"/>
              <a:t> přirozené číslo číslem 1, je podíl roven dělenci.</a:t>
            </a:r>
          </a:p>
        </p:txBody>
      </p:sp>
    </p:spTree>
    <p:extLst>
      <p:ext uri="{BB962C8B-B14F-4D97-AF65-F5344CB8AC3E}">
        <p14:creationId xmlns:p14="http://schemas.microsoft.com/office/powerpoint/2010/main" val="3920111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Důležité pojmy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noFill/>
          <a:ln>
            <a:solidFill>
              <a:srgbClr val="00B0F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Dělení nuly</a:t>
            </a:r>
          </a:p>
          <a:p>
            <a:pPr marL="0" indent="0">
              <a:buNone/>
            </a:pPr>
            <a:r>
              <a:rPr lang="cs-CZ" dirty="0" smtClean="0"/>
              <a:t>Pro každé přirozené číslo </a:t>
            </a:r>
            <a:r>
              <a:rPr lang="cs-CZ" b="1" dirty="0" smtClean="0"/>
              <a:t>a</a:t>
            </a:r>
            <a:r>
              <a:rPr lang="cs-CZ" dirty="0" smtClean="0"/>
              <a:t> platí: </a:t>
            </a:r>
            <a:r>
              <a:rPr lang="cs-CZ" u="sng" dirty="0" smtClean="0"/>
              <a:t>0 : a = 0 </a:t>
            </a:r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dirty="0" err="1" smtClean="0"/>
              <a:t>Př</a:t>
            </a:r>
            <a:r>
              <a:rPr lang="cs-CZ" dirty="0" smtClean="0"/>
              <a:t>: 0 : 5 = 0         </a:t>
            </a:r>
            <a:r>
              <a:rPr lang="cs-CZ" dirty="0" err="1" smtClean="0"/>
              <a:t>Zk</a:t>
            </a:r>
            <a:r>
              <a:rPr lang="cs-CZ" dirty="0" smtClean="0"/>
              <a:t>: 0 . 5 = 0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 – </a:t>
            </a:r>
            <a:r>
              <a:rPr lang="cs-CZ" dirty="0" err="1" smtClean="0"/>
              <a:t>li</a:t>
            </a:r>
            <a:r>
              <a:rPr lang="cs-CZ" dirty="0" smtClean="0"/>
              <a:t> dělenec 0 a dělitel libovolné přirozené číslo různé od nuly, je podíl roven 0.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602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POZOR!!!!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r>
              <a:rPr lang="cs-CZ" sz="7200" dirty="0" smtClean="0"/>
              <a:t>NULOU NELZE DĚLIT.</a:t>
            </a:r>
          </a:p>
          <a:p>
            <a:pPr marL="0" indent="0">
              <a:buNone/>
            </a:pP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309478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Pokud lze dělit, urči podíl.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33 : 1 =</a:t>
            </a:r>
          </a:p>
          <a:p>
            <a:pPr marL="0" indent="0">
              <a:buNone/>
            </a:pPr>
            <a:r>
              <a:rPr lang="cs-CZ" dirty="0" smtClean="0"/>
              <a:t>55 : 1 =</a:t>
            </a:r>
          </a:p>
          <a:p>
            <a:pPr marL="0" indent="0">
              <a:buNone/>
            </a:pPr>
            <a:r>
              <a:rPr lang="cs-CZ" dirty="0" smtClean="0"/>
              <a:t>( 5 + 4 ) : 1 =</a:t>
            </a:r>
          </a:p>
          <a:p>
            <a:pPr marL="0" indent="0">
              <a:buNone/>
            </a:pPr>
            <a:r>
              <a:rPr lang="cs-CZ" dirty="0" smtClean="0"/>
              <a:t>( 9 – 9 ) : 1 =</a:t>
            </a:r>
          </a:p>
          <a:p>
            <a:pPr marL="0" indent="0">
              <a:buNone/>
            </a:pPr>
            <a:r>
              <a:rPr lang="cs-CZ" dirty="0" smtClean="0"/>
              <a:t>12 : 1 =</a:t>
            </a:r>
          </a:p>
          <a:p>
            <a:pPr marL="0" indent="0">
              <a:buNone/>
            </a:pPr>
            <a:r>
              <a:rPr lang="cs-CZ" dirty="0" smtClean="0"/>
              <a:t>3 : 1 =</a:t>
            </a:r>
          </a:p>
          <a:p>
            <a:pPr marL="0" indent="0">
              <a:buNone/>
            </a:pPr>
            <a:r>
              <a:rPr lang="cs-CZ" dirty="0" smtClean="0"/>
              <a:t>( 67 + 54 ) : 1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873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Pokud lze dělit, urči podíl.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6 : 0 = </a:t>
            </a:r>
          </a:p>
          <a:p>
            <a:pPr marL="0" indent="0">
              <a:buNone/>
            </a:pPr>
            <a:r>
              <a:rPr lang="cs-CZ" dirty="0" smtClean="0"/>
              <a:t>43 : 0 =</a:t>
            </a:r>
          </a:p>
          <a:p>
            <a:pPr marL="0" indent="0">
              <a:buNone/>
            </a:pPr>
            <a:r>
              <a:rPr lang="cs-CZ" dirty="0" smtClean="0"/>
              <a:t>( 51 – 45 ) : 0 =</a:t>
            </a:r>
          </a:p>
          <a:p>
            <a:pPr marL="0" indent="0">
              <a:buNone/>
            </a:pPr>
            <a:r>
              <a:rPr lang="cs-CZ" dirty="0" smtClean="0"/>
              <a:t>45 : ( 17 – 17 ) =</a:t>
            </a:r>
          </a:p>
          <a:p>
            <a:pPr marL="0" indent="0">
              <a:buNone/>
            </a:pPr>
            <a:r>
              <a:rPr lang="cs-CZ" dirty="0" smtClean="0"/>
              <a:t>0 : 22 =</a:t>
            </a:r>
          </a:p>
          <a:p>
            <a:pPr marL="0" indent="0">
              <a:buNone/>
            </a:pPr>
            <a:r>
              <a:rPr lang="cs-CZ" dirty="0" smtClean="0"/>
              <a:t>( 8 . 2 ) : 0 =</a:t>
            </a:r>
          </a:p>
          <a:p>
            <a:pPr marL="0" indent="0">
              <a:buNone/>
            </a:pPr>
            <a:r>
              <a:rPr lang="cs-CZ" dirty="0" smtClean="0"/>
              <a:t>1 : 0 =</a:t>
            </a:r>
          </a:p>
          <a:p>
            <a:pPr marL="0" indent="0">
              <a:buNone/>
            </a:pPr>
            <a:r>
              <a:rPr lang="cs-CZ" dirty="0" smtClean="0"/>
              <a:t>0 : 88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1982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Pokud lze dělit, urči podíl.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AutoNum type="alphaLcParenR"/>
            </a:pPr>
            <a:r>
              <a:rPr lang="cs-CZ" dirty="0" smtClean="0"/>
              <a:t>5 : 1 = </a:t>
            </a:r>
          </a:p>
          <a:p>
            <a:pPr marL="514350" indent="-514350">
              <a:buAutoNum type="alphaLcParenR"/>
            </a:pPr>
            <a:r>
              <a:rPr lang="cs-CZ" dirty="0" smtClean="0"/>
              <a:t>56 : 1 =</a:t>
            </a:r>
          </a:p>
          <a:p>
            <a:pPr marL="514350" indent="-514350">
              <a:buAutoNum type="alphaLcParenR"/>
            </a:pPr>
            <a:r>
              <a:rPr lang="cs-CZ" dirty="0" smtClean="0"/>
              <a:t>( 14 – 0 ) : 1 =</a:t>
            </a:r>
          </a:p>
          <a:p>
            <a:pPr marL="514350" indent="-514350">
              <a:buAutoNum type="alphaLcParenR"/>
            </a:pPr>
            <a:r>
              <a:rPr lang="cs-CZ" dirty="0" smtClean="0"/>
              <a:t>( 0 + 0 ) : 0 =</a:t>
            </a:r>
          </a:p>
          <a:p>
            <a:pPr marL="514350" indent="-514350">
              <a:buAutoNum type="alphaLcParenR"/>
            </a:pPr>
            <a:r>
              <a:rPr lang="cs-CZ" dirty="0" smtClean="0"/>
              <a:t>0 : 0 =</a:t>
            </a:r>
          </a:p>
          <a:p>
            <a:pPr marL="514350" indent="-514350">
              <a:buAutoNum type="alphaLcParenR"/>
            </a:pPr>
            <a:r>
              <a:rPr lang="cs-CZ" dirty="0" smtClean="0"/>
              <a:t>0 : 88 =</a:t>
            </a:r>
          </a:p>
          <a:p>
            <a:pPr marL="514350" indent="-514350">
              <a:buAutoNum type="alphaLcParenR"/>
            </a:pPr>
            <a:r>
              <a:rPr lang="cs-CZ" dirty="0" smtClean="0"/>
              <a:t>10 : ( 5 – 5 ) =</a:t>
            </a:r>
          </a:p>
          <a:p>
            <a:pPr marL="514350" indent="-514350">
              <a:buAutoNum type="alphaLcParenR"/>
            </a:pPr>
            <a:r>
              <a:rPr lang="cs-CZ" dirty="0" smtClean="0"/>
              <a:t>67 : 0 =</a:t>
            </a:r>
          </a:p>
          <a:p>
            <a:pPr marL="514350" indent="-514350">
              <a:buAutoNum type="alphaLcParenR"/>
            </a:pPr>
            <a:r>
              <a:rPr lang="cs-CZ" dirty="0" smtClean="0"/>
              <a:t>23 : ( 3 – 3 ) =</a:t>
            </a:r>
          </a:p>
          <a:p>
            <a:pPr marL="514350" indent="-514350">
              <a:buAutoNum type="alphaLcParenR"/>
            </a:pPr>
            <a:r>
              <a:rPr lang="cs-CZ" dirty="0" smtClean="0"/>
              <a:t>45 : 1 =</a:t>
            </a:r>
          </a:p>
          <a:p>
            <a:pPr marL="514350" indent="-514350">
              <a:buAutoNum type="alphaLcParenR"/>
            </a:pPr>
            <a:r>
              <a:rPr lang="cs-CZ" dirty="0" smtClean="0"/>
              <a:t>0 : 2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9350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387</Words>
  <Application>Microsoft Office PowerPoint</Application>
  <PresentationFormat>Předvádění na obrazovce (4:3)</PresentationFormat>
  <Paragraphs>59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Důležité pojmy</vt:lpstr>
      <vt:lpstr>Důležité pojmy</vt:lpstr>
      <vt:lpstr>POZOR!!!!</vt:lpstr>
      <vt:lpstr>Pokud lze dělit, urči podíl. </vt:lpstr>
      <vt:lpstr>Pokud lze dělit, urči podíl. </vt:lpstr>
      <vt:lpstr>Pokud lze dělit, urči podíl.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4</cp:revision>
  <dcterms:created xsi:type="dcterms:W3CDTF">2012-09-11T16:01:13Z</dcterms:created>
  <dcterms:modified xsi:type="dcterms:W3CDTF">2012-09-11T16:39:00Z</dcterms:modified>
</cp:coreProperties>
</file>