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VY_32_INOVACE_11_02</a:t>
          </a:r>
          <a:r>
            <a:rPr lang="cs-CZ" sz="1200" baseline="0" smtClean="0"/>
            <a:t>_ </a:t>
          </a:r>
          <a:r>
            <a:rPr lang="cs-CZ" sz="1200" baseline="0" dirty="0" smtClean="0"/>
            <a:t>Opakování a prohloubení učiva ze 4. ročníku - 2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5B1B887-5BF6-4C6A-8681-5BD7BD3C522F}" type="presOf" srcId="{DAAD5A11-3EBC-47AE-AB1C-4F1B938732A7}" destId="{2D933DCE-BBEA-46A5-98BC-CA41A7DBB761}" srcOrd="0" destOrd="0" presId="urn:microsoft.com/office/officeart/2005/8/layout/target3"/>
    <dgm:cxn modelId="{C4B24AC3-5D2A-4AC7-9A6C-826EBB1A4F08}" type="presOf" srcId="{A4836DAF-3E6B-4198-A089-B3C0D0384F2B}" destId="{36B74B1E-3C18-4C06-BA03-CB2EB266F8FF}" srcOrd="1" destOrd="0" presId="urn:microsoft.com/office/officeart/2005/8/layout/target3"/>
    <dgm:cxn modelId="{8696BFC4-5FE6-4B6F-A16A-4CCF39DCF385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DA9250B-E562-44FB-9FB9-25E1596BBAD3}" type="presOf" srcId="{A4836DAF-3E6B-4198-A089-B3C0D0384F2B}" destId="{4F0AD45D-7E6A-4C4A-90DF-90E27C4B175D}" srcOrd="0" destOrd="0" presId="urn:microsoft.com/office/officeart/2005/8/layout/target3"/>
    <dgm:cxn modelId="{D42D5E5D-2924-429D-BE2C-521695623B71}" type="presOf" srcId="{1D895EAB-76A7-41C6-9C6C-7D303AD4C23C}" destId="{347D85BD-7382-4413-9298-D06CC996458A}" srcOrd="0" destOrd="0" presId="urn:microsoft.com/office/officeart/2005/8/layout/target3"/>
    <dgm:cxn modelId="{912D0B5F-5915-4067-8777-617A896C63BB}" type="presOf" srcId="{FFA013E9-5C5D-404D-8688-08171EA7A387}" destId="{E1DA18CB-4B0A-4D0C-9459-15C4B327891F}" srcOrd="0" destOrd="0" presId="urn:microsoft.com/office/officeart/2005/8/layout/target3"/>
    <dgm:cxn modelId="{E2037D8D-6B8D-40BF-8B81-FA7A91D14B4F}" type="presOf" srcId="{D9242A4C-F33A-42E2-BFA4-EC80805DCD32}" destId="{5A434D34-FA65-40B0-A4CE-3A1E2B14A215}" srcOrd="1" destOrd="0" presId="urn:microsoft.com/office/officeart/2005/8/layout/target3"/>
    <dgm:cxn modelId="{214171EC-0E0E-4346-A4A4-5EBB81EDA04A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A4AAA452-0A8C-4519-9B32-D86381A99A75}" type="presOf" srcId="{ABD4D77B-BA54-4DFB-A762-4C734220F9AA}" destId="{A6703DA5-6D74-4C8B-9C82-31DC93531BC2}" srcOrd="1" destOrd="0" presId="urn:microsoft.com/office/officeart/2005/8/layout/target3"/>
    <dgm:cxn modelId="{9EB2923E-F0BF-43F8-B5F0-438368DE43BA}" type="presOf" srcId="{1D895EAB-76A7-41C6-9C6C-7D303AD4C23C}" destId="{94413E88-B296-45A5-9057-6B5765B63A8F}" srcOrd="1" destOrd="0" presId="urn:microsoft.com/office/officeart/2005/8/layout/target3"/>
    <dgm:cxn modelId="{BAC0B0E7-A1B6-4FC7-B7FD-5DC00EFE29A2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256958D-AFAA-48BB-BB1F-FF2C5970266A}" type="presParOf" srcId="{2D933DCE-BBEA-46A5-98BC-CA41A7DBB761}" destId="{D3A73299-62A4-4767-8E25-C16133A0B902}" srcOrd="0" destOrd="0" presId="urn:microsoft.com/office/officeart/2005/8/layout/target3"/>
    <dgm:cxn modelId="{903A5C15-3317-4889-A1BF-897F4D819007}" type="presParOf" srcId="{2D933DCE-BBEA-46A5-98BC-CA41A7DBB761}" destId="{EE30B2AF-DDC9-42DB-9092-5595C6257A57}" srcOrd="1" destOrd="0" presId="urn:microsoft.com/office/officeart/2005/8/layout/target3"/>
    <dgm:cxn modelId="{30EEDBDD-A8DA-4528-8A44-76ADF39E2FDB}" type="presParOf" srcId="{2D933DCE-BBEA-46A5-98BC-CA41A7DBB761}" destId="{E1DA18CB-4B0A-4D0C-9459-15C4B327891F}" srcOrd="2" destOrd="0" presId="urn:microsoft.com/office/officeart/2005/8/layout/target3"/>
    <dgm:cxn modelId="{2ECF3F2F-0734-4E62-822E-4B7F26BDEFC2}" type="presParOf" srcId="{2D933DCE-BBEA-46A5-98BC-CA41A7DBB761}" destId="{29996EEB-8589-4AED-9C98-E2204A026234}" srcOrd="3" destOrd="0" presId="urn:microsoft.com/office/officeart/2005/8/layout/target3"/>
    <dgm:cxn modelId="{7C0CA601-2889-4AFC-AE52-A69E05D7F26A}" type="presParOf" srcId="{2D933DCE-BBEA-46A5-98BC-CA41A7DBB761}" destId="{056AE7B2-579D-40D1-A57C-4E33BFED76BE}" srcOrd="4" destOrd="0" presId="urn:microsoft.com/office/officeart/2005/8/layout/target3"/>
    <dgm:cxn modelId="{E0FC2B79-F6C1-4636-83B2-02C4D6D2CFE9}" type="presParOf" srcId="{2D933DCE-BBEA-46A5-98BC-CA41A7DBB761}" destId="{4F0AD45D-7E6A-4C4A-90DF-90E27C4B175D}" srcOrd="5" destOrd="0" presId="urn:microsoft.com/office/officeart/2005/8/layout/target3"/>
    <dgm:cxn modelId="{A068A617-AFDB-45E5-AE9B-24D5CCF0FD4B}" type="presParOf" srcId="{2D933DCE-BBEA-46A5-98BC-CA41A7DBB761}" destId="{1804A346-BBD3-438B-AE0F-7BEBB1E2AF96}" srcOrd="6" destOrd="0" presId="urn:microsoft.com/office/officeart/2005/8/layout/target3"/>
    <dgm:cxn modelId="{10EF1209-2D0D-401F-AAB9-AB37F7BB601D}" type="presParOf" srcId="{2D933DCE-BBEA-46A5-98BC-CA41A7DBB761}" destId="{60CB9877-708D-4C64-AA73-CFD3F3076BC2}" srcOrd="7" destOrd="0" presId="urn:microsoft.com/office/officeart/2005/8/layout/target3"/>
    <dgm:cxn modelId="{FD315DCC-AF14-44D4-A3BA-9C6639DCDFCC}" type="presParOf" srcId="{2D933DCE-BBEA-46A5-98BC-CA41A7DBB761}" destId="{347D85BD-7382-4413-9298-D06CC996458A}" srcOrd="8" destOrd="0" presId="urn:microsoft.com/office/officeart/2005/8/layout/target3"/>
    <dgm:cxn modelId="{CB359DCF-B834-4C68-877E-66E2E1C25DA1}" type="presParOf" srcId="{2D933DCE-BBEA-46A5-98BC-CA41A7DBB761}" destId="{C4DD5B9C-4D9E-449D-A063-107A759DF3D1}" srcOrd="9" destOrd="0" presId="urn:microsoft.com/office/officeart/2005/8/layout/target3"/>
    <dgm:cxn modelId="{586FDF7B-E16A-4D7C-B1F2-822527474600}" type="presParOf" srcId="{2D933DCE-BBEA-46A5-98BC-CA41A7DBB761}" destId="{CD515E15-5457-47F2-8109-A2A59D66C930}" srcOrd="10" destOrd="0" presId="urn:microsoft.com/office/officeart/2005/8/layout/target3"/>
    <dgm:cxn modelId="{77CF117C-FB10-49EC-9DBA-F8569BDCF896}" type="presParOf" srcId="{2D933DCE-BBEA-46A5-98BC-CA41A7DBB761}" destId="{7DDB6D97-C311-42E1-B77C-B194BAE75773}" srcOrd="11" destOrd="0" presId="urn:microsoft.com/office/officeart/2005/8/layout/target3"/>
    <dgm:cxn modelId="{7D804E54-5B90-4411-84F3-3D785E8BBEB8}" type="presParOf" srcId="{2D933DCE-BBEA-46A5-98BC-CA41A7DBB761}" destId="{DE2B4424-17B1-4404-A13F-04051C43B79D}" srcOrd="12" destOrd="0" presId="urn:microsoft.com/office/officeart/2005/8/layout/target3"/>
    <dgm:cxn modelId="{0172537D-8E60-421C-9D05-1224465CB167}" type="presParOf" srcId="{2D933DCE-BBEA-46A5-98BC-CA41A7DBB761}" destId="{555607BD-8A1D-4EBB-825A-8C74A1FB0FFC}" srcOrd="13" destOrd="0" presId="urn:microsoft.com/office/officeart/2005/8/layout/target3"/>
    <dgm:cxn modelId="{11FEB31D-4B43-4E6E-A3B3-DFD823247B02}" type="presParOf" srcId="{2D933DCE-BBEA-46A5-98BC-CA41A7DBB761}" destId="{AAB7E4A6-9D01-402C-9D7A-6D30767F0B58}" srcOrd="14" destOrd="0" presId="urn:microsoft.com/office/officeart/2005/8/layout/target3"/>
    <dgm:cxn modelId="{BFF55F21-0598-4493-9490-D856A371EAB9}" type="presParOf" srcId="{2D933DCE-BBEA-46A5-98BC-CA41A7DBB761}" destId="{359A210A-E8C9-4FD6-9BC7-434F4455A6B5}" srcOrd="15" destOrd="0" presId="urn:microsoft.com/office/officeart/2005/8/layout/target3"/>
    <dgm:cxn modelId="{EC02D112-6794-46BA-9A73-4F2DA26C09E1}" type="presParOf" srcId="{2D933DCE-BBEA-46A5-98BC-CA41A7DBB761}" destId="{36B74B1E-3C18-4C06-BA03-CB2EB266F8FF}" srcOrd="16" destOrd="0" presId="urn:microsoft.com/office/officeart/2005/8/layout/target3"/>
    <dgm:cxn modelId="{DE0D7B5E-7F03-4FC5-B2E4-F3D970AF7DC9}" type="presParOf" srcId="{2D933DCE-BBEA-46A5-98BC-CA41A7DBB761}" destId="{94413E88-B296-45A5-9057-6B5765B63A8F}" srcOrd="17" destOrd="0" presId="urn:microsoft.com/office/officeart/2005/8/layout/target3"/>
    <dgm:cxn modelId="{D339B772-1426-4A8C-9982-B1014BF89AC8}" type="presParOf" srcId="{2D933DCE-BBEA-46A5-98BC-CA41A7DBB761}" destId="{5A434D34-FA65-40B0-A4CE-3A1E2B14A215}" srcOrd="18" destOrd="0" presId="urn:microsoft.com/office/officeart/2005/8/layout/target3"/>
    <dgm:cxn modelId="{75431857-D0E9-4012-9C5D-70068177189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VY_32_INOVACE_11_02</a:t>
          </a:r>
          <a:r>
            <a:rPr lang="cs-CZ" sz="1200" kern="1200" baseline="0" smtClean="0"/>
            <a:t>_ </a:t>
          </a:r>
          <a:r>
            <a:rPr lang="cs-CZ" sz="1200" kern="1200" baseline="0" dirty="0" smtClean="0"/>
            <a:t>Opakování a prohloubení učiva ze 4. ročníku - 2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7CEA17-0E5F-4C5B-A12C-EE798821B70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8BC27-8792-461F-BFD3-FF39BDB1C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647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597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200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763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447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039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52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690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961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0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298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47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28229-5A20-4242-81EC-03A9D2DE6B5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2EF97-3D44-42AF-A312-C2D02D14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85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079742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56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opakování a prohloubení učiva ze 4. ročníku 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76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ve tvaru přirozeného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 . 10 + 2 . 1 =</a:t>
            </a:r>
          </a:p>
          <a:p>
            <a:r>
              <a:rPr lang="cs-CZ" dirty="0" smtClean="0"/>
              <a:t>3 . 100 + 6 . 10 + 0 . 1 = </a:t>
            </a:r>
          </a:p>
          <a:p>
            <a:r>
              <a:rPr lang="cs-CZ" dirty="0" smtClean="0"/>
              <a:t>8 . 1000 + 0 . 100 + 2 . 10 + 9 . 1 =</a:t>
            </a:r>
          </a:p>
          <a:p>
            <a:r>
              <a:rPr lang="cs-CZ" dirty="0" smtClean="0"/>
              <a:t>9 . 10 000 + 8 . 1000 + 4 . 100 + 0 . 10 + 2 . 1 =</a:t>
            </a:r>
          </a:p>
          <a:p>
            <a:r>
              <a:rPr lang="cs-CZ" dirty="0" smtClean="0"/>
              <a:t>7 . 100 + 5 . 10 + 8 . 1 =</a:t>
            </a:r>
          </a:p>
          <a:p>
            <a:r>
              <a:rPr lang="cs-CZ" dirty="0" smtClean="0"/>
              <a:t>6 . 10 + 6 . 1 =</a:t>
            </a:r>
          </a:p>
          <a:p>
            <a:r>
              <a:rPr lang="cs-CZ" dirty="0" smtClean="0"/>
              <a:t>5 . 1 000 + 6 . 100 + 7 . 10 + 0 . 1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014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Vyjádři ve tvaru rozvinutého zápisu v desítkové soustavě.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43 –</a:t>
            </a:r>
          </a:p>
          <a:p>
            <a:r>
              <a:rPr lang="cs-CZ" dirty="0" smtClean="0"/>
              <a:t>3 806 –</a:t>
            </a:r>
          </a:p>
          <a:p>
            <a:r>
              <a:rPr lang="cs-CZ" dirty="0" smtClean="0"/>
              <a:t>23 861 –</a:t>
            </a:r>
          </a:p>
          <a:p>
            <a:r>
              <a:rPr lang="cs-CZ" dirty="0" smtClean="0"/>
              <a:t>701 543 –</a:t>
            </a:r>
          </a:p>
          <a:p>
            <a:r>
              <a:rPr lang="cs-CZ" dirty="0" smtClean="0"/>
              <a:t>76 –</a:t>
            </a:r>
          </a:p>
          <a:p>
            <a:r>
              <a:rPr lang="cs-CZ" dirty="0" smtClean="0"/>
              <a:t>132 –</a:t>
            </a:r>
          </a:p>
          <a:p>
            <a:r>
              <a:rPr lang="cs-CZ" dirty="0" smtClean="0"/>
              <a:t>18 654 –</a:t>
            </a:r>
          </a:p>
          <a:p>
            <a:r>
              <a:rPr lang="cs-CZ" dirty="0" smtClean="0"/>
              <a:t>20 –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16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Vypočítej, používej znaky nerovnosti </a:t>
            </a:r>
            <a:br>
              <a:rPr lang="cs-CZ" dirty="0" smtClean="0"/>
            </a:br>
            <a:r>
              <a:rPr lang="cs-CZ" dirty="0" smtClean="0"/>
              <a:t>/&lt;, &gt;, =/.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45____65</a:t>
            </a:r>
          </a:p>
          <a:p>
            <a:pPr marL="514350" indent="-514350">
              <a:buAutoNum type="arabicPeriod"/>
            </a:pPr>
            <a:r>
              <a:rPr lang="cs-CZ" dirty="0" smtClean="0"/>
              <a:t>509_____23 . 5</a:t>
            </a:r>
          </a:p>
          <a:p>
            <a:pPr marL="514350" indent="-514350">
              <a:buAutoNum type="arabicPeriod"/>
            </a:pPr>
            <a:r>
              <a:rPr lang="cs-CZ" dirty="0" smtClean="0"/>
              <a:t>40 : 2_____5 . 4</a:t>
            </a:r>
          </a:p>
          <a:p>
            <a:pPr marL="514350" indent="-514350">
              <a:buAutoNum type="arabicPeriod"/>
            </a:pPr>
            <a:r>
              <a:rPr lang="cs-CZ" dirty="0" smtClean="0"/>
              <a:t>130______(67 - 17) . 2</a:t>
            </a:r>
          </a:p>
          <a:p>
            <a:pPr marL="514350" indent="-514350">
              <a:buAutoNum type="arabicPeriod"/>
            </a:pPr>
            <a:r>
              <a:rPr lang="cs-CZ" dirty="0" smtClean="0"/>
              <a:t>54 – 34_______7 . 6</a:t>
            </a:r>
          </a:p>
          <a:p>
            <a:pPr marL="514350" indent="-514350">
              <a:buAutoNum type="arabicPeriod"/>
            </a:pPr>
            <a:r>
              <a:rPr lang="cs-CZ" dirty="0" smtClean="0"/>
              <a:t>531______100 + 430 + 2</a:t>
            </a:r>
          </a:p>
          <a:p>
            <a:pPr marL="514350" indent="-514350">
              <a:buAutoNum type="arabicPeriod"/>
            </a:pPr>
            <a:r>
              <a:rPr lang="cs-CZ" dirty="0" smtClean="0"/>
              <a:t>9 . 6______100 - 40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60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na desítky.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18</a:t>
            </a:r>
          </a:p>
          <a:p>
            <a:r>
              <a:rPr lang="cs-CZ" dirty="0" smtClean="0"/>
              <a:t>45</a:t>
            </a:r>
          </a:p>
          <a:p>
            <a:r>
              <a:rPr lang="cs-CZ" dirty="0" smtClean="0"/>
              <a:t>87</a:t>
            </a:r>
          </a:p>
          <a:p>
            <a:r>
              <a:rPr lang="cs-CZ" dirty="0" smtClean="0"/>
              <a:t>75</a:t>
            </a:r>
          </a:p>
          <a:p>
            <a:r>
              <a:rPr lang="cs-CZ" dirty="0" smtClean="0"/>
              <a:t>167</a:t>
            </a:r>
          </a:p>
          <a:p>
            <a:r>
              <a:rPr lang="cs-CZ" dirty="0" smtClean="0"/>
              <a:t>208</a:t>
            </a:r>
          </a:p>
          <a:p>
            <a:r>
              <a:rPr lang="cs-CZ" dirty="0" smtClean="0"/>
              <a:t>5 412</a:t>
            </a:r>
          </a:p>
          <a:p>
            <a:r>
              <a:rPr lang="cs-CZ" dirty="0" smtClean="0"/>
              <a:t>12 805</a:t>
            </a:r>
          </a:p>
          <a:p>
            <a:r>
              <a:rPr lang="cs-CZ" dirty="0" smtClean="0"/>
              <a:t>29 998</a:t>
            </a:r>
          </a:p>
          <a:p>
            <a:r>
              <a:rPr lang="cs-CZ" dirty="0" smtClean="0"/>
              <a:t>77 542</a:t>
            </a:r>
          </a:p>
          <a:p>
            <a:r>
              <a:rPr lang="cs-CZ" dirty="0" smtClean="0"/>
              <a:t>432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96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na stovky.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52</a:t>
            </a:r>
          </a:p>
          <a:p>
            <a:r>
              <a:rPr lang="cs-CZ" dirty="0" smtClean="0"/>
              <a:t>83</a:t>
            </a:r>
          </a:p>
          <a:p>
            <a:r>
              <a:rPr lang="cs-CZ" dirty="0" smtClean="0"/>
              <a:t>158</a:t>
            </a:r>
          </a:p>
          <a:p>
            <a:r>
              <a:rPr lang="cs-CZ" dirty="0" smtClean="0"/>
              <a:t>288</a:t>
            </a:r>
          </a:p>
          <a:p>
            <a:r>
              <a:rPr lang="cs-CZ" dirty="0" smtClean="0"/>
              <a:t>551</a:t>
            </a:r>
          </a:p>
          <a:p>
            <a:r>
              <a:rPr lang="cs-CZ" dirty="0" smtClean="0"/>
              <a:t>763 801</a:t>
            </a:r>
          </a:p>
          <a:p>
            <a:r>
              <a:rPr lang="cs-CZ" dirty="0" smtClean="0"/>
              <a:t>45 651</a:t>
            </a:r>
          </a:p>
          <a:p>
            <a:r>
              <a:rPr lang="cs-CZ" dirty="0" smtClean="0"/>
              <a:t>658</a:t>
            </a:r>
          </a:p>
          <a:p>
            <a:r>
              <a:rPr lang="cs-CZ" dirty="0" smtClean="0"/>
              <a:t>22 431</a:t>
            </a:r>
          </a:p>
          <a:p>
            <a:r>
              <a:rPr lang="cs-CZ" dirty="0" smtClean="0"/>
              <a:t>41 308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21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na tisíce.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752</a:t>
            </a:r>
          </a:p>
          <a:p>
            <a:r>
              <a:rPr lang="cs-CZ" dirty="0" smtClean="0"/>
              <a:t>936</a:t>
            </a:r>
          </a:p>
          <a:p>
            <a:r>
              <a:rPr lang="cs-CZ" dirty="0" smtClean="0"/>
              <a:t>6 500</a:t>
            </a:r>
          </a:p>
          <a:p>
            <a:r>
              <a:rPr lang="cs-CZ" dirty="0" smtClean="0"/>
              <a:t>9 927</a:t>
            </a:r>
          </a:p>
          <a:p>
            <a:r>
              <a:rPr lang="cs-CZ" dirty="0" smtClean="0"/>
              <a:t>13 015</a:t>
            </a:r>
          </a:p>
          <a:p>
            <a:r>
              <a:rPr lang="cs-CZ" dirty="0" smtClean="0"/>
              <a:t>41 308</a:t>
            </a:r>
          </a:p>
          <a:p>
            <a:r>
              <a:rPr lang="cs-CZ" dirty="0" smtClean="0"/>
              <a:t>132 448</a:t>
            </a:r>
          </a:p>
          <a:p>
            <a:r>
              <a:rPr lang="cs-CZ" dirty="0" smtClean="0"/>
              <a:t>199 502</a:t>
            </a:r>
          </a:p>
          <a:p>
            <a:r>
              <a:rPr lang="cs-CZ" dirty="0" smtClean="0"/>
              <a:t>5 433</a:t>
            </a:r>
          </a:p>
          <a:p>
            <a:r>
              <a:rPr lang="cs-CZ" dirty="0" smtClean="0"/>
              <a:t>23 987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17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362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Napiš ve tvaru přirozeného čísla.</vt:lpstr>
      <vt:lpstr>Vyjádři ve tvaru rozvinutého zápisu v desítkové soustavě.</vt:lpstr>
      <vt:lpstr>Vypočítej, používej znaky nerovnosti  /&lt;, &gt;, =/.</vt:lpstr>
      <vt:lpstr>Zaokrouhli na desítky.</vt:lpstr>
      <vt:lpstr>Zaokrouhli na stovky.</vt:lpstr>
      <vt:lpstr>Zaokrouhli na tisíce.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2012-09-08T14:14:35Z</dcterms:created>
  <dcterms:modified xsi:type="dcterms:W3CDTF">2012-09-10T16:08:06Z</dcterms:modified>
</cp:coreProperties>
</file>