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6" r:id="rId4"/>
    <p:sldId id="257" r:id="rId5"/>
    <p:sldId id="258" r:id="rId6"/>
    <p:sldId id="261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VY_22_INOVACE_02_05_Abeceda 1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9C1C0E-E48D-40BC-B1C3-B46F8325CAC2}" type="presOf" srcId="{A4836DAF-3E6B-4198-A089-B3C0D0384F2B}" destId="{36B74B1E-3C18-4C06-BA03-CB2EB266F8FF}" srcOrd="1" destOrd="0" presId="urn:microsoft.com/office/officeart/2005/8/layout/target3"/>
    <dgm:cxn modelId="{B3A55026-11A3-4C80-BC9E-08DC4039249F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09268497-E168-4C5D-8233-7497325998C7}" type="presOf" srcId="{1D895EAB-76A7-41C6-9C6C-7D303AD4C23C}" destId="{94413E88-B296-45A5-9057-6B5765B63A8F}" srcOrd="1" destOrd="0" presId="urn:microsoft.com/office/officeart/2005/8/layout/target3"/>
    <dgm:cxn modelId="{70A598CF-89D7-4C75-BE9A-8CAE56134220}" type="presOf" srcId="{DAAD5A11-3EBC-47AE-AB1C-4F1B938732A7}" destId="{2D933DCE-BBEA-46A5-98BC-CA41A7DBB761}" srcOrd="0" destOrd="0" presId="urn:microsoft.com/office/officeart/2005/8/layout/target3"/>
    <dgm:cxn modelId="{D63AD4F2-4107-4A35-948A-730205B02878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1079B80-E86B-46FE-AF15-6AA01FEFAF49}" type="presOf" srcId="{D9242A4C-F33A-42E2-BFA4-EC80805DCD32}" destId="{7DDB6D97-C311-42E1-B77C-B194BAE75773}" srcOrd="0" destOrd="0" presId="urn:microsoft.com/office/officeart/2005/8/layout/target3"/>
    <dgm:cxn modelId="{C7210676-AC8C-4014-8944-5386477E62EB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9B62A64-C966-4604-BC97-B2B70A7CA002}" type="presOf" srcId="{D9242A4C-F33A-42E2-BFA4-EC80805DCD32}" destId="{5A434D34-FA65-40B0-A4CE-3A1E2B14A215}" srcOrd="1" destOrd="0" presId="urn:microsoft.com/office/officeart/2005/8/layout/target3"/>
    <dgm:cxn modelId="{0431BB9A-1C70-4CAC-A77C-92AC6EC7FFEE}" type="presOf" srcId="{FFA013E9-5C5D-404D-8688-08171EA7A387}" destId="{359A210A-E8C9-4FD6-9BC7-434F4455A6B5}" srcOrd="1" destOrd="0" presId="urn:microsoft.com/office/officeart/2005/8/layout/target3"/>
    <dgm:cxn modelId="{64CB4AFE-B3CB-4DE9-B4BC-E5C6C541D835}" type="presOf" srcId="{1D895EAB-76A7-41C6-9C6C-7D303AD4C23C}" destId="{347D85BD-7382-4413-9298-D06CC996458A}" srcOrd="0" destOrd="0" presId="urn:microsoft.com/office/officeart/2005/8/layout/target3"/>
    <dgm:cxn modelId="{C559F8F4-C72E-4F24-B650-05B603EC6883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26F2003-641A-4532-8ED9-E42D9507A80F}" type="presParOf" srcId="{2D933DCE-BBEA-46A5-98BC-CA41A7DBB761}" destId="{D3A73299-62A4-4767-8E25-C16133A0B902}" srcOrd="0" destOrd="0" presId="urn:microsoft.com/office/officeart/2005/8/layout/target3"/>
    <dgm:cxn modelId="{827E3EA6-17F5-4488-BA49-4DFCBC7093BC}" type="presParOf" srcId="{2D933DCE-BBEA-46A5-98BC-CA41A7DBB761}" destId="{EE30B2AF-DDC9-42DB-9092-5595C6257A57}" srcOrd="1" destOrd="0" presId="urn:microsoft.com/office/officeart/2005/8/layout/target3"/>
    <dgm:cxn modelId="{8D4791F5-9EF7-49A2-BCCE-8AB9C728B9F9}" type="presParOf" srcId="{2D933DCE-BBEA-46A5-98BC-CA41A7DBB761}" destId="{E1DA18CB-4B0A-4D0C-9459-15C4B327891F}" srcOrd="2" destOrd="0" presId="urn:microsoft.com/office/officeart/2005/8/layout/target3"/>
    <dgm:cxn modelId="{50F1DB6E-14F6-4D00-BAF1-6047F55203C3}" type="presParOf" srcId="{2D933DCE-BBEA-46A5-98BC-CA41A7DBB761}" destId="{29996EEB-8589-4AED-9C98-E2204A026234}" srcOrd="3" destOrd="0" presId="urn:microsoft.com/office/officeart/2005/8/layout/target3"/>
    <dgm:cxn modelId="{C08EDA15-4D21-4414-8751-3F53F02153AA}" type="presParOf" srcId="{2D933DCE-BBEA-46A5-98BC-CA41A7DBB761}" destId="{056AE7B2-579D-40D1-A57C-4E33BFED76BE}" srcOrd="4" destOrd="0" presId="urn:microsoft.com/office/officeart/2005/8/layout/target3"/>
    <dgm:cxn modelId="{BAAB37C1-BBAA-4D4F-8F2D-4DEB2F4E3B09}" type="presParOf" srcId="{2D933DCE-BBEA-46A5-98BC-CA41A7DBB761}" destId="{4F0AD45D-7E6A-4C4A-90DF-90E27C4B175D}" srcOrd="5" destOrd="0" presId="urn:microsoft.com/office/officeart/2005/8/layout/target3"/>
    <dgm:cxn modelId="{DA5E59AD-FC41-4753-BDBA-2D6BEBB21328}" type="presParOf" srcId="{2D933DCE-BBEA-46A5-98BC-CA41A7DBB761}" destId="{1804A346-BBD3-438B-AE0F-7BEBB1E2AF96}" srcOrd="6" destOrd="0" presId="urn:microsoft.com/office/officeart/2005/8/layout/target3"/>
    <dgm:cxn modelId="{29B6080A-48A5-4214-AA16-CD055090C134}" type="presParOf" srcId="{2D933DCE-BBEA-46A5-98BC-CA41A7DBB761}" destId="{60CB9877-708D-4C64-AA73-CFD3F3076BC2}" srcOrd="7" destOrd="0" presId="urn:microsoft.com/office/officeart/2005/8/layout/target3"/>
    <dgm:cxn modelId="{123EA664-E0AC-47BE-BA8B-6897004DA3E4}" type="presParOf" srcId="{2D933DCE-BBEA-46A5-98BC-CA41A7DBB761}" destId="{347D85BD-7382-4413-9298-D06CC996458A}" srcOrd="8" destOrd="0" presId="urn:microsoft.com/office/officeart/2005/8/layout/target3"/>
    <dgm:cxn modelId="{83D7D928-A253-4B9B-81C8-3CEF6DDAE446}" type="presParOf" srcId="{2D933DCE-BBEA-46A5-98BC-CA41A7DBB761}" destId="{C4DD5B9C-4D9E-449D-A063-107A759DF3D1}" srcOrd="9" destOrd="0" presId="urn:microsoft.com/office/officeart/2005/8/layout/target3"/>
    <dgm:cxn modelId="{66B811B1-013B-4466-B7A5-F6C43B9D804A}" type="presParOf" srcId="{2D933DCE-BBEA-46A5-98BC-CA41A7DBB761}" destId="{CD515E15-5457-47F2-8109-A2A59D66C930}" srcOrd="10" destOrd="0" presId="urn:microsoft.com/office/officeart/2005/8/layout/target3"/>
    <dgm:cxn modelId="{2F031F77-9952-4993-8732-0FEF3F225A72}" type="presParOf" srcId="{2D933DCE-BBEA-46A5-98BC-CA41A7DBB761}" destId="{7DDB6D97-C311-42E1-B77C-B194BAE75773}" srcOrd="11" destOrd="0" presId="urn:microsoft.com/office/officeart/2005/8/layout/target3"/>
    <dgm:cxn modelId="{5BF7A743-9335-4C40-B62A-6D04F7C3EAE1}" type="presParOf" srcId="{2D933DCE-BBEA-46A5-98BC-CA41A7DBB761}" destId="{DE2B4424-17B1-4404-A13F-04051C43B79D}" srcOrd="12" destOrd="0" presId="urn:microsoft.com/office/officeart/2005/8/layout/target3"/>
    <dgm:cxn modelId="{214DC66E-B9F2-49AA-8A54-1C7FC1A449B9}" type="presParOf" srcId="{2D933DCE-BBEA-46A5-98BC-CA41A7DBB761}" destId="{555607BD-8A1D-4EBB-825A-8C74A1FB0FFC}" srcOrd="13" destOrd="0" presId="urn:microsoft.com/office/officeart/2005/8/layout/target3"/>
    <dgm:cxn modelId="{6E28AC1E-F0AA-4585-B7B9-40B6B17E10BE}" type="presParOf" srcId="{2D933DCE-BBEA-46A5-98BC-CA41A7DBB761}" destId="{AAB7E4A6-9D01-402C-9D7A-6D30767F0B58}" srcOrd="14" destOrd="0" presId="urn:microsoft.com/office/officeart/2005/8/layout/target3"/>
    <dgm:cxn modelId="{7B351947-C8DC-4A42-8E49-97CDFC7D55D9}" type="presParOf" srcId="{2D933DCE-BBEA-46A5-98BC-CA41A7DBB761}" destId="{359A210A-E8C9-4FD6-9BC7-434F4455A6B5}" srcOrd="15" destOrd="0" presId="urn:microsoft.com/office/officeart/2005/8/layout/target3"/>
    <dgm:cxn modelId="{C93DC49D-0FAD-4571-8861-2B0121F72AE7}" type="presParOf" srcId="{2D933DCE-BBEA-46A5-98BC-CA41A7DBB761}" destId="{36B74B1E-3C18-4C06-BA03-CB2EB266F8FF}" srcOrd="16" destOrd="0" presId="urn:microsoft.com/office/officeart/2005/8/layout/target3"/>
    <dgm:cxn modelId="{015C2641-CE49-4BC3-B64B-E62A84517B8A}" type="presParOf" srcId="{2D933DCE-BBEA-46A5-98BC-CA41A7DBB761}" destId="{94413E88-B296-45A5-9057-6B5765B63A8F}" srcOrd="17" destOrd="0" presId="urn:microsoft.com/office/officeart/2005/8/layout/target3"/>
    <dgm:cxn modelId="{41405E76-2DE9-4A37-9477-4282BB24AFA8}" type="presParOf" srcId="{2D933DCE-BBEA-46A5-98BC-CA41A7DBB761}" destId="{5A434D34-FA65-40B0-A4CE-3A1E2B14A215}" srcOrd="18" destOrd="0" presId="urn:microsoft.com/office/officeart/2005/8/layout/target3"/>
    <dgm:cxn modelId="{3FD31A7C-1EDF-4C03-9965-CA7318892A5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VY_22_INOVACE_02_05_Abeceda 1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8A8D82-2197-40A0-BCC2-7F23F70CEEEB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DE75D-2F50-4847-A8EC-A4B43D81B7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64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799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31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38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258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296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743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119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397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688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495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406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6C6C4-FCA2-40DC-8C4C-41C7FF48FFB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80A7E-7FB5-460F-B244-DFE8B100BE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898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3556686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45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k zopakování a procvičení abecedy, hláskování slov, jejich správné výslovnosti.</a:t>
            </a:r>
          </a:p>
          <a:p>
            <a:r>
              <a:rPr lang="cs-CZ" dirty="0" smtClean="0"/>
              <a:t>Materiál obsahuje práci ve dvojicích, kde si žáci formou rozhovoru procvičí hláskování svého jména.</a:t>
            </a:r>
          </a:p>
          <a:p>
            <a:r>
              <a:rPr lang="cs-CZ" dirty="0" smtClean="0"/>
              <a:t>Materiál doporučuji prezentovat na interaktivní tabuli.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84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ALPHABET</a:t>
            </a:r>
            <a:br>
              <a:rPr lang="cs-CZ" dirty="0" smtClean="0"/>
            </a:br>
            <a:r>
              <a:rPr lang="cs-CZ" dirty="0" smtClean="0"/>
              <a:t>ABECEDA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 /</a:t>
            </a:r>
            <a:r>
              <a:rPr lang="cs-CZ" dirty="0" err="1" smtClean="0"/>
              <a:t>ei</a:t>
            </a:r>
            <a:r>
              <a:rPr lang="cs-CZ" dirty="0" smtClean="0"/>
              <a:t>/</a:t>
            </a:r>
          </a:p>
          <a:p>
            <a:r>
              <a:rPr lang="cs-CZ" dirty="0" smtClean="0"/>
              <a:t>B /</a:t>
            </a:r>
            <a:r>
              <a:rPr lang="cs-CZ" dirty="0" err="1" smtClean="0"/>
              <a:t>bi</a:t>
            </a:r>
            <a:r>
              <a:rPr lang="cs-CZ" dirty="0" smtClean="0"/>
              <a:t>:/</a:t>
            </a:r>
          </a:p>
          <a:p>
            <a:r>
              <a:rPr lang="cs-CZ" dirty="0" smtClean="0"/>
              <a:t>C /si:/</a:t>
            </a:r>
          </a:p>
          <a:p>
            <a:r>
              <a:rPr lang="cs-CZ" dirty="0" smtClean="0"/>
              <a:t>D /di:/</a:t>
            </a:r>
          </a:p>
          <a:p>
            <a:r>
              <a:rPr lang="cs-CZ" dirty="0" smtClean="0"/>
              <a:t>E /i:/</a:t>
            </a:r>
          </a:p>
          <a:p>
            <a:r>
              <a:rPr lang="cs-CZ" dirty="0" smtClean="0"/>
              <a:t>F /</a:t>
            </a:r>
            <a:r>
              <a:rPr lang="cs-CZ" dirty="0" err="1" smtClean="0"/>
              <a:t>ef</a:t>
            </a:r>
            <a:r>
              <a:rPr lang="cs-CZ" dirty="0" smtClean="0"/>
              <a:t>/</a:t>
            </a:r>
          </a:p>
          <a:p>
            <a:r>
              <a:rPr lang="cs-CZ" dirty="0" smtClean="0"/>
              <a:t>G /</a:t>
            </a:r>
            <a:r>
              <a:rPr lang="cs-CZ" dirty="0" err="1" smtClean="0"/>
              <a:t>dži</a:t>
            </a:r>
            <a:r>
              <a:rPr lang="cs-CZ" dirty="0" smtClean="0"/>
              <a:t>:/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59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 /</a:t>
            </a:r>
            <a:r>
              <a:rPr lang="cs-CZ" dirty="0" err="1" smtClean="0"/>
              <a:t>eič</a:t>
            </a:r>
            <a:r>
              <a:rPr lang="cs-CZ" dirty="0" smtClean="0"/>
              <a:t>/</a:t>
            </a:r>
          </a:p>
          <a:p>
            <a:r>
              <a:rPr lang="cs-CZ" dirty="0" smtClean="0"/>
              <a:t>I /</a:t>
            </a:r>
            <a:r>
              <a:rPr lang="cs-CZ" dirty="0" err="1" smtClean="0"/>
              <a:t>ai</a:t>
            </a:r>
            <a:r>
              <a:rPr lang="cs-CZ" dirty="0" smtClean="0"/>
              <a:t>/</a:t>
            </a:r>
          </a:p>
          <a:p>
            <a:r>
              <a:rPr lang="cs-CZ" dirty="0" smtClean="0"/>
              <a:t>J /</a:t>
            </a:r>
            <a:r>
              <a:rPr lang="cs-CZ" dirty="0" err="1" smtClean="0"/>
              <a:t>džei</a:t>
            </a:r>
            <a:r>
              <a:rPr lang="cs-CZ" dirty="0" smtClean="0"/>
              <a:t>/</a:t>
            </a:r>
          </a:p>
          <a:p>
            <a:r>
              <a:rPr lang="cs-CZ" dirty="0" smtClean="0"/>
              <a:t>K /</a:t>
            </a:r>
            <a:r>
              <a:rPr lang="cs-CZ" dirty="0" err="1" smtClean="0"/>
              <a:t>kei</a:t>
            </a:r>
            <a:r>
              <a:rPr lang="cs-CZ" dirty="0" smtClean="0"/>
              <a:t>/</a:t>
            </a:r>
          </a:p>
          <a:p>
            <a:r>
              <a:rPr lang="cs-CZ" dirty="0" smtClean="0"/>
              <a:t>L /el/</a:t>
            </a:r>
          </a:p>
          <a:p>
            <a:r>
              <a:rPr lang="cs-CZ" dirty="0" smtClean="0"/>
              <a:t>M /</a:t>
            </a:r>
            <a:r>
              <a:rPr lang="cs-CZ" dirty="0" err="1" smtClean="0"/>
              <a:t>em</a:t>
            </a:r>
            <a:r>
              <a:rPr lang="cs-CZ" dirty="0" smtClean="0"/>
              <a:t>/</a:t>
            </a:r>
          </a:p>
          <a:p>
            <a:r>
              <a:rPr lang="cs-CZ" dirty="0" smtClean="0"/>
              <a:t>N /en/</a:t>
            </a:r>
          </a:p>
          <a:p>
            <a:r>
              <a:rPr lang="cs-CZ" dirty="0" smtClean="0"/>
              <a:t>O /</a:t>
            </a:r>
            <a:r>
              <a:rPr lang="cs-CZ" dirty="0" err="1" smtClean="0"/>
              <a:t>eu</a:t>
            </a:r>
            <a:r>
              <a:rPr lang="cs-CZ" dirty="0" smtClean="0"/>
              <a:t>/</a:t>
            </a:r>
          </a:p>
          <a:p>
            <a:r>
              <a:rPr lang="cs-CZ" dirty="0" smtClean="0"/>
              <a:t>P /</a:t>
            </a:r>
            <a:r>
              <a:rPr lang="cs-CZ" dirty="0" err="1" smtClean="0"/>
              <a:t>pi</a:t>
            </a:r>
            <a:r>
              <a:rPr lang="cs-CZ" dirty="0" smtClean="0"/>
              <a:t>:/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843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Q /</a:t>
            </a:r>
            <a:r>
              <a:rPr lang="cs-CZ" dirty="0" err="1" smtClean="0"/>
              <a:t>kju</a:t>
            </a:r>
            <a:r>
              <a:rPr lang="cs-CZ" dirty="0" smtClean="0"/>
              <a:t>:/</a:t>
            </a:r>
          </a:p>
          <a:p>
            <a:r>
              <a:rPr lang="cs-CZ" dirty="0" smtClean="0"/>
              <a:t>R /a:/</a:t>
            </a:r>
          </a:p>
          <a:p>
            <a:r>
              <a:rPr lang="cs-CZ" dirty="0" smtClean="0"/>
              <a:t>S /es/</a:t>
            </a:r>
          </a:p>
          <a:p>
            <a:r>
              <a:rPr lang="cs-CZ" dirty="0" smtClean="0"/>
              <a:t>T /ti:/</a:t>
            </a:r>
          </a:p>
          <a:p>
            <a:r>
              <a:rPr lang="cs-CZ" dirty="0" smtClean="0"/>
              <a:t>U /</a:t>
            </a:r>
            <a:r>
              <a:rPr lang="cs-CZ" dirty="0" err="1" smtClean="0"/>
              <a:t>ju</a:t>
            </a:r>
            <a:r>
              <a:rPr lang="cs-CZ" dirty="0" smtClean="0"/>
              <a:t>:/</a:t>
            </a:r>
          </a:p>
          <a:p>
            <a:r>
              <a:rPr lang="cs-CZ" dirty="0" smtClean="0"/>
              <a:t>V /</a:t>
            </a:r>
            <a:r>
              <a:rPr lang="cs-CZ" dirty="0" err="1" smtClean="0"/>
              <a:t>vi</a:t>
            </a:r>
            <a:r>
              <a:rPr lang="cs-CZ" dirty="0" smtClean="0"/>
              <a:t>:/</a:t>
            </a:r>
          </a:p>
          <a:p>
            <a:r>
              <a:rPr lang="cs-CZ" dirty="0" smtClean="0"/>
              <a:t>W /</a:t>
            </a:r>
            <a:r>
              <a:rPr lang="cs-CZ" dirty="0" err="1" smtClean="0"/>
              <a:t>dablju</a:t>
            </a:r>
            <a:r>
              <a:rPr lang="cs-CZ" dirty="0" smtClean="0"/>
              <a:t>:/</a:t>
            </a:r>
          </a:p>
          <a:p>
            <a:r>
              <a:rPr lang="cs-CZ" dirty="0" smtClean="0"/>
              <a:t>X /</a:t>
            </a:r>
            <a:r>
              <a:rPr lang="cs-CZ" dirty="0" err="1" smtClean="0"/>
              <a:t>eks</a:t>
            </a:r>
            <a:r>
              <a:rPr lang="cs-CZ" dirty="0" smtClean="0"/>
              <a:t>/</a:t>
            </a:r>
          </a:p>
          <a:p>
            <a:r>
              <a:rPr lang="cs-CZ" dirty="0" smtClean="0"/>
              <a:t>Y /</a:t>
            </a:r>
            <a:r>
              <a:rPr lang="cs-CZ" dirty="0" err="1" smtClean="0"/>
              <a:t>vai</a:t>
            </a:r>
            <a:r>
              <a:rPr lang="cs-CZ" dirty="0" smtClean="0"/>
              <a:t>/</a:t>
            </a:r>
          </a:p>
          <a:p>
            <a:r>
              <a:rPr lang="cs-CZ" dirty="0" smtClean="0"/>
              <a:t>Z /</a:t>
            </a:r>
            <a:r>
              <a:rPr lang="cs-CZ" dirty="0" err="1" smtClean="0"/>
              <a:t>zed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993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HLÁSKUJ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6000" dirty="0" smtClean="0"/>
              <a:t>U    M    V      A      B      W           T          C       X       Z       L      D      E       S     F       L       N       Q         J       G       I     K       P </a:t>
            </a:r>
            <a:r>
              <a:rPr lang="cs-CZ" sz="6000" dirty="0"/>
              <a:t> </a:t>
            </a:r>
            <a:r>
              <a:rPr lang="cs-CZ" sz="6000" dirty="0" smtClean="0"/>
              <a:t>     O          R           Y                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8575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dirty="0" smtClean="0"/>
              <a:t>WHAT´S YOUR NAME? </a:t>
            </a:r>
            <a:r>
              <a:rPr lang="cs-CZ" dirty="0" smtClean="0"/>
              <a:t>= JAK SE JMENUJEŠ?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2. </a:t>
            </a:r>
            <a:r>
              <a:rPr lang="cs-CZ" b="1" dirty="0" smtClean="0">
                <a:solidFill>
                  <a:srgbClr val="0070C0"/>
                </a:solidFill>
              </a:rPr>
              <a:t>MY NAME´S EVE. </a:t>
            </a:r>
            <a:r>
              <a:rPr lang="cs-CZ" dirty="0" smtClean="0"/>
              <a:t>= JMENUJI SE EVA.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SPELL IT, PLEASE. </a:t>
            </a:r>
            <a:r>
              <a:rPr lang="cs-CZ" dirty="0" smtClean="0"/>
              <a:t>= HLÁSKUJ TO, PROSÍM.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2. </a:t>
            </a:r>
            <a:r>
              <a:rPr lang="cs-CZ" b="1" dirty="0" smtClean="0">
                <a:solidFill>
                  <a:srgbClr val="0070C0"/>
                </a:solidFill>
              </a:rPr>
              <a:t>/i:   </a:t>
            </a:r>
            <a:r>
              <a:rPr lang="cs-CZ" b="1" dirty="0" err="1" smtClean="0">
                <a:solidFill>
                  <a:srgbClr val="0070C0"/>
                </a:solidFill>
              </a:rPr>
              <a:t>vi</a:t>
            </a:r>
            <a:r>
              <a:rPr lang="cs-CZ" b="1" dirty="0" smtClean="0">
                <a:solidFill>
                  <a:srgbClr val="0070C0"/>
                </a:solidFill>
              </a:rPr>
              <a:t>:   i:/</a:t>
            </a:r>
          </a:p>
          <a:p>
            <a:pPr marL="0" indent="0">
              <a:buNone/>
            </a:pPr>
            <a:r>
              <a:rPr lang="cs-CZ" b="1" dirty="0" smtClean="0"/>
              <a:t>1. THANK YOU. </a:t>
            </a:r>
            <a:r>
              <a:rPr lang="cs-CZ" dirty="0" smtClean="0"/>
              <a:t>= DĚKUJI.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76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UcParenR"/>
            </a:pPr>
            <a:r>
              <a:rPr lang="cs-CZ" dirty="0" smtClean="0"/>
              <a:t>SPELL YOUR NAME = HLÁSKUJ SVÉ JMÉNO</a:t>
            </a:r>
          </a:p>
          <a:p>
            <a:pPr marL="514350" indent="-514350">
              <a:buAutoNum type="alphaUcParenR" startAt="2"/>
            </a:pPr>
            <a:r>
              <a:rPr lang="cs-CZ" dirty="0" smtClean="0"/>
              <a:t>SPELL = HLÁSKUJ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PAT                ANN                    LIZ                    KIM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MEG                  NELL                NICOLA</a:t>
            </a:r>
          </a:p>
          <a:p>
            <a:pPr marL="0" indent="0">
              <a:buNone/>
            </a:pPr>
            <a:r>
              <a:rPr lang="cs-CZ" dirty="0" smtClean="0"/>
              <a:t>MARRY         JANE                  KATE                  TOM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JIM                JACK                 JOHN</a:t>
            </a:r>
          </a:p>
          <a:p>
            <a:pPr marL="0" indent="0">
              <a:buNone/>
            </a:pPr>
            <a:r>
              <a:rPr lang="cs-CZ" dirty="0" smtClean="0"/>
              <a:t>SAM              DAVID                 BEN                  BILL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328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THE ALPHABET ABECEDA</vt:lpstr>
      <vt:lpstr>Prezentace aplikace PowerPoint</vt:lpstr>
      <vt:lpstr>Prezentace aplikace PowerPoint</vt:lpstr>
      <vt:lpstr>HLÁSKUJ PÍSMENA</vt:lpstr>
      <vt:lpstr>PRÁCE VE DVOJICÍCH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ALPHABET ABECEDA</dc:title>
  <dc:creator>Leona</dc:creator>
  <cp:lastModifiedBy>Leona</cp:lastModifiedBy>
  <cp:revision>8</cp:revision>
  <dcterms:created xsi:type="dcterms:W3CDTF">2012-06-27T16:54:59Z</dcterms:created>
  <dcterms:modified xsi:type="dcterms:W3CDTF">2012-09-15T16:23:27Z</dcterms:modified>
</cp:coreProperties>
</file>