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262" r:id="rId2"/>
    <p:sldId id="263" r:id="rId3"/>
    <p:sldId id="256" r:id="rId4"/>
    <p:sldId id="257" r:id="rId5"/>
    <p:sldId id="258" r:id="rId6"/>
    <p:sldId id="259" r:id="rId7"/>
    <p:sldId id="260" r:id="rId8"/>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2" d="100"/>
          <a:sy n="62" d="100"/>
        </p:scale>
        <p:origin x="-1368"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AAD5A11-3EBC-47AE-AB1C-4F1B938732A7}" type="doc">
      <dgm:prSet loTypeId="urn:microsoft.com/office/officeart/2005/8/layout/target3" loCatId="relationship" qsTypeId="urn:microsoft.com/office/officeart/2005/8/quickstyle/simple1" qsCatId="simple" csTypeId="urn:microsoft.com/office/officeart/2005/8/colors/accent1_2" csCatId="accent1" phldr="1"/>
      <dgm:spPr/>
      <dgm:t>
        <a:bodyPr/>
        <a:lstStyle/>
        <a:p>
          <a:endParaRPr lang="cs-CZ"/>
        </a:p>
      </dgm:t>
    </dgm:pt>
    <dgm:pt modelId="{FFA013E9-5C5D-404D-8688-08171EA7A387}">
      <dgm:prSet phldrT="[Text]" custT="1"/>
      <dgm:spPr/>
      <dgm:t>
        <a:bodyPr/>
        <a:lstStyle/>
        <a:p>
          <a:pPr algn="l"/>
          <a:r>
            <a:rPr lang="cs-CZ" sz="1200" dirty="0" smtClean="0"/>
            <a:t>NÁZEV ŠKOLY: Základní škola a Mateřská škola Nedvědice, okres Brno – venkov, příspěvková organizace </a:t>
          </a:r>
          <a:endParaRPr lang="cs-CZ" sz="1200" dirty="0"/>
        </a:p>
      </dgm:t>
    </dgm:pt>
    <dgm:pt modelId="{21AEB457-3378-4229-AB40-4E994A8F4ECE}" type="sibTrans" cxnId="{518099A6-7684-423A-A846-BA4BAD340A92}">
      <dgm:prSet/>
      <dgm:spPr/>
      <dgm:t>
        <a:bodyPr/>
        <a:lstStyle/>
        <a:p>
          <a:endParaRPr lang="cs-CZ"/>
        </a:p>
      </dgm:t>
    </dgm:pt>
    <dgm:pt modelId="{1B7DEDFA-99C9-4AB3-BF71-AAD457E2A0F0}" type="parTrans" cxnId="{518099A6-7684-423A-A846-BA4BAD340A92}">
      <dgm:prSet/>
      <dgm:spPr/>
      <dgm:t>
        <a:bodyPr/>
        <a:lstStyle/>
        <a:p>
          <a:endParaRPr lang="cs-CZ"/>
        </a:p>
      </dgm:t>
    </dgm:pt>
    <dgm:pt modelId="{A4836DAF-3E6B-4198-A089-B3C0D0384F2B}">
      <dgm:prSet phldrT="[Text]" custT="1"/>
      <dgm:spPr/>
      <dgm:t>
        <a:bodyPr/>
        <a:lstStyle/>
        <a:p>
          <a:pPr algn="l"/>
          <a:r>
            <a:rPr lang="cs-CZ" sz="1200" dirty="0" smtClean="0"/>
            <a:t>AUTOR: Bc. Leona Vejrostová</a:t>
          </a:r>
          <a:endParaRPr lang="cs-CZ" sz="1200" dirty="0"/>
        </a:p>
      </dgm:t>
    </dgm:pt>
    <dgm:pt modelId="{25349BB8-8767-4DFD-A7A6-CAA0F89787D4}" type="parTrans" cxnId="{07F8B321-4601-47F8-9FC7-9285D49D4F39}">
      <dgm:prSet/>
      <dgm:spPr/>
      <dgm:t>
        <a:bodyPr/>
        <a:lstStyle/>
        <a:p>
          <a:endParaRPr lang="cs-CZ"/>
        </a:p>
      </dgm:t>
    </dgm:pt>
    <dgm:pt modelId="{BBC1BC97-A9EC-4C3D-ADAF-532BBD85B7D8}" type="sibTrans" cxnId="{07F8B321-4601-47F8-9FC7-9285D49D4F39}">
      <dgm:prSet/>
      <dgm:spPr/>
      <dgm:t>
        <a:bodyPr/>
        <a:lstStyle/>
        <a:p>
          <a:endParaRPr lang="cs-CZ"/>
        </a:p>
      </dgm:t>
    </dgm:pt>
    <dgm:pt modelId="{1D895EAB-76A7-41C6-9C6C-7D303AD4C23C}">
      <dgm:prSet phldrT="[Text]" custT="1"/>
      <dgm:spPr/>
      <dgm:t>
        <a:bodyPr/>
        <a:lstStyle/>
        <a:p>
          <a:pPr algn="l"/>
          <a:r>
            <a:rPr lang="cs-CZ" sz="1200" dirty="0" smtClean="0"/>
            <a:t>NÁZEV:  </a:t>
          </a:r>
          <a:r>
            <a:rPr lang="cs-CZ" sz="1200" baseline="0" dirty="0" smtClean="0"/>
            <a:t>VY_22_INOVACE_02_06_Abeceda 2 </a:t>
          </a:r>
          <a:endParaRPr lang="cs-CZ" sz="1200" dirty="0"/>
        </a:p>
      </dgm:t>
    </dgm:pt>
    <dgm:pt modelId="{87FE4BC2-61B7-471C-8B78-5D86641E63A8}" type="parTrans" cxnId="{B2C82355-7050-49C5-8F88-162BEDA66003}">
      <dgm:prSet/>
      <dgm:spPr/>
      <dgm:t>
        <a:bodyPr/>
        <a:lstStyle/>
        <a:p>
          <a:endParaRPr lang="cs-CZ"/>
        </a:p>
      </dgm:t>
    </dgm:pt>
    <dgm:pt modelId="{C4D425EA-0E87-49C8-84AC-AC71AFF482DE}" type="sibTrans" cxnId="{B2C82355-7050-49C5-8F88-162BEDA66003}">
      <dgm:prSet/>
      <dgm:spPr/>
      <dgm:t>
        <a:bodyPr/>
        <a:lstStyle/>
        <a:p>
          <a:endParaRPr lang="cs-CZ"/>
        </a:p>
      </dgm:t>
    </dgm:pt>
    <dgm:pt modelId="{D9242A4C-F33A-42E2-BFA4-EC80805DCD32}">
      <dgm:prSet phldrT="[Text]" custT="1"/>
      <dgm:spPr/>
      <dgm:t>
        <a:bodyPr/>
        <a:lstStyle/>
        <a:p>
          <a:pPr algn="l"/>
          <a:r>
            <a:rPr lang="cs-CZ" sz="1200" dirty="0" smtClean="0"/>
            <a:t>TEMA</a:t>
          </a:r>
          <a:r>
            <a:rPr lang="cs-CZ" sz="1000" dirty="0" smtClean="0"/>
            <a:t>: Anglický </a:t>
          </a:r>
          <a:r>
            <a:rPr lang="cs-CZ" sz="1000" smtClean="0"/>
            <a:t>jazyk </a:t>
          </a:r>
          <a:r>
            <a:rPr lang="cs-CZ" sz="1200" smtClean="0"/>
            <a:t> </a:t>
          </a:r>
          <a:r>
            <a:rPr lang="cs-CZ" sz="1200" smtClean="0"/>
            <a:t>4. </a:t>
          </a:r>
          <a:r>
            <a:rPr lang="cs-CZ" sz="1200" dirty="0" smtClean="0"/>
            <a:t>ročník  </a:t>
          </a:r>
          <a:endParaRPr lang="cs-CZ" sz="1200" dirty="0"/>
        </a:p>
      </dgm:t>
    </dgm:pt>
    <dgm:pt modelId="{5519F7B6-B010-4CFE-B121-A5CCD896A478}" type="parTrans" cxnId="{FD86FBFE-660C-4329-9810-D4C37BBE3277}">
      <dgm:prSet/>
      <dgm:spPr/>
      <dgm:t>
        <a:bodyPr/>
        <a:lstStyle/>
        <a:p>
          <a:endParaRPr lang="cs-CZ"/>
        </a:p>
      </dgm:t>
    </dgm:pt>
    <dgm:pt modelId="{A72F31FF-F91E-4CC5-B39B-84CB78F86E6F}" type="sibTrans" cxnId="{FD86FBFE-660C-4329-9810-D4C37BBE3277}">
      <dgm:prSet/>
      <dgm:spPr/>
      <dgm:t>
        <a:bodyPr/>
        <a:lstStyle/>
        <a:p>
          <a:endParaRPr lang="cs-CZ"/>
        </a:p>
      </dgm:t>
    </dgm:pt>
    <dgm:pt modelId="{ABD4D77B-BA54-4DFB-A762-4C734220F9AA}">
      <dgm:prSet phldrT="[Text]" custT="1"/>
      <dgm:spPr/>
      <dgm:t>
        <a:bodyPr/>
        <a:lstStyle/>
        <a:p>
          <a:pPr algn="l"/>
          <a:r>
            <a:rPr lang="cs-CZ" sz="1200" dirty="0" smtClean="0"/>
            <a:t>ČÍSLO PROJEKKTU: 2674/21/7.1.4/2011  </a:t>
          </a:r>
          <a:endParaRPr lang="cs-CZ" sz="1200" dirty="0"/>
        </a:p>
      </dgm:t>
    </dgm:pt>
    <dgm:pt modelId="{B23C100F-6F07-4054-865D-A83554B9640D}" type="parTrans" cxnId="{4D19ECE5-F235-4617-A551-7E73DEE1DBCB}">
      <dgm:prSet/>
      <dgm:spPr/>
      <dgm:t>
        <a:bodyPr/>
        <a:lstStyle/>
        <a:p>
          <a:endParaRPr lang="cs-CZ"/>
        </a:p>
      </dgm:t>
    </dgm:pt>
    <dgm:pt modelId="{820AB950-D65D-44AA-960C-BF27BDEDE2CC}" type="sibTrans" cxnId="{4D19ECE5-F235-4617-A551-7E73DEE1DBCB}">
      <dgm:prSet/>
      <dgm:spPr/>
      <dgm:t>
        <a:bodyPr/>
        <a:lstStyle/>
        <a:p>
          <a:endParaRPr lang="cs-CZ"/>
        </a:p>
      </dgm:t>
    </dgm:pt>
    <dgm:pt modelId="{2D933DCE-BBEA-46A5-98BC-CA41A7DBB761}" type="pres">
      <dgm:prSet presAssocID="{DAAD5A11-3EBC-47AE-AB1C-4F1B938732A7}" presName="Name0" presStyleCnt="0">
        <dgm:presLayoutVars>
          <dgm:chMax val="7"/>
          <dgm:dir/>
          <dgm:animLvl val="lvl"/>
          <dgm:resizeHandles val="exact"/>
        </dgm:presLayoutVars>
      </dgm:prSet>
      <dgm:spPr/>
      <dgm:t>
        <a:bodyPr/>
        <a:lstStyle/>
        <a:p>
          <a:endParaRPr lang="cs-CZ"/>
        </a:p>
      </dgm:t>
    </dgm:pt>
    <dgm:pt modelId="{D3A73299-62A4-4767-8E25-C16133A0B902}" type="pres">
      <dgm:prSet presAssocID="{FFA013E9-5C5D-404D-8688-08171EA7A387}" presName="circle1" presStyleLbl="node1" presStyleIdx="0" presStyleCnt="5"/>
      <dgm:spPr/>
    </dgm:pt>
    <dgm:pt modelId="{EE30B2AF-DDC9-42DB-9092-5595C6257A57}" type="pres">
      <dgm:prSet presAssocID="{FFA013E9-5C5D-404D-8688-08171EA7A387}" presName="space" presStyleCnt="0"/>
      <dgm:spPr/>
    </dgm:pt>
    <dgm:pt modelId="{E1DA18CB-4B0A-4D0C-9459-15C4B327891F}" type="pres">
      <dgm:prSet presAssocID="{FFA013E9-5C5D-404D-8688-08171EA7A387}" presName="rect1" presStyleLbl="alignAcc1" presStyleIdx="0" presStyleCnt="5"/>
      <dgm:spPr/>
      <dgm:t>
        <a:bodyPr/>
        <a:lstStyle/>
        <a:p>
          <a:endParaRPr lang="cs-CZ"/>
        </a:p>
      </dgm:t>
    </dgm:pt>
    <dgm:pt modelId="{29996EEB-8589-4AED-9C98-E2204A026234}" type="pres">
      <dgm:prSet presAssocID="{A4836DAF-3E6B-4198-A089-B3C0D0384F2B}" presName="vertSpace2" presStyleLbl="node1" presStyleIdx="0" presStyleCnt="5"/>
      <dgm:spPr/>
    </dgm:pt>
    <dgm:pt modelId="{056AE7B2-579D-40D1-A57C-4E33BFED76BE}" type="pres">
      <dgm:prSet presAssocID="{A4836DAF-3E6B-4198-A089-B3C0D0384F2B}" presName="circle2" presStyleLbl="node1" presStyleIdx="1" presStyleCnt="5"/>
      <dgm:spPr/>
    </dgm:pt>
    <dgm:pt modelId="{4F0AD45D-7E6A-4C4A-90DF-90E27C4B175D}" type="pres">
      <dgm:prSet presAssocID="{A4836DAF-3E6B-4198-A089-B3C0D0384F2B}" presName="rect2" presStyleLbl="alignAcc1" presStyleIdx="1" presStyleCnt="5"/>
      <dgm:spPr/>
      <dgm:t>
        <a:bodyPr/>
        <a:lstStyle/>
        <a:p>
          <a:endParaRPr lang="cs-CZ"/>
        </a:p>
      </dgm:t>
    </dgm:pt>
    <dgm:pt modelId="{1804A346-BBD3-438B-AE0F-7BEBB1E2AF96}" type="pres">
      <dgm:prSet presAssocID="{1D895EAB-76A7-41C6-9C6C-7D303AD4C23C}" presName="vertSpace3" presStyleLbl="node1" presStyleIdx="1" presStyleCnt="5"/>
      <dgm:spPr/>
    </dgm:pt>
    <dgm:pt modelId="{60CB9877-708D-4C64-AA73-CFD3F3076BC2}" type="pres">
      <dgm:prSet presAssocID="{1D895EAB-76A7-41C6-9C6C-7D303AD4C23C}" presName="circle3" presStyleLbl="node1" presStyleIdx="2" presStyleCnt="5"/>
      <dgm:spPr/>
    </dgm:pt>
    <dgm:pt modelId="{347D85BD-7382-4413-9298-D06CC996458A}" type="pres">
      <dgm:prSet presAssocID="{1D895EAB-76A7-41C6-9C6C-7D303AD4C23C}" presName="rect3" presStyleLbl="alignAcc1" presStyleIdx="2" presStyleCnt="5"/>
      <dgm:spPr/>
      <dgm:t>
        <a:bodyPr/>
        <a:lstStyle/>
        <a:p>
          <a:endParaRPr lang="cs-CZ"/>
        </a:p>
      </dgm:t>
    </dgm:pt>
    <dgm:pt modelId="{C4DD5B9C-4D9E-449D-A063-107A759DF3D1}" type="pres">
      <dgm:prSet presAssocID="{D9242A4C-F33A-42E2-BFA4-EC80805DCD32}" presName="vertSpace4" presStyleLbl="node1" presStyleIdx="2" presStyleCnt="5"/>
      <dgm:spPr/>
    </dgm:pt>
    <dgm:pt modelId="{CD515E15-5457-47F2-8109-A2A59D66C930}" type="pres">
      <dgm:prSet presAssocID="{D9242A4C-F33A-42E2-BFA4-EC80805DCD32}" presName="circle4" presStyleLbl="node1" presStyleIdx="3" presStyleCnt="5"/>
      <dgm:spPr/>
    </dgm:pt>
    <dgm:pt modelId="{7DDB6D97-C311-42E1-B77C-B194BAE75773}" type="pres">
      <dgm:prSet presAssocID="{D9242A4C-F33A-42E2-BFA4-EC80805DCD32}" presName="rect4" presStyleLbl="alignAcc1" presStyleIdx="3" presStyleCnt="5" custLinFactNeighborX="-33" custLinFactNeighborY="-4247"/>
      <dgm:spPr/>
      <dgm:t>
        <a:bodyPr/>
        <a:lstStyle/>
        <a:p>
          <a:endParaRPr lang="cs-CZ"/>
        </a:p>
      </dgm:t>
    </dgm:pt>
    <dgm:pt modelId="{DE2B4424-17B1-4404-A13F-04051C43B79D}" type="pres">
      <dgm:prSet presAssocID="{ABD4D77B-BA54-4DFB-A762-4C734220F9AA}" presName="vertSpace5" presStyleLbl="node1" presStyleIdx="3" presStyleCnt="5"/>
      <dgm:spPr/>
    </dgm:pt>
    <dgm:pt modelId="{555607BD-8A1D-4EBB-825A-8C74A1FB0FFC}" type="pres">
      <dgm:prSet presAssocID="{ABD4D77B-BA54-4DFB-A762-4C734220F9AA}" presName="circle5" presStyleLbl="node1" presStyleIdx="4" presStyleCnt="5"/>
      <dgm:spPr/>
    </dgm:pt>
    <dgm:pt modelId="{AAB7E4A6-9D01-402C-9D7A-6D30767F0B58}" type="pres">
      <dgm:prSet presAssocID="{ABD4D77B-BA54-4DFB-A762-4C734220F9AA}" presName="rect5" presStyleLbl="alignAcc1" presStyleIdx="4" presStyleCnt="5" custLinFactNeighborX="-244" custLinFactNeighborY="-970"/>
      <dgm:spPr/>
      <dgm:t>
        <a:bodyPr/>
        <a:lstStyle/>
        <a:p>
          <a:endParaRPr lang="cs-CZ"/>
        </a:p>
      </dgm:t>
    </dgm:pt>
    <dgm:pt modelId="{359A210A-E8C9-4FD6-9BC7-434F4455A6B5}" type="pres">
      <dgm:prSet presAssocID="{FFA013E9-5C5D-404D-8688-08171EA7A387}" presName="rect1ParTxNoCh" presStyleLbl="alignAcc1" presStyleIdx="4" presStyleCnt="5">
        <dgm:presLayoutVars>
          <dgm:chMax val="1"/>
          <dgm:bulletEnabled val="1"/>
        </dgm:presLayoutVars>
      </dgm:prSet>
      <dgm:spPr/>
      <dgm:t>
        <a:bodyPr/>
        <a:lstStyle/>
        <a:p>
          <a:endParaRPr lang="cs-CZ"/>
        </a:p>
      </dgm:t>
    </dgm:pt>
    <dgm:pt modelId="{36B74B1E-3C18-4C06-BA03-CB2EB266F8FF}" type="pres">
      <dgm:prSet presAssocID="{A4836DAF-3E6B-4198-A089-B3C0D0384F2B}" presName="rect2ParTxNoCh" presStyleLbl="alignAcc1" presStyleIdx="4" presStyleCnt="5">
        <dgm:presLayoutVars>
          <dgm:chMax val="1"/>
          <dgm:bulletEnabled val="1"/>
        </dgm:presLayoutVars>
      </dgm:prSet>
      <dgm:spPr/>
      <dgm:t>
        <a:bodyPr/>
        <a:lstStyle/>
        <a:p>
          <a:endParaRPr lang="cs-CZ"/>
        </a:p>
      </dgm:t>
    </dgm:pt>
    <dgm:pt modelId="{94413E88-B296-45A5-9057-6B5765B63A8F}" type="pres">
      <dgm:prSet presAssocID="{1D895EAB-76A7-41C6-9C6C-7D303AD4C23C}" presName="rect3ParTxNoCh" presStyleLbl="alignAcc1" presStyleIdx="4" presStyleCnt="5">
        <dgm:presLayoutVars>
          <dgm:chMax val="1"/>
          <dgm:bulletEnabled val="1"/>
        </dgm:presLayoutVars>
      </dgm:prSet>
      <dgm:spPr/>
      <dgm:t>
        <a:bodyPr/>
        <a:lstStyle/>
        <a:p>
          <a:endParaRPr lang="cs-CZ"/>
        </a:p>
      </dgm:t>
    </dgm:pt>
    <dgm:pt modelId="{5A434D34-FA65-40B0-A4CE-3A1E2B14A215}" type="pres">
      <dgm:prSet presAssocID="{D9242A4C-F33A-42E2-BFA4-EC80805DCD32}" presName="rect4ParTxNoCh" presStyleLbl="alignAcc1" presStyleIdx="4" presStyleCnt="5">
        <dgm:presLayoutVars>
          <dgm:chMax val="1"/>
          <dgm:bulletEnabled val="1"/>
        </dgm:presLayoutVars>
      </dgm:prSet>
      <dgm:spPr/>
      <dgm:t>
        <a:bodyPr/>
        <a:lstStyle/>
        <a:p>
          <a:endParaRPr lang="cs-CZ"/>
        </a:p>
      </dgm:t>
    </dgm:pt>
    <dgm:pt modelId="{A6703DA5-6D74-4C8B-9C82-31DC93531BC2}" type="pres">
      <dgm:prSet presAssocID="{ABD4D77B-BA54-4DFB-A762-4C734220F9AA}" presName="rect5ParTxNoCh" presStyleLbl="alignAcc1" presStyleIdx="4" presStyleCnt="5">
        <dgm:presLayoutVars>
          <dgm:chMax val="1"/>
          <dgm:bulletEnabled val="1"/>
        </dgm:presLayoutVars>
      </dgm:prSet>
      <dgm:spPr/>
      <dgm:t>
        <a:bodyPr/>
        <a:lstStyle/>
        <a:p>
          <a:endParaRPr lang="cs-CZ"/>
        </a:p>
      </dgm:t>
    </dgm:pt>
  </dgm:ptLst>
  <dgm:cxnLst>
    <dgm:cxn modelId="{E6D921B2-DC18-41A9-8A7B-2309EE83E2FE}" type="presOf" srcId="{FFA013E9-5C5D-404D-8688-08171EA7A387}" destId="{359A210A-E8C9-4FD6-9BC7-434F4455A6B5}" srcOrd="1" destOrd="0" presId="urn:microsoft.com/office/officeart/2005/8/layout/target3"/>
    <dgm:cxn modelId="{C92B8AA4-1B03-45E1-99A9-7E3D4C6A28DF}" type="presOf" srcId="{DAAD5A11-3EBC-47AE-AB1C-4F1B938732A7}" destId="{2D933DCE-BBEA-46A5-98BC-CA41A7DBB761}" srcOrd="0" destOrd="0" presId="urn:microsoft.com/office/officeart/2005/8/layout/target3"/>
    <dgm:cxn modelId="{3B546936-86E8-4009-BC83-DDB90FFE2DBF}" type="presOf" srcId="{ABD4D77B-BA54-4DFB-A762-4C734220F9AA}" destId="{AAB7E4A6-9D01-402C-9D7A-6D30767F0B58}" srcOrd="0" destOrd="0" presId="urn:microsoft.com/office/officeart/2005/8/layout/target3"/>
    <dgm:cxn modelId="{07F8B321-4601-47F8-9FC7-9285D49D4F39}" srcId="{DAAD5A11-3EBC-47AE-AB1C-4F1B938732A7}" destId="{A4836DAF-3E6B-4198-A089-B3C0D0384F2B}" srcOrd="1" destOrd="0" parTransId="{25349BB8-8767-4DFD-A7A6-CAA0F89787D4}" sibTransId="{BBC1BC97-A9EC-4C3D-ADAF-532BBD85B7D8}"/>
    <dgm:cxn modelId="{A9C3E9BD-3491-4514-BA7D-C3480B2E17E5}" type="presOf" srcId="{1D895EAB-76A7-41C6-9C6C-7D303AD4C23C}" destId="{94413E88-B296-45A5-9057-6B5765B63A8F}" srcOrd="1" destOrd="0" presId="urn:microsoft.com/office/officeart/2005/8/layout/target3"/>
    <dgm:cxn modelId="{A3A9C2AB-2249-4100-824C-2AD66E3FC047}" type="presOf" srcId="{FFA013E9-5C5D-404D-8688-08171EA7A387}" destId="{E1DA18CB-4B0A-4D0C-9459-15C4B327891F}" srcOrd="0" destOrd="0" presId="urn:microsoft.com/office/officeart/2005/8/layout/target3"/>
    <dgm:cxn modelId="{4D19ECE5-F235-4617-A551-7E73DEE1DBCB}" srcId="{DAAD5A11-3EBC-47AE-AB1C-4F1B938732A7}" destId="{ABD4D77B-BA54-4DFB-A762-4C734220F9AA}" srcOrd="4" destOrd="0" parTransId="{B23C100F-6F07-4054-865D-A83554B9640D}" sibTransId="{820AB950-D65D-44AA-960C-BF27BDEDE2CC}"/>
    <dgm:cxn modelId="{256A8B2B-F25A-419D-9723-52B167CF9E92}" type="presOf" srcId="{D9242A4C-F33A-42E2-BFA4-EC80805DCD32}" destId="{7DDB6D97-C311-42E1-B77C-B194BAE75773}" srcOrd="0" destOrd="0" presId="urn:microsoft.com/office/officeart/2005/8/layout/target3"/>
    <dgm:cxn modelId="{518099A6-7684-423A-A846-BA4BAD340A92}" srcId="{DAAD5A11-3EBC-47AE-AB1C-4F1B938732A7}" destId="{FFA013E9-5C5D-404D-8688-08171EA7A387}" srcOrd="0" destOrd="0" parTransId="{1B7DEDFA-99C9-4AB3-BF71-AAD457E2A0F0}" sibTransId="{21AEB457-3378-4229-AB40-4E994A8F4ECE}"/>
    <dgm:cxn modelId="{0BB94F30-6558-4D5D-9B8C-66638F539193}" type="presOf" srcId="{A4836DAF-3E6B-4198-A089-B3C0D0384F2B}" destId="{4F0AD45D-7E6A-4C4A-90DF-90E27C4B175D}" srcOrd="0" destOrd="0" presId="urn:microsoft.com/office/officeart/2005/8/layout/target3"/>
    <dgm:cxn modelId="{FD86FBFE-660C-4329-9810-D4C37BBE3277}" srcId="{DAAD5A11-3EBC-47AE-AB1C-4F1B938732A7}" destId="{D9242A4C-F33A-42E2-BFA4-EC80805DCD32}" srcOrd="3" destOrd="0" parTransId="{5519F7B6-B010-4CFE-B121-A5CCD896A478}" sibTransId="{A72F31FF-F91E-4CC5-B39B-84CB78F86E6F}"/>
    <dgm:cxn modelId="{3657F6DF-5CC6-444C-A4F5-68A474107ADD}" type="presOf" srcId="{A4836DAF-3E6B-4198-A089-B3C0D0384F2B}" destId="{36B74B1E-3C18-4C06-BA03-CB2EB266F8FF}" srcOrd="1" destOrd="0" presId="urn:microsoft.com/office/officeart/2005/8/layout/target3"/>
    <dgm:cxn modelId="{B2C82355-7050-49C5-8F88-162BEDA66003}" srcId="{DAAD5A11-3EBC-47AE-AB1C-4F1B938732A7}" destId="{1D895EAB-76A7-41C6-9C6C-7D303AD4C23C}" srcOrd="2" destOrd="0" parTransId="{87FE4BC2-61B7-471C-8B78-5D86641E63A8}" sibTransId="{C4D425EA-0E87-49C8-84AC-AC71AFF482DE}"/>
    <dgm:cxn modelId="{DEF461D7-8FA1-4F40-84CA-8223B945B0D6}" type="presOf" srcId="{D9242A4C-F33A-42E2-BFA4-EC80805DCD32}" destId="{5A434D34-FA65-40B0-A4CE-3A1E2B14A215}" srcOrd="1" destOrd="0" presId="urn:microsoft.com/office/officeart/2005/8/layout/target3"/>
    <dgm:cxn modelId="{D3ED473D-4E62-4369-80CD-5925F7F7633A}" type="presOf" srcId="{1D895EAB-76A7-41C6-9C6C-7D303AD4C23C}" destId="{347D85BD-7382-4413-9298-D06CC996458A}" srcOrd="0" destOrd="0" presId="urn:microsoft.com/office/officeart/2005/8/layout/target3"/>
    <dgm:cxn modelId="{EBA99880-CE2A-4F1A-BCD6-4C63B176D1E1}" type="presOf" srcId="{ABD4D77B-BA54-4DFB-A762-4C734220F9AA}" destId="{A6703DA5-6D74-4C8B-9C82-31DC93531BC2}" srcOrd="1" destOrd="0" presId="urn:microsoft.com/office/officeart/2005/8/layout/target3"/>
    <dgm:cxn modelId="{D6D05E50-48B0-4DC0-9500-C98B31CA8FC7}" type="presParOf" srcId="{2D933DCE-BBEA-46A5-98BC-CA41A7DBB761}" destId="{D3A73299-62A4-4767-8E25-C16133A0B902}" srcOrd="0" destOrd="0" presId="urn:microsoft.com/office/officeart/2005/8/layout/target3"/>
    <dgm:cxn modelId="{E532E2D3-D773-4837-8A83-23CC5806729B}" type="presParOf" srcId="{2D933DCE-BBEA-46A5-98BC-CA41A7DBB761}" destId="{EE30B2AF-DDC9-42DB-9092-5595C6257A57}" srcOrd="1" destOrd="0" presId="urn:microsoft.com/office/officeart/2005/8/layout/target3"/>
    <dgm:cxn modelId="{0B6F351F-C438-47B4-B36D-8EFE386C07AE}" type="presParOf" srcId="{2D933DCE-BBEA-46A5-98BC-CA41A7DBB761}" destId="{E1DA18CB-4B0A-4D0C-9459-15C4B327891F}" srcOrd="2" destOrd="0" presId="urn:microsoft.com/office/officeart/2005/8/layout/target3"/>
    <dgm:cxn modelId="{D3CA1AEF-A2AC-4F8F-907D-37B888F4F09E}" type="presParOf" srcId="{2D933DCE-BBEA-46A5-98BC-CA41A7DBB761}" destId="{29996EEB-8589-4AED-9C98-E2204A026234}" srcOrd="3" destOrd="0" presId="urn:microsoft.com/office/officeart/2005/8/layout/target3"/>
    <dgm:cxn modelId="{B4A1E95D-2608-4B0E-88B2-39F93D702001}" type="presParOf" srcId="{2D933DCE-BBEA-46A5-98BC-CA41A7DBB761}" destId="{056AE7B2-579D-40D1-A57C-4E33BFED76BE}" srcOrd="4" destOrd="0" presId="urn:microsoft.com/office/officeart/2005/8/layout/target3"/>
    <dgm:cxn modelId="{7E7F15BF-DFB9-4E11-A66E-68683185FE84}" type="presParOf" srcId="{2D933DCE-BBEA-46A5-98BC-CA41A7DBB761}" destId="{4F0AD45D-7E6A-4C4A-90DF-90E27C4B175D}" srcOrd="5" destOrd="0" presId="urn:microsoft.com/office/officeart/2005/8/layout/target3"/>
    <dgm:cxn modelId="{5D5F530E-993D-4D79-9A14-07355F09ACCB}" type="presParOf" srcId="{2D933DCE-BBEA-46A5-98BC-CA41A7DBB761}" destId="{1804A346-BBD3-438B-AE0F-7BEBB1E2AF96}" srcOrd="6" destOrd="0" presId="urn:microsoft.com/office/officeart/2005/8/layout/target3"/>
    <dgm:cxn modelId="{E96DD9BD-FC66-4B9E-AD5D-CF13B15A9822}" type="presParOf" srcId="{2D933DCE-BBEA-46A5-98BC-CA41A7DBB761}" destId="{60CB9877-708D-4C64-AA73-CFD3F3076BC2}" srcOrd="7" destOrd="0" presId="urn:microsoft.com/office/officeart/2005/8/layout/target3"/>
    <dgm:cxn modelId="{D8A32D86-3976-4BF5-9FA1-08A674221BEB}" type="presParOf" srcId="{2D933DCE-BBEA-46A5-98BC-CA41A7DBB761}" destId="{347D85BD-7382-4413-9298-D06CC996458A}" srcOrd="8" destOrd="0" presId="urn:microsoft.com/office/officeart/2005/8/layout/target3"/>
    <dgm:cxn modelId="{7E266E4B-02B2-4607-85E0-CAEF26517494}" type="presParOf" srcId="{2D933DCE-BBEA-46A5-98BC-CA41A7DBB761}" destId="{C4DD5B9C-4D9E-449D-A063-107A759DF3D1}" srcOrd="9" destOrd="0" presId="urn:microsoft.com/office/officeart/2005/8/layout/target3"/>
    <dgm:cxn modelId="{95E8DD22-276C-4855-A361-FFA93168CCF4}" type="presParOf" srcId="{2D933DCE-BBEA-46A5-98BC-CA41A7DBB761}" destId="{CD515E15-5457-47F2-8109-A2A59D66C930}" srcOrd="10" destOrd="0" presId="urn:microsoft.com/office/officeart/2005/8/layout/target3"/>
    <dgm:cxn modelId="{B9962CEF-E86D-4EA7-9C15-CE124255EFE2}" type="presParOf" srcId="{2D933DCE-BBEA-46A5-98BC-CA41A7DBB761}" destId="{7DDB6D97-C311-42E1-B77C-B194BAE75773}" srcOrd="11" destOrd="0" presId="urn:microsoft.com/office/officeart/2005/8/layout/target3"/>
    <dgm:cxn modelId="{207F4FA8-B6D2-4B3A-9864-1BA0E363739B}" type="presParOf" srcId="{2D933DCE-BBEA-46A5-98BC-CA41A7DBB761}" destId="{DE2B4424-17B1-4404-A13F-04051C43B79D}" srcOrd="12" destOrd="0" presId="urn:microsoft.com/office/officeart/2005/8/layout/target3"/>
    <dgm:cxn modelId="{A669237C-7BE3-4800-AAF2-7FC5D6DE5654}" type="presParOf" srcId="{2D933DCE-BBEA-46A5-98BC-CA41A7DBB761}" destId="{555607BD-8A1D-4EBB-825A-8C74A1FB0FFC}" srcOrd="13" destOrd="0" presId="urn:microsoft.com/office/officeart/2005/8/layout/target3"/>
    <dgm:cxn modelId="{9C6F38F0-B776-4811-BAD7-8E9153F927D2}" type="presParOf" srcId="{2D933DCE-BBEA-46A5-98BC-CA41A7DBB761}" destId="{AAB7E4A6-9D01-402C-9D7A-6D30767F0B58}" srcOrd="14" destOrd="0" presId="urn:microsoft.com/office/officeart/2005/8/layout/target3"/>
    <dgm:cxn modelId="{F7C35DFA-701B-4880-B4CB-17DAFB471078}" type="presParOf" srcId="{2D933DCE-BBEA-46A5-98BC-CA41A7DBB761}" destId="{359A210A-E8C9-4FD6-9BC7-434F4455A6B5}" srcOrd="15" destOrd="0" presId="urn:microsoft.com/office/officeart/2005/8/layout/target3"/>
    <dgm:cxn modelId="{C4CB6BE8-153A-4C5F-BF81-C29B3EDDC3E6}" type="presParOf" srcId="{2D933DCE-BBEA-46A5-98BC-CA41A7DBB761}" destId="{36B74B1E-3C18-4C06-BA03-CB2EB266F8FF}" srcOrd="16" destOrd="0" presId="urn:microsoft.com/office/officeart/2005/8/layout/target3"/>
    <dgm:cxn modelId="{C774D729-168A-4873-A528-2CA4D4A5AA94}" type="presParOf" srcId="{2D933DCE-BBEA-46A5-98BC-CA41A7DBB761}" destId="{94413E88-B296-45A5-9057-6B5765B63A8F}" srcOrd="17" destOrd="0" presId="urn:microsoft.com/office/officeart/2005/8/layout/target3"/>
    <dgm:cxn modelId="{D13C3CE1-D6CA-4800-9AB5-DF41A11EF4FD}" type="presParOf" srcId="{2D933DCE-BBEA-46A5-98BC-CA41A7DBB761}" destId="{5A434D34-FA65-40B0-A4CE-3A1E2B14A215}" srcOrd="18" destOrd="0" presId="urn:microsoft.com/office/officeart/2005/8/layout/target3"/>
    <dgm:cxn modelId="{94FC3B39-5D36-4AD7-B291-3E6E7A291A24}" type="presParOf" srcId="{2D933DCE-BBEA-46A5-98BC-CA41A7DBB761}" destId="{A6703DA5-6D74-4C8B-9C82-31DC93531BC2}" srcOrd="19"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A73299-62A4-4767-8E25-C16133A0B902}">
      <dsp:nvSpPr>
        <dsp:cNvPr id="0" name=""/>
        <dsp:cNvSpPr/>
      </dsp:nvSpPr>
      <dsp:spPr>
        <a:xfrm>
          <a:off x="0" y="0"/>
          <a:ext cx="2016223" cy="2016223"/>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1DA18CB-4B0A-4D0C-9459-15C4B327891F}">
      <dsp:nvSpPr>
        <dsp:cNvPr id="0" name=""/>
        <dsp:cNvSpPr/>
      </dsp:nvSpPr>
      <dsp:spPr>
        <a:xfrm>
          <a:off x="1008111" y="0"/>
          <a:ext cx="6694512" cy="2016223"/>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l" defTabSz="533400">
            <a:lnSpc>
              <a:spcPct val="90000"/>
            </a:lnSpc>
            <a:spcBef>
              <a:spcPct val="0"/>
            </a:spcBef>
            <a:spcAft>
              <a:spcPct val="35000"/>
            </a:spcAft>
          </a:pPr>
          <a:r>
            <a:rPr lang="cs-CZ" sz="1200" kern="1200" dirty="0" smtClean="0"/>
            <a:t>NÁZEV ŠKOLY: Základní škola a Mateřská škola Nedvědice, okres Brno – venkov, příspěvková organizace </a:t>
          </a:r>
          <a:endParaRPr lang="cs-CZ" sz="1200" kern="1200" dirty="0"/>
        </a:p>
      </dsp:txBody>
      <dsp:txXfrm>
        <a:off x="1008111" y="0"/>
        <a:ext cx="6694512" cy="322595"/>
      </dsp:txXfrm>
    </dsp:sp>
    <dsp:sp modelId="{056AE7B2-579D-40D1-A57C-4E33BFED76BE}">
      <dsp:nvSpPr>
        <dsp:cNvPr id="0" name=""/>
        <dsp:cNvSpPr/>
      </dsp:nvSpPr>
      <dsp:spPr>
        <a:xfrm>
          <a:off x="211703" y="322595"/>
          <a:ext cx="1592816" cy="1592816"/>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F0AD45D-7E6A-4C4A-90DF-90E27C4B175D}">
      <dsp:nvSpPr>
        <dsp:cNvPr id="0" name=""/>
        <dsp:cNvSpPr/>
      </dsp:nvSpPr>
      <dsp:spPr>
        <a:xfrm>
          <a:off x="1008111" y="322595"/>
          <a:ext cx="6694512" cy="1592816"/>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l" defTabSz="533400">
            <a:lnSpc>
              <a:spcPct val="90000"/>
            </a:lnSpc>
            <a:spcBef>
              <a:spcPct val="0"/>
            </a:spcBef>
            <a:spcAft>
              <a:spcPct val="35000"/>
            </a:spcAft>
          </a:pPr>
          <a:r>
            <a:rPr lang="cs-CZ" sz="1200" kern="1200" dirty="0" smtClean="0"/>
            <a:t>AUTOR: Bc. Leona Vejrostová</a:t>
          </a:r>
          <a:endParaRPr lang="cs-CZ" sz="1200" kern="1200" dirty="0"/>
        </a:p>
      </dsp:txBody>
      <dsp:txXfrm>
        <a:off x="1008111" y="322595"/>
        <a:ext cx="6694512" cy="322595"/>
      </dsp:txXfrm>
    </dsp:sp>
    <dsp:sp modelId="{60CB9877-708D-4C64-AA73-CFD3F3076BC2}">
      <dsp:nvSpPr>
        <dsp:cNvPr id="0" name=""/>
        <dsp:cNvSpPr/>
      </dsp:nvSpPr>
      <dsp:spPr>
        <a:xfrm>
          <a:off x="423406" y="645191"/>
          <a:ext cx="1169409" cy="1169409"/>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47D85BD-7382-4413-9298-D06CC996458A}">
      <dsp:nvSpPr>
        <dsp:cNvPr id="0" name=""/>
        <dsp:cNvSpPr/>
      </dsp:nvSpPr>
      <dsp:spPr>
        <a:xfrm>
          <a:off x="1008111" y="645191"/>
          <a:ext cx="6694512" cy="1169409"/>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l" defTabSz="533400">
            <a:lnSpc>
              <a:spcPct val="90000"/>
            </a:lnSpc>
            <a:spcBef>
              <a:spcPct val="0"/>
            </a:spcBef>
            <a:spcAft>
              <a:spcPct val="35000"/>
            </a:spcAft>
          </a:pPr>
          <a:r>
            <a:rPr lang="cs-CZ" sz="1200" kern="1200" dirty="0" smtClean="0"/>
            <a:t>NÁZEV:  </a:t>
          </a:r>
          <a:r>
            <a:rPr lang="cs-CZ" sz="1200" kern="1200" baseline="0" dirty="0" smtClean="0"/>
            <a:t>VY_22_INOVACE_02_06_Abeceda 2 </a:t>
          </a:r>
          <a:endParaRPr lang="cs-CZ" sz="1200" kern="1200" dirty="0"/>
        </a:p>
      </dsp:txBody>
      <dsp:txXfrm>
        <a:off x="1008111" y="645191"/>
        <a:ext cx="6694512" cy="322595"/>
      </dsp:txXfrm>
    </dsp:sp>
    <dsp:sp modelId="{CD515E15-5457-47F2-8109-A2A59D66C930}">
      <dsp:nvSpPr>
        <dsp:cNvPr id="0" name=""/>
        <dsp:cNvSpPr/>
      </dsp:nvSpPr>
      <dsp:spPr>
        <a:xfrm>
          <a:off x="635110" y="967787"/>
          <a:ext cx="746002" cy="746002"/>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DDB6D97-C311-42E1-B77C-B194BAE75773}">
      <dsp:nvSpPr>
        <dsp:cNvPr id="0" name=""/>
        <dsp:cNvSpPr/>
      </dsp:nvSpPr>
      <dsp:spPr>
        <a:xfrm>
          <a:off x="1005902" y="936104"/>
          <a:ext cx="6694512" cy="746002"/>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l" defTabSz="533400">
            <a:lnSpc>
              <a:spcPct val="90000"/>
            </a:lnSpc>
            <a:spcBef>
              <a:spcPct val="0"/>
            </a:spcBef>
            <a:spcAft>
              <a:spcPct val="35000"/>
            </a:spcAft>
          </a:pPr>
          <a:r>
            <a:rPr lang="cs-CZ" sz="1200" kern="1200" dirty="0" smtClean="0"/>
            <a:t>TEMA</a:t>
          </a:r>
          <a:r>
            <a:rPr lang="cs-CZ" sz="1000" kern="1200" dirty="0" smtClean="0"/>
            <a:t>: Anglický </a:t>
          </a:r>
          <a:r>
            <a:rPr lang="cs-CZ" sz="1000" kern="1200" smtClean="0"/>
            <a:t>jazyk </a:t>
          </a:r>
          <a:r>
            <a:rPr lang="cs-CZ" sz="1200" kern="1200" smtClean="0"/>
            <a:t> </a:t>
          </a:r>
          <a:r>
            <a:rPr lang="cs-CZ" sz="1200" kern="1200" smtClean="0"/>
            <a:t>4. </a:t>
          </a:r>
          <a:r>
            <a:rPr lang="cs-CZ" sz="1200" kern="1200" dirty="0" smtClean="0"/>
            <a:t>ročník  </a:t>
          </a:r>
          <a:endParaRPr lang="cs-CZ" sz="1200" kern="1200" dirty="0"/>
        </a:p>
      </dsp:txBody>
      <dsp:txXfrm>
        <a:off x="1005902" y="936104"/>
        <a:ext cx="6694512" cy="322595"/>
      </dsp:txXfrm>
    </dsp:sp>
    <dsp:sp modelId="{555607BD-8A1D-4EBB-825A-8C74A1FB0FFC}">
      <dsp:nvSpPr>
        <dsp:cNvPr id="0" name=""/>
        <dsp:cNvSpPr/>
      </dsp:nvSpPr>
      <dsp:spPr>
        <a:xfrm>
          <a:off x="846813" y="1290382"/>
          <a:ext cx="322595" cy="322595"/>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AB7E4A6-9D01-402C-9D7A-6D30767F0B58}">
      <dsp:nvSpPr>
        <dsp:cNvPr id="0" name=""/>
        <dsp:cNvSpPr/>
      </dsp:nvSpPr>
      <dsp:spPr>
        <a:xfrm>
          <a:off x="991776" y="1287253"/>
          <a:ext cx="6694512" cy="322595"/>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l" defTabSz="533400">
            <a:lnSpc>
              <a:spcPct val="90000"/>
            </a:lnSpc>
            <a:spcBef>
              <a:spcPct val="0"/>
            </a:spcBef>
            <a:spcAft>
              <a:spcPct val="35000"/>
            </a:spcAft>
          </a:pPr>
          <a:r>
            <a:rPr lang="cs-CZ" sz="1200" kern="1200" dirty="0" smtClean="0"/>
            <a:t>ČÍSLO PROJEKKTU: 2674/21/7.1.4/2011  </a:t>
          </a:r>
          <a:endParaRPr lang="cs-CZ" sz="1200" kern="1200" dirty="0"/>
        </a:p>
      </dsp:txBody>
      <dsp:txXfrm>
        <a:off x="991776" y="1287253"/>
        <a:ext cx="6694512" cy="322595"/>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91DAC2A-7846-43C0-8FFB-0A6B3CF214F1}" type="datetimeFigureOut">
              <a:rPr lang="cs-CZ" smtClean="0"/>
              <a:t>20.9.2012</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4044719-9BC1-4FC2-833F-C48B008CEAFD}" type="slidenum">
              <a:rPr lang="cs-CZ" smtClean="0"/>
              <a:t>‹#›</a:t>
            </a:fld>
            <a:endParaRPr lang="cs-CZ"/>
          </a:p>
        </p:txBody>
      </p:sp>
    </p:spTree>
    <p:extLst>
      <p:ext uri="{BB962C8B-B14F-4D97-AF65-F5344CB8AC3E}">
        <p14:creationId xmlns:p14="http://schemas.microsoft.com/office/powerpoint/2010/main" val="6156141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dirty="0" smtClean="0"/>
              <a:t>Styl výše uvedené tabulky pro doplnění informací k materiálu si můžete zvolit sami. Důležité je dodržet náležitosti v ní uvedené.</a:t>
            </a:r>
          </a:p>
          <a:p>
            <a:endParaRPr lang="cs-CZ" dirty="0"/>
          </a:p>
        </p:txBody>
      </p:sp>
      <p:sp>
        <p:nvSpPr>
          <p:cNvPr id="4" name="Zástupný symbol pro číslo snímku 3"/>
          <p:cNvSpPr>
            <a:spLocks noGrp="1"/>
          </p:cNvSpPr>
          <p:nvPr>
            <p:ph type="sldNum" sz="quarter" idx="10"/>
          </p:nvPr>
        </p:nvSpPr>
        <p:spPr/>
        <p:txBody>
          <a:bodyPr/>
          <a:lstStyle/>
          <a:p>
            <a:fld id="{F7EF3795-EFB7-4C9C-A14D-33E323938D8D}" type="slidenum">
              <a:rPr lang="cs-CZ" smtClean="0"/>
              <a:t>1</a:t>
            </a:fld>
            <a:endParaRPr lang="cs-CZ"/>
          </a:p>
        </p:txBody>
      </p:sp>
    </p:spTree>
    <p:extLst>
      <p:ext uri="{BB962C8B-B14F-4D97-AF65-F5344CB8AC3E}">
        <p14:creationId xmlns:p14="http://schemas.microsoft.com/office/powerpoint/2010/main" val="7789946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903413D4-77BE-475F-B005-CBBB072CA8AF}" type="datetimeFigureOut">
              <a:rPr lang="cs-CZ" smtClean="0"/>
              <a:t>20.9.2012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DAA92496-B966-499F-82EB-0D5232FD0384}" type="slidenum">
              <a:rPr lang="cs-CZ" smtClean="0"/>
              <a:t>‹#›</a:t>
            </a:fld>
            <a:endParaRPr lang="cs-CZ"/>
          </a:p>
        </p:txBody>
      </p:sp>
    </p:spTree>
    <p:extLst>
      <p:ext uri="{BB962C8B-B14F-4D97-AF65-F5344CB8AC3E}">
        <p14:creationId xmlns:p14="http://schemas.microsoft.com/office/powerpoint/2010/main" val="10731192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03413D4-77BE-475F-B005-CBBB072CA8AF}" type="datetimeFigureOut">
              <a:rPr lang="cs-CZ" smtClean="0"/>
              <a:t>20.9.2012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DAA92496-B966-499F-82EB-0D5232FD0384}" type="slidenum">
              <a:rPr lang="cs-CZ" smtClean="0"/>
              <a:t>‹#›</a:t>
            </a:fld>
            <a:endParaRPr lang="cs-CZ"/>
          </a:p>
        </p:txBody>
      </p:sp>
    </p:spTree>
    <p:extLst>
      <p:ext uri="{BB962C8B-B14F-4D97-AF65-F5344CB8AC3E}">
        <p14:creationId xmlns:p14="http://schemas.microsoft.com/office/powerpoint/2010/main" val="40238007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903413D4-77BE-475F-B005-CBBB072CA8AF}" type="datetimeFigureOut">
              <a:rPr lang="cs-CZ" smtClean="0"/>
              <a:t>20.9.2012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DAA92496-B966-499F-82EB-0D5232FD0384}" type="slidenum">
              <a:rPr lang="cs-CZ" smtClean="0"/>
              <a:t>‹#›</a:t>
            </a:fld>
            <a:endParaRPr lang="cs-CZ"/>
          </a:p>
        </p:txBody>
      </p:sp>
    </p:spTree>
    <p:extLst>
      <p:ext uri="{BB962C8B-B14F-4D97-AF65-F5344CB8AC3E}">
        <p14:creationId xmlns:p14="http://schemas.microsoft.com/office/powerpoint/2010/main" val="1314972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903413D4-77BE-475F-B005-CBBB072CA8AF}" type="datetimeFigureOut">
              <a:rPr lang="cs-CZ" smtClean="0"/>
              <a:t>20.9.2012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DAA92496-B966-499F-82EB-0D5232FD0384}" type="slidenum">
              <a:rPr lang="cs-CZ" smtClean="0"/>
              <a:t>‹#›</a:t>
            </a:fld>
            <a:endParaRPr lang="cs-CZ"/>
          </a:p>
        </p:txBody>
      </p:sp>
    </p:spTree>
    <p:extLst>
      <p:ext uri="{BB962C8B-B14F-4D97-AF65-F5344CB8AC3E}">
        <p14:creationId xmlns:p14="http://schemas.microsoft.com/office/powerpoint/2010/main" val="13555409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903413D4-77BE-475F-B005-CBBB072CA8AF}" type="datetimeFigureOut">
              <a:rPr lang="cs-CZ" smtClean="0"/>
              <a:t>20.9.2012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DAA92496-B966-499F-82EB-0D5232FD0384}" type="slidenum">
              <a:rPr lang="cs-CZ" smtClean="0"/>
              <a:t>‹#›</a:t>
            </a:fld>
            <a:endParaRPr lang="cs-CZ"/>
          </a:p>
        </p:txBody>
      </p:sp>
    </p:spTree>
    <p:extLst>
      <p:ext uri="{BB962C8B-B14F-4D97-AF65-F5344CB8AC3E}">
        <p14:creationId xmlns:p14="http://schemas.microsoft.com/office/powerpoint/2010/main" val="11452866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903413D4-77BE-475F-B005-CBBB072CA8AF}" type="datetimeFigureOut">
              <a:rPr lang="cs-CZ" smtClean="0"/>
              <a:t>20.9.2012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DAA92496-B966-499F-82EB-0D5232FD0384}" type="slidenum">
              <a:rPr lang="cs-CZ" smtClean="0"/>
              <a:t>‹#›</a:t>
            </a:fld>
            <a:endParaRPr lang="cs-CZ"/>
          </a:p>
        </p:txBody>
      </p:sp>
    </p:spTree>
    <p:extLst>
      <p:ext uri="{BB962C8B-B14F-4D97-AF65-F5344CB8AC3E}">
        <p14:creationId xmlns:p14="http://schemas.microsoft.com/office/powerpoint/2010/main" val="41351981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903413D4-77BE-475F-B005-CBBB072CA8AF}" type="datetimeFigureOut">
              <a:rPr lang="cs-CZ" smtClean="0"/>
              <a:t>20.9.2012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DAA92496-B966-499F-82EB-0D5232FD0384}" type="slidenum">
              <a:rPr lang="cs-CZ" smtClean="0"/>
              <a:t>‹#›</a:t>
            </a:fld>
            <a:endParaRPr lang="cs-CZ"/>
          </a:p>
        </p:txBody>
      </p:sp>
    </p:spTree>
    <p:extLst>
      <p:ext uri="{BB962C8B-B14F-4D97-AF65-F5344CB8AC3E}">
        <p14:creationId xmlns:p14="http://schemas.microsoft.com/office/powerpoint/2010/main" val="18650381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903413D4-77BE-475F-B005-CBBB072CA8AF}" type="datetimeFigureOut">
              <a:rPr lang="cs-CZ" smtClean="0"/>
              <a:t>20.9.2012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DAA92496-B966-499F-82EB-0D5232FD0384}" type="slidenum">
              <a:rPr lang="cs-CZ" smtClean="0"/>
              <a:t>‹#›</a:t>
            </a:fld>
            <a:endParaRPr lang="cs-CZ"/>
          </a:p>
        </p:txBody>
      </p:sp>
    </p:spTree>
    <p:extLst>
      <p:ext uri="{BB962C8B-B14F-4D97-AF65-F5344CB8AC3E}">
        <p14:creationId xmlns:p14="http://schemas.microsoft.com/office/powerpoint/2010/main" val="725802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903413D4-77BE-475F-B005-CBBB072CA8AF}" type="datetimeFigureOut">
              <a:rPr lang="cs-CZ" smtClean="0"/>
              <a:t>20.9.2012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DAA92496-B966-499F-82EB-0D5232FD0384}" type="slidenum">
              <a:rPr lang="cs-CZ" smtClean="0"/>
              <a:t>‹#›</a:t>
            </a:fld>
            <a:endParaRPr lang="cs-CZ"/>
          </a:p>
        </p:txBody>
      </p:sp>
    </p:spTree>
    <p:extLst>
      <p:ext uri="{BB962C8B-B14F-4D97-AF65-F5344CB8AC3E}">
        <p14:creationId xmlns:p14="http://schemas.microsoft.com/office/powerpoint/2010/main" val="30941881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03413D4-77BE-475F-B005-CBBB072CA8AF}" type="datetimeFigureOut">
              <a:rPr lang="cs-CZ" smtClean="0"/>
              <a:t>20.9.2012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DAA92496-B966-499F-82EB-0D5232FD0384}" type="slidenum">
              <a:rPr lang="cs-CZ" smtClean="0"/>
              <a:t>‹#›</a:t>
            </a:fld>
            <a:endParaRPr lang="cs-CZ"/>
          </a:p>
        </p:txBody>
      </p:sp>
    </p:spTree>
    <p:extLst>
      <p:ext uri="{BB962C8B-B14F-4D97-AF65-F5344CB8AC3E}">
        <p14:creationId xmlns:p14="http://schemas.microsoft.com/office/powerpoint/2010/main" val="30739809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03413D4-77BE-475F-B005-CBBB072CA8AF}" type="datetimeFigureOut">
              <a:rPr lang="cs-CZ" smtClean="0"/>
              <a:t>20.9.2012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DAA92496-B966-499F-82EB-0D5232FD0384}" type="slidenum">
              <a:rPr lang="cs-CZ" smtClean="0"/>
              <a:t>‹#›</a:t>
            </a:fld>
            <a:endParaRPr lang="cs-CZ"/>
          </a:p>
        </p:txBody>
      </p:sp>
    </p:spTree>
    <p:extLst>
      <p:ext uri="{BB962C8B-B14F-4D97-AF65-F5344CB8AC3E}">
        <p14:creationId xmlns:p14="http://schemas.microsoft.com/office/powerpoint/2010/main" val="32549339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03413D4-77BE-475F-B005-CBBB072CA8AF}" type="datetimeFigureOut">
              <a:rPr lang="cs-CZ" smtClean="0"/>
              <a:t>20.9.2012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AA92496-B966-499F-82EB-0D5232FD0384}" type="slidenum">
              <a:rPr lang="cs-CZ" smtClean="0"/>
              <a:t>‹#›</a:t>
            </a:fld>
            <a:endParaRPr lang="cs-CZ"/>
          </a:p>
        </p:txBody>
      </p:sp>
    </p:spTree>
    <p:extLst>
      <p:ext uri="{BB962C8B-B14F-4D97-AF65-F5344CB8AC3E}">
        <p14:creationId xmlns:p14="http://schemas.microsoft.com/office/powerpoint/2010/main" val="26514741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1.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3050420804"/>
              </p:ext>
            </p:extLst>
          </p:nvPr>
        </p:nvGraphicFramePr>
        <p:xfrm>
          <a:off x="685800" y="908721"/>
          <a:ext cx="7702624" cy="201622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Podnadpis 2"/>
          <p:cNvSpPr>
            <a:spLocks noGrp="1"/>
          </p:cNvSpPr>
          <p:nvPr>
            <p:ph type="subTitle" idx="1"/>
          </p:nvPr>
        </p:nvSpPr>
        <p:spPr>
          <a:xfrm>
            <a:off x="767008" y="3717032"/>
            <a:ext cx="7776864" cy="1464568"/>
          </a:xfrm>
        </p:spPr>
        <p:txBody>
          <a:bodyPr/>
          <a:lstStyle/>
          <a:p>
            <a:endParaRPr lang="cs-CZ" dirty="0"/>
          </a:p>
        </p:txBody>
      </p:sp>
      <p:pic>
        <p:nvPicPr>
          <p:cNvPr id="8" name="Obrázek 7"/>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755576" y="3717032"/>
            <a:ext cx="7848872" cy="1512168"/>
          </a:xfrm>
          <a:prstGeom prst="rect">
            <a:avLst/>
          </a:prstGeom>
        </p:spPr>
      </p:pic>
    </p:spTree>
    <p:extLst>
      <p:ext uri="{BB962C8B-B14F-4D97-AF65-F5344CB8AC3E}">
        <p14:creationId xmlns:p14="http://schemas.microsoft.com/office/powerpoint/2010/main" val="269023936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t>ANOTACE</a:t>
            </a:r>
          </a:p>
        </p:txBody>
      </p:sp>
      <p:sp>
        <p:nvSpPr>
          <p:cNvPr id="3" name="Zástupný symbol pro obsah 2"/>
          <p:cNvSpPr>
            <a:spLocks noGrp="1"/>
          </p:cNvSpPr>
          <p:nvPr>
            <p:ph idx="1"/>
          </p:nvPr>
        </p:nvSpPr>
        <p:spPr/>
        <p:txBody>
          <a:bodyPr/>
          <a:lstStyle/>
          <a:p>
            <a:r>
              <a:rPr lang="cs-CZ" dirty="0" smtClean="0"/>
              <a:t>Materiál slouží k procvičení abecedy, hláskování a barev.</a:t>
            </a:r>
          </a:p>
          <a:p>
            <a:r>
              <a:rPr lang="cs-CZ" dirty="0" smtClean="0"/>
              <a:t>Dále materiál procvičuje krátkou kladnou a </a:t>
            </a:r>
            <a:r>
              <a:rPr lang="cs-CZ" smtClean="0"/>
              <a:t>zápornou odpověď </a:t>
            </a:r>
            <a:r>
              <a:rPr lang="cs-CZ" dirty="0" smtClean="0"/>
              <a:t>/</a:t>
            </a:r>
            <a:r>
              <a:rPr lang="cs-CZ" dirty="0" err="1"/>
              <a:t>y</a:t>
            </a:r>
            <a:r>
              <a:rPr lang="cs-CZ" dirty="0" err="1" smtClean="0"/>
              <a:t>es</a:t>
            </a:r>
            <a:r>
              <a:rPr lang="cs-CZ" dirty="0" smtClean="0"/>
              <a:t>, </a:t>
            </a:r>
            <a:r>
              <a:rPr lang="cs-CZ" dirty="0" err="1" smtClean="0"/>
              <a:t>it</a:t>
            </a:r>
            <a:r>
              <a:rPr lang="cs-CZ" dirty="0" smtClean="0"/>
              <a:t> </a:t>
            </a:r>
            <a:r>
              <a:rPr lang="cs-CZ" dirty="0" err="1" smtClean="0"/>
              <a:t>is</a:t>
            </a:r>
            <a:r>
              <a:rPr lang="cs-CZ" dirty="0" smtClean="0"/>
              <a:t>,  </a:t>
            </a:r>
            <a:r>
              <a:rPr lang="cs-CZ" dirty="0"/>
              <a:t>n</a:t>
            </a:r>
            <a:r>
              <a:rPr lang="cs-CZ" dirty="0" smtClean="0"/>
              <a:t>o, </a:t>
            </a:r>
            <a:r>
              <a:rPr lang="cs-CZ" dirty="0" err="1" smtClean="0"/>
              <a:t>it</a:t>
            </a:r>
            <a:r>
              <a:rPr lang="cs-CZ" dirty="0" smtClean="0"/>
              <a:t> </a:t>
            </a:r>
            <a:r>
              <a:rPr lang="cs-CZ" dirty="0" err="1" smtClean="0"/>
              <a:t>isn´t</a:t>
            </a:r>
            <a:r>
              <a:rPr lang="cs-CZ" dirty="0" smtClean="0"/>
              <a:t>/.</a:t>
            </a:r>
          </a:p>
          <a:p>
            <a:r>
              <a:rPr lang="cs-CZ" dirty="0" smtClean="0"/>
              <a:t>Materiál doporučuji prezentovat na interaktivní tabuli.</a:t>
            </a:r>
          </a:p>
          <a:p>
            <a:r>
              <a:rPr lang="cs-CZ" dirty="0" smtClean="0"/>
              <a:t>Materiál byl vytvořen a pilotován v prvním pololetí školního roku 2012/2013.</a:t>
            </a:r>
          </a:p>
          <a:p>
            <a:endParaRPr lang="cs-CZ" dirty="0"/>
          </a:p>
        </p:txBody>
      </p:sp>
    </p:spTree>
    <p:extLst>
      <p:ext uri="{BB962C8B-B14F-4D97-AF65-F5344CB8AC3E}">
        <p14:creationId xmlns:p14="http://schemas.microsoft.com/office/powerpoint/2010/main" val="321619142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dirty="0" smtClean="0"/>
              <a:t>THE ALPHABET</a:t>
            </a:r>
            <a:endParaRPr lang="cs-CZ" dirty="0"/>
          </a:p>
        </p:txBody>
      </p:sp>
      <p:sp>
        <p:nvSpPr>
          <p:cNvPr id="5" name="Zástupný symbol pro obsah 4"/>
          <p:cNvSpPr>
            <a:spLocks noGrp="1"/>
          </p:cNvSpPr>
          <p:nvPr>
            <p:ph idx="1"/>
          </p:nvPr>
        </p:nvSpPr>
        <p:spPr/>
        <p:txBody>
          <a:bodyPr>
            <a:normAutofit/>
          </a:bodyPr>
          <a:lstStyle/>
          <a:p>
            <a:pPr marL="0" indent="0">
              <a:buNone/>
            </a:pPr>
            <a:r>
              <a:rPr lang="cs-CZ" sz="2800" dirty="0" smtClean="0">
                <a:solidFill>
                  <a:srgbClr val="FFFF00"/>
                </a:solidFill>
              </a:rPr>
              <a:t>A </a:t>
            </a:r>
            <a:r>
              <a:rPr lang="cs-CZ" sz="2800" dirty="0" smtClean="0">
                <a:solidFill>
                  <a:srgbClr val="00B050"/>
                </a:solidFill>
              </a:rPr>
              <a:t>B</a:t>
            </a:r>
            <a:r>
              <a:rPr lang="cs-CZ" sz="2800" dirty="0" smtClean="0"/>
              <a:t> </a:t>
            </a:r>
            <a:r>
              <a:rPr lang="cs-CZ" sz="2800" dirty="0" smtClean="0">
                <a:solidFill>
                  <a:srgbClr val="FF0000"/>
                </a:solidFill>
              </a:rPr>
              <a:t>C</a:t>
            </a:r>
            <a:r>
              <a:rPr lang="cs-CZ" sz="2800" dirty="0" smtClean="0"/>
              <a:t> D </a:t>
            </a:r>
            <a:r>
              <a:rPr lang="cs-CZ" sz="2800" dirty="0" smtClean="0">
                <a:solidFill>
                  <a:srgbClr val="7030A0"/>
                </a:solidFill>
              </a:rPr>
              <a:t>E</a:t>
            </a:r>
            <a:r>
              <a:rPr lang="cs-CZ" sz="2800" dirty="0" smtClean="0"/>
              <a:t> </a:t>
            </a:r>
            <a:r>
              <a:rPr lang="cs-CZ" sz="2800" dirty="0" smtClean="0">
                <a:solidFill>
                  <a:srgbClr val="00B050"/>
                </a:solidFill>
              </a:rPr>
              <a:t>F</a:t>
            </a:r>
            <a:r>
              <a:rPr lang="cs-CZ" sz="2800" dirty="0" smtClean="0"/>
              <a:t> </a:t>
            </a:r>
            <a:r>
              <a:rPr lang="cs-CZ" sz="2800" dirty="0" smtClean="0">
                <a:solidFill>
                  <a:srgbClr val="FF0000"/>
                </a:solidFill>
              </a:rPr>
              <a:t>G</a:t>
            </a:r>
            <a:r>
              <a:rPr lang="cs-CZ" sz="2800" dirty="0" smtClean="0"/>
              <a:t> H </a:t>
            </a:r>
            <a:r>
              <a:rPr lang="cs-CZ" sz="2800" dirty="0" smtClean="0">
                <a:solidFill>
                  <a:srgbClr val="00B050"/>
                </a:solidFill>
              </a:rPr>
              <a:t>I J </a:t>
            </a:r>
            <a:r>
              <a:rPr lang="cs-CZ" sz="2800" dirty="0" smtClean="0"/>
              <a:t>K L </a:t>
            </a:r>
            <a:r>
              <a:rPr lang="cs-CZ" sz="2800" dirty="0" smtClean="0">
                <a:solidFill>
                  <a:srgbClr val="FFFF00"/>
                </a:solidFill>
              </a:rPr>
              <a:t>M</a:t>
            </a:r>
            <a:r>
              <a:rPr lang="cs-CZ" sz="2800" dirty="0" smtClean="0"/>
              <a:t> </a:t>
            </a:r>
            <a:r>
              <a:rPr lang="cs-CZ" sz="2800" dirty="0" smtClean="0">
                <a:solidFill>
                  <a:srgbClr val="7030A0"/>
                </a:solidFill>
              </a:rPr>
              <a:t>N </a:t>
            </a:r>
            <a:r>
              <a:rPr lang="cs-CZ" sz="2800" dirty="0" smtClean="0"/>
              <a:t>O </a:t>
            </a:r>
            <a:r>
              <a:rPr lang="cs-CZ" sz="2800" dirty="0" smtClean="0">
                <a:solidFill>
                  <a:srgbClr val="FF0000"/>
                </a:solidFill>
              </a:rPr>
              <a:t>P Q </a:t>
            </a:r>
            <a:r>
              <a:rPr lang="cs-CZ" sz="2800" dirty="0" smtClean="0"/>
              <a:t>R </a:t>
            </a:r>
            <a:r>
              <a:rPr lang="cs-CZ" sz="2800" dirty="0" smtClean="0">
                <a:solidFill>
                  <a:srgbClr val="00B050"/>
                </a:solidFill>
              </a:rPr>
              <a:t>S</a:t>
            </a:r>
            <a:r>
              <a:rPr lang="cs-CZ" sz="2800" dirty="0" smtClean="0"/>
              <a:t> T </a:t>
            </a:r>
            <a:r>
              <a:rPr lang="cs-CZ" sz="2800" dirty="0" smtClean="0">
                <a:solidFill>
                  <a:srgbClr val="FFFF00"/>
                </a:solidFill>
              </a:rPr>
              <a:t>U</a:t>
            </a:r>
            <a:r>
              <a:rPr lang="cs-CZ" sz="2800" dirty="0" smtClean="0"/>
              <a:t> V </a:t>
            </a:r>
            <a:r>
              <a:rPr lang="cs-CZ" sz="2800" dirty="0" smtClean="0">
                <a:solidFill>
                  <a:srgbClr val="00B050"/>
                </a:solidFill>
              </a:rPr>
              <a:t>W</a:t>
            </a:r>
            <a:r>
              <a:rPr lang="cs-CZ" sz="2800" dirty="0" smtClean="0"/>
              <a:t> </a:t>
            </a:r>
            <a:r>
              <a:rPr lang="cs-CZ" sz="2800" dirty="0" smtClean="0">
                <a:solidFill>
                  <a:srgbClr val="FFFF00"/>
                </a:solidFill>
              </a:rPr>
              <a:t>X</a:t>
            </a:r>
            <a:r>
              <a:rPr lang="cs-CZ" sz="2800" dirty="0" smtClean="0"/>
              <a:t> </a:t>
            </a:r>
            <a:r>
              <a:rPr lang="cs-CZ" sz="2800" dirty="0" smtClean="0">
                <a:solidFill>
                  <a:srgbClr val="7030A0"/>
                </a:solidFill>
              </a:rPr>
              <a:t>Y</a:t>
            </a:r>
            <a:r>
              <a:rPr lang="cs-CZ" sz="2800" dirty="0" smtClean="0"/>
              <a:t> </a:t>
            </a:r>
            <a:r>
              <a:rPr lang="cs-CZ" sz="2800" dirty="0" smtClean="0">
                <a:solidFill>
                  <a:srgbClr val="FF0000"/>
                </a:solidFill>
              </a:rPr>
              <a:t>Z</a:t>
            </a:r>
          </a:p>
          <a:p>
            <a:pPr marL="0" indent="0">
              <a:buNone/>
            </a:pPr>
            <a:endParaRPr lang="cs-CZ" sz="2800" dirty="0"/>
          </a:p>
          <a:p>
            <a:pPr marL="0" indent="0">
              <a:buNone/>
            </a:pPr>
            <a:r>
              <a:rPr lang="cs-CZ" sz="2800" dirty="0" smtClean="0"/>
              <a:t>PŘEČTI VŠECHNA ČERVENÁ PÍSMENA.</a:t>
            </a:r>
          </a:p>
          <a:p>
            <a:pPr marL="0" indent="0">
              <a:buNone/>
            </a:pPr>
            <a:r>
              <a:rPr lang="cs-CZ" sz="2800" dirty="0" smtClean="0"/>
              <a:t>PŘEČTI VŠECHNA ZELENÁ PÍSMENA.</a:t>
            </a:r>
          </a:p>
          <a:p>
            <a:pPr marL="0" indent="0">
              <a:buNone/>
            </a:pPr>
            <a:r>
              <a:rPr lang="cs-CZ" sz="2800" dirty="0" smtClean="0"/>
              <a:t>PŘEČTI VŠECHNA FIALOVÁ PÍSMENA.</a:t>
            </a:r>
          </a:p>
          <a:p>
            <a:pPr marL="0" indent="0">
              <a:buNone/>
            </a:pPr>
            <a:r>
              <a:rPr lang="cs-CZ" sz="2800" dirty="0" smtClean="0"/>
              <a:t>PŘEČTI VŠECHNA ŽLUTÁ PÍSMENA.</a:t>
            </a:r>
            <a:endParaRPr lang="cs-CZ" sz="2800" dirty="0"/>
          </a:p>
          <a:p>
            <a:pPr marL="0" indent="0">
              <a:buNone/>
            </a:pPr>
            <a:r>
              <a:rPr lang="cs-CZ" sz="2800" dirty="0" smtClean="0"/>
              <a:t>PŘEČTI VŠECHNA ČERNÁ PÍSMENA.</a:t>
            </a:r>
            <a:endParaRPr lang="cs-CZ" sz="2800" dirty="0"/>
          </a:p>
        </p:txBody>
      </p:sp>
    </p:spTree>
    <p:extLst>
      <p:ext uri="{BB962C8B-B14F-4D97-AF65-F5344CB8AC3E}">
        <p14:creationId xmlns:p14="http://schemas.microsoft.com/office/powerpoint/2010/main" val="164723826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KRÁTKÁ ODPOVĚĎ</a:t>
            </a:r>
            <a:endParaRPr lang="cs-CZ" dirty="0"/>
          </a:p>
        </p:txBody>
      </p:sp>
      <p:sp>
        <p:nvSpPr>
          <p:cNvPr id="3" name="Zástupný symbol pro obsah 2"/>
          <p:cNvSpPr>
            <a:spLocks noGrp="1"/>
          </p:cNvSpPr>
          <p:nvPr>
            <p:ph idx="1"/>
          </p:nvPr>
        </p:nvSpPr>
        <p:spPr/>
        <p:txBody>
          <a:bodyPr>
            <a:normAutofit lnSpcReduction="10000"/>
          </a:bodyPr>
          <a:lstStyle/>
          <a:p>
            <a:pPr marL="0" indent="0">
              <a:buNone/>
            </a:pPr>
            <a:r>
              <a:rPr lang="cs-CZ" b="1" dirty="0" smtClean="0"/>
              <a:t>    </a:t>
            </a:r>
            <a:r>
              <a:rPr lang="cs-CZ" b="1" u="sng" dirty="0" smtClean="0"/>
              <a:t>YES, IT IS</a:t>
            </a:r>
            <a:r>
              <a:rPr lang="cs-CZ" b="1" dirty="0" smtClean="0"/>
              <a:t>. </a:t>
            </a:r>
            <a:r>
              <a:rPr lang="cs-CZ" dirty="0" smtClean="0"/>
              <a:t>                                     </a:t>
            </a:r>
            <a:r>
              <a:rPr lang="cs-CZ" b="1" u="sng" dirty="0" smtClean="0"/>
              <a:t>NO, IT ISN´T.</a:t>
            </a:r>
          </a:p>
          <a:p>
            <a:pPr marL="0" indent="0">
              <a:buNone/>
            </a:pPr>
            <a:endParaRPr lang="cs-CZ" dirty="0" smtClean="0"/>
          </a:p>
          <a:p>
            <a:pPr marL="0" indent="0">
              <a:buNone/>
            </a:pPr>
            <a:r>
              <a:rPr lang="cs-CZ" sz="4400" dirty="0" smtClean="0"/>
              <a:t>     </a:t>
            </a:r>
            <a:r>
              <a:rPr lang="cs-CZ" sz="4400" u="sng" dirty="0" smtClean="0"/>
              <a:t>P</a:t>
            </a:r>
            <a:endParaRPr lang="cs-CZ" sz="4400" u="sng" dirty="0"/>
          </a:p>
          <a:p>
            <a:pPr marL="0" indent="0">
              <a:buNone/>
            </a:pPr>
            <a:r>
              <a:rPr lang="cs-CZ" dirty="0" err="1" smtClean="0"/>
              <a:t>Is</a:t>
            </a:r>
            <a:r>
              <a:rPr lang="cs-CZ" dirty="0" smtClean="0"/>
              <a:t> </a:t>
            </a:r>
            <a:r>
              <a:rPr lang="cs-CZ" dirty="0" err="1" smtClean="0"/>
              <a:t>it</a:t>
            </a:r>
            <a:r>
              <a:rPr lang="cs-CZ" dirty="0" smtClean="0"/>
              <a:t> /</a:t>
            </a:r>
            <a:r>
              <a:rPr lang="cs-CZ" dirty="0" err="1" smtClean="0"/>
              <a:t>pi</a:t>
            </a:r>
            <a:r>
              <a:rPr lang="cs-CZ" dirty="0" smtClean="0"/>
              <a:t>:/ ?    </a:t>
            </a:r>
            <a:r>
              <a:rPr lang="cs-CZ" dirty="0" err="1" smtClean="0"/>
              <a:t>Yes</a:t>
            </a:r>
            <a:r>
              <a:rPr lang="cs-CZ" dirty="0" smtClean="0"/>
              <a:t>, </a:t>
            </a:r>
            <a:r>
              <a:rPr lang="cs-CZ" dirty="0" err="1" smtClean="0"/>
              <a:t>it</a:t>
            </a:r>
            <a:r>
              <a:rPr lang="cs-CZ" dirty="0" smtClean="0"/>
              <a:t> </a:t>
            </a:r>
            <a:r>
              <a:rPr lang="cs-CZ" dirty="0" err="1" smtClean="0"/>
              <a:t>is</a:t>
            </a:r>
            <a:r>
              <a:rPr lang="cs-CZ" dirty="0" smtClean="0"/>
              <a:t>.</a:t>
            </a:r>
          </a:p>
          <a:p>
            <a:pPr marL="0" indent="0">
              <a:buNone/>
            </a:pPr>
            <a:endParaRPr lang="cs-CZ" dirty="0" smtClean="0"/>
          </a:p>
          <a:p>
            <a:pPr marL="0" indent="0">
              <a:buNone/>
            </a:pPr>
            <a:r>
              <a:rPr lang="cs-CZ" sz="4400" dirty="0" smtClean="0"/>
              <a:t>     </a:t>
            </a:r>
            <a:r>
              <a:rPr lang="cs-CZ" sz="4400" u="sng" dirty="0" smtClean="0"/>
              <a:t>N</a:t>
            </a:r>
            <a:endParaRPr lang="cs-CZ" sz="4400" u="sng" dirty="0"/>
          </a:p>
          <a:p>
            <a:pPr marL="0" indent="0">
              <a:buNone/>
            </a:pPr>
            <a:r>
              <a:rPr lang="cs-CZ" dirty="0" err="1" smtClean="0"/>
              <a:t>Is</a:t>
            </a:r>
            <a:r>
              <a:rPr lang="cs-CZ" dirty="0" smtClean="0"/>
              <a:t> </a:t>
            </a:r>
            <a:r>
              <a:rPr lang="cs-CZ" dirty="0" err="1" smtClean="0"/>
              <a:t>it</a:t>
            </a:r>
            <a:r>
              <a:rPr lang="cs-CZ" dirty="0" smtClean="0"/>
              <a:t> /</a:t>
            </a:r>
            <a:r>
              <a:rPr lang="cs-CZ" dirty="0" err="1" smtClean="0"/>
              <a:t>em</a:t>
            </a:r>
            <a:r>
              <a:rPr lang="cs-CZ" dirty="0" smtClean="0"/>
              <a:t>/ ?   No, </a:t>
            </a:r>
            <a:r>
              <a:rPr lang="cs-CZ" dirty="0" err="1" smtClean="0"/>
              <a:t>it</a:t>
            </a:r>
            <a:r>
              <a:rPr lang="cs-CZ" dirty="0" smtClean="0"/>
              <a:t> </a:t>
            </a:r>
            <a:r>
              <a:rPr lang="cs-CZ" dirty="0" err="1" smtClean="0"/>
              <a:t>isn´t</a:t>
            </a:r>
            <a:r>
              <a:rPr lang="cs-CZ" dirty="0" smtClean="0"/>
              <a:t>.</a:t>
            </a:r>
          </a:p>
          <a:p>
            <a:pPr marL="0" indent="0">
              <a:buNone/>
            </a:pPr>
            <a:endParaRPr lang="cs-CZ" dirty="0"/>
          </a:p>
        </p:txBody>
      </p:sp>
    </p:spTree>
    <p:extLst>
      <p:ext uri="{BB962C8B-B14F-4D97-AF65-F5344CB8AC3E}">
        <p14:creationId xmlns:p14="http://schemas.microsoft.com/office/powerpoint/2010/main" val="429423774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u="sng" dirty="0" smtClean="0"/>
              <a:t>YES, IT IS </a:t>
            </a:r>
            <a:r>
              <a:rPr lang="cs-CZ" dirty="0" smtClean="0"/>
              <a:t>– </a:t>
            </a:r>
            <a:r>
              <a:rPr lang="cs-CZ" u="sng" dirty="0" smtClean="0"/>
              <a:t>NO, IT ISN´T</a:t>
            </a:r>
            <a:endParaRPr lang="cs-CZ" u="sng" dirty="0"/>
          </a:p>
        </p:txBody>
      </p:sp>
      <p:sp>
        <p:nvSpPr>
          <p:cNvPr id="3" name="Zástupný symbol pro obsah 2"/>
          <p:cNvSpPr>
            <a:spLocks noGrp="1"/>
          </p:cNvSpPr>
          <p:nvPr>
            <p:ph idx="1"/>
          </p:nvPr>
        </p:nvSpPr>
        <p:spPr/>
        <p:txBody>
          <a:bodyPr/>
          <a:lstStyle/>
          <a:p>
            <a:pPr marL="0" indent="0">
              <a:buNone/>
            </a:pPr>
            <a:r>
              <a:rPr lang="cs-CZ" dirty="0" smtClean="0"/>
              <a:t>IS IT ……….?</a:t>
            </a:r>
          </a:p>
          <a:p>
            <a:pPr marL="0" indent="0">
              <a:buNone/>
            </a:pPr>
            <a:r>
              <a:rPr lang="cs-CZ" sz="4800" dirty="0" smtClean="0">
                <a:solidFill>
                  <a:srgbClr val="FF0000"/>
                </a:solidFill>
              </a:rPr>
              <a:t>A       B       C       D       E       F       G       H       I       J    K            L       M       N      O       P       Q      R       S      T     U        V        W       X       Y      Z</a:t>
            </a:r>
            <a:endParaRPr lang="cs-CZ" sz="4800" dirty="0">
              <a:solidFill>
                <a:srgbClr val="FF0000"/>
              </a:solidFill>
            </a:endParaRPr>
          </a:p>
        </p:txBody>
      </p:sp>
    </p:spTree>
    <p:extLst>
      <p:ext uri="{BB962C8B-B14F-4D97-AF65-F5344CB8AC3E}">
        <p14:creationId xmlns:p14="http://schemas.microsoft.com/office/powerpoint/2010/main" val="204759420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HLÁSKUJ SLOVA</a:t>
            </a:r>
            <a:endParaRPr lang="cs-CZ" dirty="0"/>
          </a:p>
        </p:txBody>
      </p:sp>
      <p:sp>
        <p:nvSpPr>
          <p:cNvPr id="3" name="Zástupný symbol pro obsah 2"/>
          <p:cNvSpPr>
            <a:spLocks noGrp="1"/>
          </p:cNvSpPr>
          <p:nvPr>
            <p:ph idx="1"/>
          </p:nvPr>
        </p:nvSpPr>
        <p:spPr/>
        <p:txBody>
          <a:bodyPr/>
          <a:lstStyle/>
          <a:p>
            <a:pPr marL="0" indent="0">
              <a:buNone/>
            </a:pPr>
            <a:r>
              <a:rPr lang="cs-CZ" dirty="0" smtClean="0"/>
              <a:t>DOG             APPLE                      BASKETBALL           MONDAY        SCHOOL    CLASSROOM      PEN       CHAIR     TEACHER         PENCIL           BOOK     EARS     FLOOR     DESK                TABLE     WINDOW           BELL         PRESENT        RUBBER  DOOR          RULER         BOX             GIRL         BOY     TENNIS   MILK      TEA         LEMON    HAM          BANANAS           ORANGE       BLUE             RED</a:t>
            </a:r>
            <a:endParaRPr lang="cs-CZ" dirty="0"/>
          </a:p>
        </p:txBody>
      </p:sp>
    </p:spTree>
    <p:extLst>
      <p:ext uri="{BB962C8B-B14F-4D97-AF65-F5344CB8AC3E}">
        <p14:creationId xmlns:p14="http://schemas.microsoft.com/office/powerpoint/2010/main" val="58033909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JAKOU BARVU MÁ ….</a:t>
            </a:r>
            <a:endParaRPr lang="cs-CZ" dirty="0"/>
          </a:p>
        </p:txBody>
      </p:sp>
      <p:sp>
        <p:nvSpPr>
          <p:cNvPr id="3" name="Zástupný symbol pro obsah 2"/>
          <p:cNvSpPr>
            <a:spLocks noGrp="1"/>
          </p:cNvSpPr>
          <p:nvPr>
            <p:ph idx="1"/>
          </p:nvPr>
        </p:nvSpPr>
        <p:spPr/>
        <p:txBody>
          <a:bodyPr/>
          <a:lstStyle/>
          <a:p>
            <a:r>
              <a:rPr lang="cs-CZ" dirty="0" smtClean="0"/>
              <a:t>WHAT COLOUR IS /</a:t>
            </a:r>
            <a:r>
              <a:rPr lang="cs-CZ" dirty="0" err="1" smtClean="0"/>
              <a:t>kei</a:t>
            </a:r>
            <a:r>
              <a:rPr lang="cs-CZ" dirty="0" smtClean="0"/>
              <a:t>/ ?     </a:t>
            </a:r>
            <a:r>
              <a:rPr lang="cs-CZ" dirty="0" smtClean="0">
                <a:solidFill>
                  <a:srgbClr val="FF0000"/>
                </a:solidFill>
              </a:rPr>
              <a:t>K              IT IS RED.</a:t>
            </a:r>
          </a:p>
          <a:p>
            <a:endParaRPr lang="cs-CZ" dirty="0">
              <a:solidFill>
                <a:srgbClr val="FF0000"/>
              </a:solidFill>
            </a:endParaRPr>
          </a:p>
          <a:p>
            <a:pPr marL="0" indent="0">
              <a:buNone/>
            </a:pPr>
            <a:r>
              <a:rPr lang="cs-CZ" dirty="0" smtClean="0">
                <a:solidFill>
                  <a:srgbClr val="FF0000"/>
                </a:solidFill>
              </a:rPr>
              <a:t>M             </a:t>
            </a:r>
            <a:r>
              <a:rPr lang="cs-CZ" dirty="0" smtClean="0">
                <a:solidFill>
                  <a:srgbClr val="FFFF00"/>
                </a:solidFill>
              </a:rPr>
              <a:t>B</a:t>
            </a:r>
            <a:r>
              <a:rPr lang="cs-CZ" dirty="0" smtClean="0">
                <a:solidFill>
                  <a:srgbClr val="00B050"/>
                </a:solidFill>
              </a:rPr>
              <a:t>                L                 </a:t>
            </a:r>
            <a:r>
              <a:rPr lang="cs-CZ" dirty="0" smtClean="0"/>
              <a:t>H                    </a:t>
            </a:r>
            <a:r>
              <a:rPr lang="cs-CZ" dirty="0" smtClean="0">
                <a:solidFill>
                  <a:srgbClr val="7030A0"/>
                </a:solidFill>
              </a:rPr>
              <a:t>D</a:t>
            </a:r>
          </a:p>
          <a:p>
            <a:pPr marL="0" indent="0">
              <a:buNone/>
            </a:pPr>
            <a:r>
              <a:rPr lang="cs-CZ">
                <a:solidFill>
                  <a:srgbClr val="7030A0"/>
                </a:solidFill>
              </a:rPr>
              <a:t> </a:t>
            </a:r>
            <a:r>
              <a:rPr lang="cs-CZ" smtClean="0">
                <a:solidFill>
                  <a:srgbClr val="7030A0"/>
                </a:solidFill>
              </a:rPr>
              <a:t>       </a:t>
            </a:r>
            <a:r>
              <a:rPr lang="cs-CZ" smtClean="0">
                <a:solidFill>
                  <a:schemeClr val="accent2">
                    <a:lumMod val="40000"/>
                    <a:lumOff val="60000"/>
                  </a:schemeClr>
                </a:solidFill>
              </a:rPr>
              <a:t>S             </a:t>
            </a:r>
            <a:r>
              <a:rPr lang="cs-CZ" smtClean="0">
                <a:solidFill>
                  <a:schemeClr val="accent6">
                    <a:lumMod val="50000"/>
                  </a:schemeClr>
                </a:solidFill>
              </a:rPr>
              <a:t>F                  </a:t>
            </a:r>
            <a:r>
              <a:rPr lang="cs-CZ" smtClean="0">
                <a:solidFill>
                  <a:schemeClr val="bg1">
                    <a:lumMod val="75000"/>
                  </a:schemeClr>
                </a:solidFill>
              </a:rPr>
              <a:t>R                   </a:t>
            </a:r>
            <a:r>
              <a:rPr lang="cs-CZ" smtClean="0">
                <a:solidFill>
                  <a:srgbClr val="0070C0"/>
                </a:solidFill>
              </a:rPr>
              <a:t>A                   </a:t>
            </a:r>
            <a:r>
              <a:rPr lang="cs-CZ" smtClean="0">
                <a:solidFill>
                  <a:srgbClr val="00B050"/>
                </a:solidFill>
              </a:rPr>
              <a:t>J             </a:t>
            </a:r>
            <a:r>
              <a:rPr lang="cs-CZ" smtClean="0">
                <a:solidFill>
                  <a:srgbClr val="FF0000"/>
                </a:solidFill>
              </a:rPr>
              <a:t>G                </a:t>
            </a:r>
            <a:r>
              <a:rPr lang="cs-CZ" smtClean="0"/>
              <a:t>V                   </a:t>
            </a:r>
            <a:r>
              <a:rPr lang="cs-CZ" smtClean="0">
                <a:solidFill>
                  <a:srgbClr val="7030A0"/>
                </a:solidFill>
              </a:rPr>
              <a:t>E                    </a:t>
            </a:r>
            <a:r>
              <a:rPr lang="cs-CZ" smtClean="0">
                <a:solidFill>
                  <a:srgbClr val="FFFF00"/>
                </a:solidFill>
              </a:rPr>
              <a:t>W</a:t>
            </a:r>
            <a:endParaRPr lang="cs-CZ" dirty="0">
              <a:solidFill>
                <a:srgbClr val="FF0000"/>
              </a:solidFill>
            </a:endParaRPr>
          </a:p>
        </p:txBody>
      </p:sp>
    </p:spTree>
    <p:extLst>
      <p:ext uri="{BB962C8B-B14F-4D97-AF65-F5344CB8AC3E}">
        <p14:creationId xmlns:p14="http://schemas.microsoft.com/office/powerpoint/2010/main" val="2832932616"/>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37</TotalTime>
  <Words>306</Words>
  <Application>Microsoft Office PowerPoint</Application>
  <PresentationFormat>Předvádění na obrazovce (4:3)</PresentationFormat>
  <Paragraphs>38</Paragraphs>
  <Slides>7</Slides>
  <Notes>1</Notes>
  <HiddenSlides>0</HiddenSlides>
  <MMClips>0</MMClips>
  <ScaleCrop>false</ScaleCrop>
  <HeadingPairs>
    <vt:vector size="4" baseType="variant">
      <vt:variant>
        <vt:lpstr>Motiv</vt:lpstr>
      </vt:variant>
      <vt:variant>
        <vt:i4>1</vt:i4>
      </vt:variant>
      <vt:variant>
        <vt:lpstr>Nadpisy snímků</vt:lpstr>
      </vt:variant>
      <vt:variant>
        <vt:i4>7</vt:i4>
      </vt:variant>
    </vt:vector>
  </HeadingPairs>
  <TitlesOfParts>
    <vt:vector size="8" baseType="lpstr">
      <vt:lpstr>Motiv systému Office</vt:lpstr>
      <vt:lpstr>Prezentace aplikace PowerPoint</vt:lpstr>
      <vt:lpstr>ANOTACE</vt:lpstr>
      <vt:lpstr>THE ALPHABET</vt:lpstr>
      <vt:lpstr>KRÁTKÁ ODPOVĚĎ</vt:lpstr>
      <vt:lpstr>YES, IT IS – NO, IT ISN´T</vt:lpstr>
      <vt:lpstr>HLÁSKUJ SLOVA</vt:lpstr>
      <vt:lpstr>JAKOU BARVU MÁ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ALPHABET</dc:title>
  <dc:creator>Leona</dc:creator>
  <cp:lastModifiedBy>Leona</cp:lastModifiedBy>
  <cp:revision>6</cp:revision>
  <dcterms:created xsi:type="dcterms:W3CDTF">2012-06-27T17:32:25Z</dcterms:created>
  <dcterms:modified xsi:type="dcterms:W3CDTF">2012-09-20T14:51:41Z</dcterms:modified>
</cp:coreProperties>
</file>