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VY_22_INOVACE_02_08_Barvy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3.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A7279B-959B-47E7-BE63-529D81FD0740}" type="presOf" srcId="{D9242A4C-F33A-42E2-BFA4-EC80805DCD32}" destId="{5A434D34-FA65-40B0-A4CE-3A1E2B14A215}" srcOrd="1" destOrd="0" presId="urn:microsoft.com/office/officeart/2005/8/layout/target3"/>
    <dgm:cxn modelId="{5F0CB3AB-7CFD-49BF-B5E7-6A68782B4825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7E92795-2030-4A41-AAE8-29A21B251A1E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18E990E-9D05-4F5D-8547-C95AF0E42E62}" type="presOf" srcId="{A4836DAF-3E6B-4198-A089-B3C0D0384F2B}" destId="{36B74B1E-3C18-4C06-BA03-CB2EB266F8FF}" srcOrd="1" destOrd="0" presId="urn:microsoft.com/office/officeart/2005/8/layout/target3"/>
    <dgm:cxn modelId="{8AA9D309-8DD8-408F-B58E-D0D8CAB0F556}" type="presOf" srcId="{1D895EAB-76A7-41C6-9C6C-7D303AD4C23C}" destId="{94413E88-B296-45A5-9057-6B5765B63A8F}" srcOrd="1" destOrd="0" presId="urn:microsoft.com/office/officeart/2005/8/layout/target3"/>
    <dgm:cxn modelId="{6A41A29E-9208-4288-A3E6-B8CFF0CB7D2C}" type="presOf" srcId="{ABD4D77B-BA54-4DFB-A762-4C734220F9AA}" destId="{A6703DA5-6D74-4C8B-9C82-31DC93531BC2}" srcOrd="1" destOrd="0" presId="urn:microsoft.com/office/officeart/2005/8/layout/target3"/>
    <dgm:cxn modelId="{C4D1CC02-0016-4989-BBF2-99DA699276E2}" type="presOf" srcId="{1D895EAB-76A7-41C6-9C6C-7D303AD4C23C}" destId="{347D85BD-7382-4413-9298-D06CC996458A}" srcOrd="0" destOrd="0" presId="urn:microsoft.com/office/officeart/2005/8/layout/target3"/>
    <dgm:cxn modelId="{3DD55730-D058-4347-B272-8E15588D7DDF}" type="presOf" srcId="{A4836DAF-3E6B-4198-A089-B3C0D0384F2B}" destId="{4F0AD45D-7E6A-4C4A-90DF-90E27C4B175D}" srcOrd="0" destOrd="0" presId="urn:microsoft.com/office/officeart/2005/8/layout/target3"/>
    <dgm:cxn modelId="{11E51A9D-6802-4B19-97EA-CF4CA93B11B0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263D30B-DC2C-4448-B82A-56D66F896701}" type="presOf" srcId="{FFA013E9-5C5D-404D-8688-08171EA7A387}" destId="{E1DA18CB-4B0A-4D0C-9459-15C4B327891F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B0191BC-A813-4C00-9CE5-76AC0784B528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5A8749E-4475-45DC-8E1E-DFB827A1D293}" type="presParOf" srcId="{2D933DCE-BBEA-46A5-98BC-CA41A7DBB761}" destId="{D3A73299-62A4-4767-8E25-C16133A0B902}" srcOrd="0" destOrd="0" presId="urn:microsoft.com/office/officeart/2005/8/layout/target3"/>
    <dgm:cxn modelId="{DCC8C66E-7CB3-4027-BDFA-4DFFFC5516E0}" type="presParOf" srcId="{2D933DCE-BBEA-46A5-98BC-CA41A7DBB761}" destId="{EE30B2AF-DDC9-42DB-9092-5595C6257A57}" srcOrd="1" destOrd="0" presId="urn:microsoft.com/office/officeart/2005/8/layout/target3"/>
    <dgm:cxn modelId="{E3F7EE2D-64F3-4DCB-9F29-8158A2C6850D}" type="presParOf" srcId="{2D933DCE-BBEA-46A5-98BC-CA41A7DBB761}" destId="{E1DA18CB-4B0A-4D0C-9459-15C4B327891F}" srcOrd="2" destOrd="0" presId="urn:microsoft.com/office/officeart/2005/8/layout/target3"/>
    <dgm:cxn modelId="{B85C5E40-D4A9-4739-952E-A5E77C6E92F1}" type="presParOf" srcId="{2D933DCE-BBEA-46A5-98BC-CA41A7DBB761}" destId="{29996EEB-8589-4AED-9C98-E2204A026234}" srcOrd="3" destOrd="0" presId="urn:microsoft.com/office/officeart/2005/8/layout/target3"/>
    <dgm:cxn modelId="{0D6987D5-BFDB-40AE-8E0B-0AA30AD676B7}" type="presParOf" srcId="{2D933DCE-BBEA-46A5-98BC-CA41A7DBB761}" destId="{056AE7B2-579D-40D1-A57C-4E33BFED76BE}" srcOrd="4" destOrd="0" presId="urn:microsoft.com/office/officeart/2005/8/layout/target3"/>
    <dgm:cxn modelId="{B59EC25B-E15E-43D2-B19C-5B3D2DC9435E}" type="presParOf" srcId="{2D933DCE-BBEA-46A5-98BC-CA41A7DBB761}" destId="{4F0AD45D-7E6A-4C4A-90DF-90E27C4B175D}" srcOrd="5" destOrd="0" presId="urn:microsoft.com/office/officeart/2005/8/layout/target3"/>
    <dgm:cxn modelId="{029447FB-F877-45C6-A433-6A50302EFE61}" type="presParOf" srcId="{2D933DCE-BBEA-46A5-98BC-CA41A7DBB761}" destId="{1804A346-BBD3-438B-AE0F-7BEBB1E2AF96}" srcOrd="6" destOrd="0" presId="urn:microsoft.com/office/officeart/2005/8/layout/target3"/>
    <dgm:cxn modelId="{1639BFC8-B791-4F6D-9AC6-DD51621BA6A6}" type="presParOf" srcId="{2D933DCE-BBEA-46A5-98BC-CA41A7DBB761}" destId="{60CB9877-708D-4C64-AA73-CFD3F3076BC2}" srcOrd="7" destOrd="0" presId="urn:microsoft.com/office/officeart/2005/8/layout/target3"/>
    <dgm:cxn modelId="{44AD2FEE-6461-40A8-AD26-6D03103FB464}" type="presParOf" srcId="{2D933DCE-BBEA-46A5-98BC-CA41A7DBB761}" destId="{347D85BD-7382-4413-9298-D06CC996458A}" srcOrd="8" destOrd="0" presId="urn:microsoft.com/office/officeart/2005/8/layout/target3"/>
    <dgm:cxn modelId="{E6D68912-E629-489B-A207-754859CB2F1F}" type="presParOf" srcId="{2D933DCE-BBEA-46A5-98BC-CA41A7DBB761}" destId="{C4DD5B9C-4D9E-449D-A063-107A759DF3D1}" srcOrd="9" destOrd="0" presId="urn:microsoft.com/office/officeart/2005/8/layout/target3"/>
    <dgm:cxn modelId="{7549C85A-2CBB-4EAE-AF81-44A187380356}" type="presParOf" srcId="{2D933DCE-BBEA-46A5-98BC-CA41A7DBB761}" destId="{CD515E15-5457-47F2-8109-A2A59D66C930}" srcOrd="10" destOrd="0" presId="urn:microsoft.com/office/officeart/2005/8/layout/target3"/>
    <dgm:cxn modelId="{D720E89C-F3D0-4EE9-B63A-85F87B997441}" type="presParOf" srcId="{2D933DCE-BBEA-46A5-98BC-CA41A7DBB761}" destId="{7DDB6D97-C311-42E1-B77C-B194BAE75773}" srcOrd="11" destOrd="0" presId="urn:microsoft.com/office/officeart/2005/8/layout/target3"/>
    <dgm:cxn modelId="{BBD5A812-F95A-4D86-80C1-A733A21057A8}" type="presParOf" srcId="{2D933DCE-BBEA-46A5-98BC-CA41A7DBB761}" destId="{DE2B4424-17B1-4404-A13F-04051C43B79D}" srcOrd="12" destOrd="0" presId="urn:microsoft.com/office/officeart/2005/8/layout/target3"/>
    <dgm:cxn modelId="{2BF620AD-9C9D-4C66-9E63-DE854BC58EE9}" type="presParOf" srcId="{2D933DCE-BBEA-46A5-98BC-CA41A7DBB761}" destId="{555607BD-8A1D-4EBB-825A-8C74A1FB0FFC}" srcOrd="13" destOrd="0" presId="urn:microsoft.com/office/officeart/2005/8/layout/target3"/>
    <dgm:cxn modelId="{EB8C1B0C-8B18-447C-B2B0-9878782708DC}" type="presParOf" srcId="{2D933DCE-BBEA-46A5-98BC-CA41A7DBB761}" destId="{AAB7E4A6-9D01-402C-9D7A-6D30767F0B58}" srcOrd="14" destOrd="0" presId="urn:microsoft.com/office/officeart/2005/8/layout/target3"/>
    <dgm:cxn modelId="{1266E67E-8217-4823-BC2D-61DD9E0A38FF}" type="presParOf" srcId="{2D933DCE-BBEA-46A5-98BC-CA41A7DBB761}" destId="{359A210A-E8C9-4FD6-9BC7-434F4455A6B5}" srcOrd="15" destOrd="0" presId="urn:microsoft.com/office/officeart/2005/8/layout/target3"/>
    <dgm:cxn modelId="{A58D7E84-D65D-4735-A1E3-04EBF453AB24}" type="presParOf" srcId="{2D933DCE-BBEA-46A5-98BC-CA41A7DBB761}" destId="{36B74B1E-3C18-4C06-BA03-CB2EB266F8FF}" srcOrd="16" destOrd="0" presId="urn:microsoft.com/office/officeart/2005/8/layout/target3"/>
    <dgm:cxn modelId="{6BE63EAE-49A8-4719-A107-B57DBC9D6769}" type="presParOf" srcId="{2D933DCE-BBEA-46A5-98BC-CA41A7DBB761}" destId="{94413E88-B296-45A5-9057-6B5765B63A8F}" srcOrd="17" destOrd="0" presId="urn:microsoft.com/office/officeart/2005/8/layout/target3"/>
    <dgm:cxn modelId="{04CC7D6A-1D3C-42EA-BE99-BFAE302659EC}" type="presParOf" srcId="{2D933DCE-BBEA-46A5-98BC-CA41A7DBB761}" destId="{5A434D34-FA65-40B0-A4CE-3A1E2B14A215}" srcOrd="18" destOrd="0" presId="urn:microsoft.com/office/officeart/2005/8/layout/target3"/>
    <dgm:cxn modelId="{9DAB7C4C-0C86-42EA-A1B1-59B09FAC4AB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VY_22_INOVACE_02_08_Barvy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3.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339EA8-7FA9-48A8-8E83-850823102B90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5FE6F-82DD-4ECB-A6A2-9A44ACB974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728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969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258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676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140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347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838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455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655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097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116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41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F3E35-C5D1-4D9A-A308-1A3A69FF9324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64BAB-6F6F-4001-9A9C-8DCEDCFF7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95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588818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98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procvičení barev.</a:t>
            </a:r>
          </a:p>
          <a:p>
            <a:r>
              <a:rPr lang="cs-CZ" dirty="0" smtClean="0"/>
              <a:t>Žáci přiřazují barvy ke </a:t>
            </a:r>
            <a:r>
              <a:rPr lang="cs-CZ" smtClean="0"/>
              <a:t>správnému slovu, </a:t>
            </a:r>
            <a:r>
              <a:rPr lang="cs-CZ" dirty="0" smtClean="0"/>
              <a:t>pracují ve dvojicích.</a:t>
            </a:r>
          </a:p>
          <a:p>
            <a:r>
              <a:rPr lang="cs-CZ" dirty="0" smtClean="0"/>
              <a:t>Materiál doporučuji prezentovat na interaktivní tabuli.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345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BARVY</a:t>
            </a:r>
            <a:br>
              <a:rPr lang="cs-CZ" dirty="0" smtClean="0"/>
            </a:br>
            <a:r>
              <a:rPr lang="cs-CZ" dirty="0" smtClean="0"/>
              <a:t>/ukazuj a říkej: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26" name="Picture 2" descr="F:\DCIM\104_PANA\P104016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2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PŘIŘAZUJ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BLUE </a:t>
            </a:r>
          </a:p>
          <a:p>
            <a:r>
              <a:rPr lang="cs-CZ" dirty="0" smtClean="0"/>
              <a:t>RED </a:t>
            </a:r>
          </a:p>
          <a:p>
            <a:r>
              <a:rPr lang="cs-CZ" dirty="0" smtClean="0"/>
              <a:t>YELLOW</a:t>
            </a:r>
          </a:p>
          <a:p>
            <a:r>
              <a:rPr lang="cs-CZ" dirty="0" smtClean="0"/>
              <a:t>GREY</a:t>
            </a:r>
          </a:p>
          <a:p>
            <a:r>
              <a:rPr lang="cs-CZ" dirty="0" smtClean="0"/>
              <a:t>GREEN                          </a:t>
            </a:r>
          </a:p>
          <a:p>
            <a:r>
              <a:rPr lang="cs-CZ" dirty="0" smtClean="0"/>
              <a:t>BLACK</a:t>
            </a:r>
          </a:p>
          <a:p>
            <a:r>
              <a:rPr lang="cs-CZ" dirty="0" smtClean="0"/>
              <a:t>ORANGE</a:t>
            </a:r>
          </a:p>
          <a:p>
            <a:r>
              <a:rPr lang="cs-CZ" dirty="0" smtClean="0"/>
              <a:t>PINK</a:t>
            </a:r>
          </a:p>
          <a:p>
            <a:r>
              <a:rPr lang="cs-CZ" dirty="0" smtClean="0"/>
              <a:t>WHITE</a:t>
            </a:r>
          </a:p>
          <a:p>
            <a:r>
              <a:rPr lang="cs-CZ" dirty="0" smtClean="0"/>
              <a:t>BROWN</a:t>
            </a:r>
          </a:p>
          <a:p>
            <a:r>
              <a:rPr lang="cs-CZ" dirty="0" smtClean="0"/>
              <a:t>PURPLE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F:\DCIM\104_PANA\P104016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56792"/>
            <a:ext cx="6136247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360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Ptej se a odpovídej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   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2</a:t>
            </a:r>
            <a:r>
              <a:rPr lang="cs-CZ" dirty="0" smtClean="0"/>
              <a:t>. Blue.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3076" name="Picture 4" descr="F:\DCIM\104_PANA\P10401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348880"/>
            <a:ext cx="5664000" cy="42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26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:\DCIM\104_PANA\P10401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31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:\DCIM\104_PANA\P10401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0800" y="-4800600"/>
            <a:ext cx="576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F:\DCIM\104_PANA\P10401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0800" y="-4800600"/>
            <a:ext cx="576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:\DCIM\104_PANA\P104015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6516"/>
            <a:ext cx="7200000" cy="514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01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:\DCIM\104_PANA\P10401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050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:\DCIM\104_PANA\P10401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13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:\DCIM\104_PANA\P10401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31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:\DCIM\104_PANA\P10401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48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F:\DCIM\104_PANA\P10401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47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:\DCIM\104_PANA\P10401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64704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02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F:\DCIM\104_PANA\P10401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30385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24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:\DCIM\104_PANA\P10401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36712"/>
            <a:ext cx="72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19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89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130</Words>
  <Application>Microsoft Office PowerPoint</Application>
  <PresentationFormat>Předvádění na obrazovce (4:3)</PresentationFormat>
  <Paragraphs>34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BARVY /ukazuj a říkej: This is red/</vt:lpstr>
      <vt:lpstr>PŘIŘAZUJ</vt:lpstr>
      <vt:lpstr>PRÁCE VE DVOJICÍCH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</dc:title>
  <dc:creator>Leona</dc:creator>
  <cp:lastModifiedBy>Leona</cp:lastModifiedBy>
  <cp:revision>8</cp:revision>
  <dcterms:created xsi:type="dcterms:W3CDTF">2012-06-24T17:28:28Z</dcterms:created>
  <dcterms:modified xsi:type="dcterms:W3CDTF">2012-10-02T03:38:39Z</dcterms:modified>
</cp:coreProperties>
</file>