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339" autoAdjust="0"/>
    <p:restoredTop sz="94660"/>
  </p:normalViewPr>
  <p:slideViewPr>
    <p:cSldViewPr>
      <p:cViewPr varScale="1">
        <p:scale>
          <a:sx n="62" d="100"/>
          <a:sy n="62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VY_22_INOVACE_02_09_Barvy 3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3.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585C0D-5C1D-4C33-8B9C-059DA5B1E727}" type="presOf" srcId="{FFA013E9-5C5D-404D-8688-08171EA7A387}" destId="{E1DA18CB-4B0A-4D0C-9459-15C4B327891F}" srcOrd="0" destOrd="0" presId="urn:microsoft.com/office/officeart/2005/8/layout/target3"/>
    <dgm:cxn modelId="{7B368D41-82DB-4083-862A-B9DEB771948F}" type="presOf" srcId="{A4836DAF-3E6B-4198-A089-B3C0D0384F2B}" destId="{4F0AD45D-7E6A-4C4A-90DF-90E27C4B175D}" srcOrd="0" destOrd="0" presId="urn:microsoft.com/office/officeart/2005/8/layout/target3"/>
    <dgm:cxn modelId="{89099A29-687C-4E5C-B149-80804520AB89}" type="presOf" srcId="{DAAD5A11-3EBC-47AE-AB1C-4F1B938732A7}" destId="{2D933DCE-BBEA-46A5-98BC-CA41A7DBB761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694D6F20-ECDA-45F4-BBBA-1D598A023747}" type="presOf" srcId="{ABD4D77B-BA54-4DFB-A762-4C734220F9AA}" destId="{A6703DA5-6D74-4C8B-9C82-31DC93531BC2}" srcOrd="1" destOrd="0" presId="urn:microsoft.com/office/officeart/2005/8/layout/target3"/>
    <dgm:cxn modelId="{CF4350B7-D8EE-4351-884B-A3BF9556A815}" type="presOf" srcId="{D9242A4C-F33A-42E2-BFA4-EC80805DCD32}" destId="{7DDB6D97-C311-42E1-B77C-B194BAE75773}" srcOrd="0" destOrd="0" presId="urn:microsoft.com/office/officeart/2005/8/layout/target3"/>
    <dgm:cxn modelId="{84E7C265-E89E-4115-9A0E-383C92BA700E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E46494C1-99E2-4097-8C19-DB730DC03DD1}" type="presOf" srcId="{FFA013E9-5C5D-404D-8688-08171EA7A387}" destId="{359A210A-E8C9-4FD6-9BC7-434F4455A6B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354B41F5-534B-4979-B572-7ADE6F84358A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5B2E7E92-9CCC-45DE-B355-844AEAADB15C}" type="presOf" srcId="{1D895EAB-76A7-41C6-9C6C-7D303AD4C23C}" destId="{347D85BD-7382-4413-9298-D06CC996458A}" srcOrd="0" destOrd="0" presId="urn:microsoft.com/office/officeart/2005/8/layout/target3"/>
    <dgm:cxn modelId="{5921347B-FFCF-4137-B2ED-55350B5C6399}" type="presOf" srcId="{D9242A4C-F33A-42E2-BFA4-EC80805DCD32}" destId="{5A434D34-FA65-40B0-A4CE-3A1E2B14A215}" srcOrd="1" destOrd="0" presId="urn:microsoft.com/office/officeart/2005/8/layout/target3"/>
    <dgm:cxn modelId="{73CE74F1-484A-4F23-80FC-BA3867759D61}" type="presOf" srcId="{A4836DAF-3E6B-4198-A089-B3C0D0384F2B}" destId="{36B74B1E-3C18-4C06-BA03-CB2EB266F8FF}" srcOrd="1" destOrd="0" presId="urn:microsoft.com/office/officeart/2005/8/layout/target3"/>
    <dgm:cxn modelId="{E9768D32-F5E5-414B-A674-A374C18AE505}" type="presParOf" srcId="{2D933DCE-BBEA-46A5-98BC-CA41A7DBB761}" destId="{D3A73299-62A4-4767-8E25-C16133A0B902}" srcOrd="0" destOrd="0" presId="urn:microsoft.com/office/officeart/2005/8/layout/target3"/>
    <dgm:cxn modelId="{7F4517EB-3728-44AB-99A7-FE0C1AE2AC5C}" type="presParOf" srcId="{2D933DCE-BBEA-46A5-98BC-CA41A7DBB761}" destId="{EE30B2AF-DDC9-42DB-9092-5595C6257A57}" srcOrd="1" destOrd="0" presId="urn:microsoft.com/office/officeart/2005/8/layout/target3"/>
    <dgm:cxn modelId="{BCAB664B-F4E7-4C83-A9A6-80E86A226982}" type="presParOf" srcId="{2D933DCE-BBEA-46A5-98BC-CA41A7DBB761}" destId="{E1DA18CB-4B0A-4D0C-9459-15C4B327891F}" srcOrd="2" destOrd="0" presId="urn:microsoft.com/office/officeart/2005/8/layout/target3"/>
    <dgm:cxn modelId="{A841F2EC-C1DC-4CCC-8674-D299291C6B31}" type="presParOf" srcId="{2D933DCE-BBEA-46A5-98BC-CA41A7DBB761}" destId="{29996EEB-8589-4AED-9C98-E2204A026234}" srcOrd="3" destOrd="0" presId="urn:microsoft.com/office/officeart/2005/8/layout/target3"/>
    <dgm:cxn modelId="{45FA0421-C725-4F39-B6E4-0290576B2F05}" type="presParOf" srcId="{2D933DCE-BBEA-46A5-98BC-CA41A7DBB761}" destId="{056AE7B2-579D-40D1-A57C-4E33BFED76BE}" srcOrd="4" destOrd="0" presId="urn:microsoft.com/office/officeart/2005/8/layout/target3"/>
    <dgm:cxn modelId="{568D415A-C6DF-429F-AC3E-4939CDA6E751}" type="presParOf" srcId="{2D933DCE-BBEA-46A5-98BC-CA41A7DBB761}" destId="{4F0AD45D-7E6A-4C4A-90DF-90E27C4B175D}" srcOrd="5" destOrd="0" presId="urn:microsoft.com/office/officeart/2005/8/layout/target3"/>
    <dgm:cxn modelId="{1A4724F2-930F-4ABB-8C5C-6B1B67D8ADEA}" type="presParOf" srcId="{2D933DCE-BBEA-46A5-98BC-CA41A7DBB761}" destId="{1804A346-BBD3-438B-AE0F-7BEBB1E2AF96}" srcOrd="6" destOrd="0" presId="urn:microsoft.com/office/officeart/2005/8/layout/target3"/>
    <dgm:cxn modelId="{9B145892-E1DF-4906-931F-3873A8194417}" type="presParOf" srcId="{2D933DCE-BBEA-46A5-98BC-CA41A7DBB761}" destId="{60CB9877-708D-4C64-AA73-CFD3F3076BC2}" srcOrd="7" destOrd="0" presId="urn:microsoft.com/office/officeart/2005/8/layout/target3"/>
    <dgm:cxn modelId="{8A301612-C1AA-4E4B-AEDE-1AEB5E4DBFA3}" type="presParOf" srcId="{2D933DCE-BBEA-46A5-98BC-CA41A7DBB761}" destId="{347D85BD-7382-4413-9298-D06CC996458A}" srcOrd="8" destOrd="0" presId="urn:microsoft.com/office/officeart/2005/8/layout/target3"/>
    <dgm:cxn modelId="{53E93C45-DB76-47EC-8D8E-6E008228EACF}" type="presParOf" srcId="{2D933DCE-BBEA-46A5-98BC-CA41A7DBB761}" destId="{C4DD5B9C-4D9E-449D-A063-107A759DF3D1}" srcOrd="9" destOrd="0" presId="urn:microsoft.com/office/officeart/2005/8/layout/target3"/>
    <dgm:cxn modelId="{C522FD32-C0A5-48DA-86B9-A72F9E5ED7F4}" type="presParOf" srcId="{2D933DCE-BBEA-46A5-98BC-CA41A7DBB761}" destId="{CD515E15-5457-47F2-8109-A2A59D66C930}" srcOrd="10" destOrd="0" presId="urn:microsoft.com/office/officeart/2005/8/layout/target3"/>
    <dgm:cxn modelId="{F3A0EEE6-9A6E-4655-A827-86B45EB380BC}" type="presParOf" srcId="{2D933DCE-BBEA-46A5-98BC-CA41A7DBB761}" destId="{7DDB6D97-C311-42E1-B77C-B194BAE75773}" srcOrd="11" destOrd="0" presId="urn:microsoft.com/office/officeart/2005/8/layout/target3"/>
    <dgm:cxn modelId="{FE7CAD94-2684-4437-9ED9-1A659330A804}" type="presParOf" srcId="{2D933DCE-BBEA-46A5-98BC-CA41A7DBB761}" destId="{DE2B4424-17B1-4404-A13F-04051C43B79D}" srcOrd="12" destOrd="0" presId="urn:microsoft.com/office/officeart/2005/8/layout/target3"/>
    <dgm:cxn modelId="{9AD8059C-5C00-4976-8A7B-DDD33D22F49B}" type="presParOf" srcId="{2D933DCE-BBEA-46A5-98BC-CA41A7DBB761}" destId="{555607BD-8A1D-4EBB-825A-8C74A1FB0FFC}" srcOrd="13" destOrd="0" presId="urn:microsoft.com/office/officeart/2005/8/layout/target3"/>
    <dgm:cxn modelId="{928B02CA-7478-42EA-83FD-8B741B1D2558}" type="presParOf" srcId="{2D933DCE-BBEA-46A5-98BC-CA41A7DBB761}" destId="{AAB7E4A6-9D01-402C-9D7A-6D30767F0B58}" srcOrd="14" destOrd="0" presId="urn:microsoft.com/office/officeart/2005/8/layout/target3"/>
    <dgm:cxn modelId="{56D4EF98-6065-4204-8026-569527E05976}" type="presParOf" srcId="{2D933DCE-BBEA-46A5-98BC-CA41A7DBB761}" destId="{359A210A-E8C9-4FD6-9BC7-434F4455A6B5}" srcOrd="15" destOrd="0" presId="urn:microsoft.com/office/officeart/2005/8/layout/target3"/>
    <dgm:cxn modelId="{2FB5B4BD-126F-4B26-B936-DC873B552B04}" type="presParOf" srcId="{2D933DCE-BBEA-46A5-98BC-CA41A7DBB761}" destId="{36B74B1E-3C18-4C06-BA03-CB2EB266F8FF}" srcOrd="16" destOrd="0" presId="urn:microsoft.com/office/officeart/2005/8/layout/target3"/>
    <dgm:cxn modelId="{485DD723-284C-48B7-98BE-3263DB2A94E0}" type="presParOf" srcId="{2D933DCE-BBEA-46A5-98BC-CA41A7DBB761}" destId="{94413E88-B296-45A5-9057-6B5765B63A8F}" srcOrd="17" destOrd="0" presId="urn:microsoft.com/office/officeart/2005/8/layout/target3"/>
    <dgm:cxn modelId="{78A598FE-960B-4DF6-B932-758DB0743AC0}" type="presParOf" srcId="{2D933DCE-BBEA-46A5-98BC-CA41A7DBB761}" destId="{5A434D34-FA65-40B0-A4CE-3A1E2B14A215}" srcOrd="18" destOrd="0" presId="urn:microsoft.com/office/officeart/2005/8/layout/target3"/>
    <dgm:cxn modelId="{63DBD940-AE19-416A-B992-0012632AE47F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VY_22_INOVACE_02_09_Barvy 3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3.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116730-4F75-407F-83E5-616EE8E0DA27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EB5B12-F847-4818-8703-382E722D7F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73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B09A8D9-F2AD-4818-AF64-DCDA63AC55FE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3029248-B178-419D-9E8F-92C5CDC18C7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71911125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0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procvičování barev.</a:t>
            </a:r>
          </a:p>
          <a:p>
            <a:r>
              <a:rPr lang="cs-CZ" dirty="0" smtClean="0"/>
              <a:t>Žáci si procvičí vázání spojky and a základní barvy.</a:t>
            </a:r>
          </a:p>
          <a:p>
            <a:r>
              <a:rPr lang="cs-CZ" dirty="0" smtClean="0"/>
              <a:t>Barvy vyhledají ve </a:t>
            </a:r>
            <a:r>
              <a:rPr lang="cs-CZ" dirty="0" err="1" smtClean="0"/>
              <a:t>čtyřsměrce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Materiál doporučuji prezentovat na interaktivní tabuli.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175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Vázání spojky and</a:t>
            </a:r>
          </a:p>
          <a:p>
            <a:pPr marL="0" indent="0">
              <a:buNone/>
            </a:pPr>
            <a:r>
              <a:rPr lang="cs-CZ" dirty="0" smtClean="0"/>
              <a:t>WHAT COLOURS?    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Red</a:t>
            </a:r>
            <a:r>
              <a:rPr lang="cs-CZ" dirty="0" smtClean="0"/>
              <a:t> and green.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F:\DCIM\104_PANA\P10401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29000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DCIM\104_PANA\P104015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9000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25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WHAT COLOURS? </a:t>
            </a:r>
          </a:p>
          <a:p>
            <a:pPr marL="0" indent="0" algn="ctr">
              <a:buNone/>
            </a:pPr>
            <a:r>
              <a:rPr lang="cs-CZ" dirty="0" smtClean="0"/>
              <a:t> Black and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 descr="F:\DCIM\104_PANA\P10401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400800" y="-4800600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DCIM\104_PANA\P10401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9820" y="2852936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F:\DCIM\104_PANA\P104015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852936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212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WHAT COLOURS?</a:t>
            </a:r>
          </a:p>
          <a:p>
            <a:pPr marL="0" indent="0" algn="ctr">
              <a:buNone/>
            </a:pPr>
            <a:r>
              <a:rPr lang="cs-CZ" dirty="0" smtClean="0"/>
              <a:t>Blue and </a:t>
            </a:r>
            <a:r>
              <a:rPr lang="cs-CZ" dirty="0" err="1" smtClean="0"/>
              <a:t>purple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F:\DCIM\104_PANA\P10401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4944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DCIM\104_PANA\P104015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24944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4628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WHAR COLOURS? </a:t>
            </a:r>
          </a:p>
          <a:p>
            <a:pPr marL="0" indent="0" algn="ctr">
              <a:buNone/>
            </a:pPr>
            <a:r>
              <a:rPr lang="cs-CZ" dirty="0" err="1" smtClean="0"/>
              <a:t>Yellow</a:t>
            </a:r>
            <a:r>
              <a:rPr lang="cs-CZ" dirty="0" smtClean="0"/>
              <a:t> and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8" name="Picture 2" descr="F:\DCIM\104_PANA\P10401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924944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F:\DCIM\104_PANA\P104015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24944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068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WHAT COLOURS? </a:t>
            </a:r>
          </a:p>
          <a:p>
            <a:pPr marL="0" indent="0" algn="ctr">
              <a:buNone/>
            </a:pPr>
            <a:r>
              <a:rPr lang="cs-CZ" dirty="0" err="1" smtClean="0"/>
              <a:t>Grey</a:t>
            </a:r>
            <a:r>
              <a:rPr lang="cs-CZ" dirty="0" smtClean="0"/>
              <a:t> and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F:\DCIM\104_PANA\P10401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996952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F:\DCIM\104_PANA\P104016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904" y="2996952"/>
            <a:ext cx="24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143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NAJDI 11 BAREV VE ČTYŘSMĚRCE</a:t>
            </a:r>
            <a:br>
              <a:rPr lang="cs-CZ" dirty="0" smtClean="0"/>
            </a:br>
            <a:r>
              <a:rPr lang="cs-CZ" dirty="0" smtClean="0"/>
              <a:t>/nahoru, dolů, vlevo, vpravo/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2540337"/>
              </p:ext>
            </p:extLst>
          </p:nvPr>
        </p:nvGraphicFramePr>
        <p:xfrm>
          <a:off x="683570" y="2420888"/>
          <a:ext cx="6936430" cy="2926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  <a:gridCol w="693643"/>
              </a:tblGrid>
              <a:tr h="2711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</a:tr>
              <a:tr h="2711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</a:tr>
              <a:tr h="2711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  <a:tr h="2711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</a:tr>
              <a:tr h="2711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</a:tr>
              <a:tr h="2711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2711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</a:tr>
              <a:tr h="27119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210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8418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56</TotalTime>
  <Words>233</Words>
  <Application>Microsoft Office PowerPoint</Application>
  <PresentationFormat>Předvádění na obrazovce (4:3)</PresentationFormat>
  <Paragraphs>109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</vt:lpstr>
      <vt:lpstr>BARVY</vt:lpstr>
      <vt:lpstr>Prezentace aplikace PowerPoint</vt:lpstr>
      <vt:lpstr>Prezentace aplikace PowerPoint</vt:lpstr>
      <vt:lpstr>Prezentace aplikace PowerPoint</vt:lpstr>
      <vt:lpstr>Prezentace aplikace PowerPoint</vt:lpstr>
      <vt:lpstr>NAJDI 11 BAREV VE ČTYŘSMĚRCE /nahoru, dolů, vlevo, vpravo/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BARVY</dc:title>
  <dc:creator>Leona</dc:creator>
  <cp:lastModifiedBy>Leona</cp:lastModifiedBy>
  <cp:revision>5</cp:revision>
  <dcterms:created xsi:type="dcterms:W3CDTF">2012-06-25T15:36:16Z</dcterms:created>
  <dcterms:modified xsi:type="dcterms:W3CDTF">2012-07-03T17:27:10Z</dcterms:modified>
</cp:coreProperties>
</file>