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8" r:id="rId3"/>
    <p:sldId id="264" r:id="rId4"/>
    <p:sldId id="260" r:id="rId5"/>
    <p:sldId id="261" r:id="rId6"/>
    <p:sldId id="265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Bc. Leona Vejrostová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VY_22_INOVACE_02_10_Barvy 4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Anglický </a:t>
          </a:r>
          <a:r>
            <a:rPr lang="cs-CZ" sz="1000" smtClean="0"/>
            <a:t>jazyk </a:t>
          </a:r>
          <a:r>
            <a:rPr lang="cs-CZ" sz="1200" smtClean="0"/>
            <a:t> 4. </a:t>
          </a:r>
          <a:r>
            <a:rPr lang="cs-CZ" sz="1200" dirty="0" smtClean="0"/>
            <a:t>ročník  </a:t>
          </a:r>
          <a:endParaRPr lang="cs-CZ" sz="12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A677C2B-1FEA-49E2-AF93-0E3F49F59EDC}" type="presOf" srcId="{FFA013E9-5C5D-404D-8688-08171EA7A387}" destId="{359A210A-E8C9-4FD6-9BC7-434F4455A6B5}" srcOrd="1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2D90D5DF-957D-454C-9F3F-3F612E20C33C}" type="presOf" srcId="{FFA013E9-5C5D-404D-8688-08171EA7A387}" destId="{E1DA18CB-4B0A-4D0C-9459-15C4B327891F}" srcOrd="0" destOrd="0" presId="urn:microsoft.com/office/officeart/2005/8/layout/target3"/>
    <dgm:cxn modelId="{D9447D89-06A5-4985-B0CF-F53FCE38C63C}" type="presOf" srcId="{A4836DAF-3E6B-4198-A089-B3C0D0384F2B}" destId="{36B74B1E-3C18-4C06-BA03-CB2EB266F8FF}" srcOrd="1" destOrd="0" presId="urn:microsoft.com/office/officeart/2005/8/layout/target3"/>
    <dgm:cxn modelId="{0AC84578-7A94-44CD-B126-E47AAC0C95BA}" type="presOf" srcId="{D9242A4C-F33A-42E2-BFA4-EC80805DCD32}" destId="{5A434D34-FA65-40B0-A4CE-3A1E2B14A215}" srcOrd="1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1DE69D50-FF7A-4173-B46A-96C3AE4AA2A7}" type="presOf" srcId="{ABD4D77B-BA54-4DFB-A762-4C734220F9AA}" destId="{AAB7E4A6-9D01-402C-9D7A-6D30767F0B58}" srcOrd="0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26323516-755E-458B-87E5-547F134D3575}" type="presOf" srcId="{A4836DAF-3E6B-4198-A089-B3C0D0384F2B}" destId="{4F0AD45D-7E6A-4C4A-90DF-90E27C4B175D}" srcOrd="0" destOrd="0" presId="urn:microsoft.com/office/officeart/2005/8/layout/target3"/>
    <dgm:cxn modelId="{A834D9B4-A7AC-4BCA-A06D-32D8569B9319}" type="presOf" srcId="{ABD4D77B-BA54-4DFB-A762-4C734220F9AA}" destId="{A6703DA5-6D74-4C8B-9C82-31DC93531BC2}" srcOrd="1" destOrd="0" presId="urn:microsoft.com/office/officeart/2005/8/layout/target3"/>
    <dgm:cxn modelId="{4DA61370-1334-4B85-93A5-35E628A3B0B6}" type="presOf" srcId="{DAAD5A11-3EBC-47AE-AB1C-4F1B938732A7}" destId="{2D933DCE-BBEA-46A5-98BC-CA41A7DBB761}" srcOrd="0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2B0E6C72-039D-4339-967D-4E8D157C1FD8}" type="presOf" srcId="{D9242A4C-F33A-42E2-BFA4-EC80805DCD32}" destId="{7DDB6D97-C311-42E1-B77C-B194BAE75773}" srcOrd="0" destOrd="0" presId="urn:microsoft.com/office/officeart/2005/8/layout/target3"/>
    <dgm:cxn modelId="{C58BB963-0B0F-4248-B1C4-98F95C37F975}" type="presOf" srcId="{1D895EAB-76A7-41C6-9C6C-7D303AD4C23C}" destId="{94413E88-B296-45A5-9057-6B5765B63A8F}" srcOrd="1" destOrd="0" presId="urn:microsoft.com/office/officeart/2005/8/layout/target3"/>
    <dgm:cxn modelId="{9EE03A8B-DD79-40CB-8438-B06070E1436C}" type="presOf" srcId="{1D895EAB-76A7-41C6-9C6C-7D303AD4C23C}" destId="{347D85BD-7382-4413-9298-D06CC996458A}" srcOrd="0" destOrd="0" presId="urn:microsoft.com/office/officeart/2005/8/layout/target3"/>
    <dgm:cxn modelId="{4E02767E-D2E8-4F6E-97CB-2EACD0A8C5CC}" type="presParOf" srcId="{2D933DCE-BBEA-46A5-98BC-CA41A7DBB761}" destId="{D3A73299-62A4-4767-8E25-C16133A0B902}" srcOrd="0" destOrd="0" presId="urn:microsoft.com/office/officeart/2005/8/layout/target3"/>
    <dgm:cxn modelId="{D4F33FA7-F25D-42F7-893C-016B72912DEA}" type="presParOf" srcId="{2D933DCE-BBEA-46A5-98BC-CA41A7DBB761}" destId="{EE30B2AF-DDC9-42DB-9092-5595C6257A57}" srcOrd="1" destOrd="0" presId="urn:microsoft.com/office/officeart/2005/8/layout/target3"/>
    <dgm:cxn modelId="{3690CA48-4136-4D96-AF94-6744D545CA91}" type="presParOf" srcId="{2D933DCE-BBEA-46A5-98BC-CA41A7DBB761}" destId="{E1DA18CB-4B0A-4D0C-9459-15C4B327891F}" srcOrd="2" destOrd="0" presId="urn:microsoft.com/office/officeart/2005/8/layout/target3"/>
    <dgm:cxn modelId="{E39F60C7-FEE9-4426-A0E6-AA887B9C314F}" type="presParOf" srcId="{2D933DCE-BBEA-46A5-98BC-CA41A7DBB761}" destId="{29996EEB-8589-4AED-9C98-E2204A026234}" srcOrd="3" destOrd="0" presId="urn:microsoft.com/office/officeart/2005/8/layout/target3"/>
    <dgm:cxn modelId="{F29EC001-D293-4D6A-85E8-1FCE0B73689F}" type="presParOf" srcId="{2D933DCE-BBEA-46A5-98BC-CA41A7DBB761}" destId="{056AE7B2-579D-40D1-A57C-4E33BFED76BE}" srcOrd="4" destOrd="0" presId="urn:microsoft.com/office/officeart/2005/8/layout/target3"/>
    <dgm:cxn modelId="{7B7DE7C7-ACB7-48A0-93A1-711585A80C30}" type="presParOf" srcId="{2D933DCE-BBEA-46A5-98BC-CA41A7DBB761}" destId="{4F0AD45D-7E6A-4C4A-90DF-90E27C4B175D}" srcOrd="5" destOrd="0" presId="urn:microsoft.com/office/officeart/2005/8/layout/target3"/>
    <dgm:cxn modelId="{39989E17-0E50-476C-B778-2B9AC98FEE2C}" type="presParOf" srcId="{2D933DCE-BBEA-46A5-98BC-CA41A7DBB761}" destId="{1804A346-BBD3-438B-AE0F-7BEBB1E2AF96}" srcOrd="6" destOrd="0" presId="urn:microsoft.com/office/officeart/2005/8/layout/target3"/>
    <dgm:cxn modelId="{804E45F0-138E-47E6-9B79-19D3A131C099}" type="presParOf" srcId="{2D933DCE-BBEA-46A5-98BC-CA41A7DBB761}" destId="{60CB9877-708D-4C64-AA73-CFD3F3076BC2}" srcOrd="7" destOrd="0" presId="urn:microsoft.com/office/officeart/2005/8/layout/target3"/>
    <dgm:cxn modelId="{9B175027-5E82-43F5-B673-D99588547DC4}" type="presParOf" srcId="{2D933DCE-BBEA-46A5-98BC-CA41A7DBB761}" destId="{347D85BD-7382-4413-9298-D06CC996458A}" srcOrd="8" destOrd="0" presId="urn:microsoft.com/office/officeart/2005/8/layout/target3"/>
    <dgm:cxn modelId="{61D5A692-E30B-4BAA-8A98-3D5C92135D6C}" type="presParOf" srcId="{2D933DCE-BBEA-46A5-98BC-CA41A7DBB761}" destId="{C4DD5B9C-4D9E-449D-A063-107A759DF3D1}" srcOrd="9" destOrd="0" presId="urn:microsoft.com/office/officeart/2005/8/layout/target3"/>
    <dgm:cxn modelId="{3C0EE6DF-7409-48B5-96F1-6BBF892A21B6}" type="presParOf" srcId="{2D933DCE-BBEA-46A5-98BC-CA41A7DBB761}" destId="{CD515E15-5457-47F2-8109-A2A59D66C930}" srcOrd="10" destOrd="0" presId="urn:microsoft.com/office/officeart/2005/8/layout/target3"/>
    <dgm:cxn modelId="{34872C97-CF46-46A7-843C-38E09C5D349A}" type="presParOf" srcId="{2D933DCE-BBEA-46A5-98BC-CA41A7DBB761}" destId="{7DDB6D97-C311-42E1-B77C-B194BAE75773}" srcOrd="11" destOrd="0" presId="urn:microsoft.com/office/officeart/2005/8/layout/target3"/>
    <dgm:cxn modelId="{892D9F8F-C67A-41AF-9AD8-9345B859B51C}" type="presParOf" srcId="{2D933DCE-BBEA-46A5-98BC-CA41A7DBB761}" destId="{DE2B4424-17B1-4404-A13F-04051C43B79D}" srcOrd="12" destOrd="0" presId="urn:microsoft.com/office/officeart/2005/8/layout/target3"/>
    <dgm:cxn modelId="{567BA00F-81CD-4D6C-946F-200E08BE0D30}" type="presParOf" srcId="{2D933DCE-BBEA-46A5-98BC-CA41A7DBB761}" destId="{555607BD-8A1D-4EBB-825A-8C74A1FB0FFC}" srcOrd="13" destOrd="0" presId="urn:microsoft.com/office/officeart/2005/8/layout/target3"/>
    <dgm:cxn modelId="{6060304A-4FA8-480E-BC8B-CC57A2326D20}" type="presParOf" srcId="{2D933DCE-BBEA-46A5-98BC-CA41A7DBB761}" destId="{AAB7E4A6-9D01-402C-9D7A-6D30767F0B58}" srcOrd="14" destOrd="0" presId="urn:microsoft.com/office/officeart/2005/8/layout/target3"/>
    <dgm:cxn modelId="{5789D724-91FC-4376-9852-497AB1003E0A}" type="presParOf" srcId="{2D933DCE-BBEA-46A5-98BC-CA41A7DBB761}" destId="{359A210A-E8C9-4FD6-9BC7-434F4455A6B5}" srcOrd="15" destOrd="0" presId="urn:microsoft.com/office/officeart/2005/8/layout/target3"/>
    <dgm:cxn modelId="{5471497D-3CB8-402C-84F1-6B53D7776548}" type="presParOf" srcId="{2D933DCE-BBEA-46A5-98BC-CA41A7DBB761}" destId="{36B74B1E-3C18-4C06-BA03-CB2EB266F8FF}" srcOrd="16" destOrd="0" presId="urn:microsoft.com/office/officeart/2005/8/layout/target3"/>
    <dgm:cxn modelId="{238407A0-5B26-4696-9C69-ABBF7E4503A7}" type="presParOf" srcId="{2D933DCE-BBEA-46A5-98BC-CA41A7DBB761}" destId="{94413E88-B296-45A5-9057-6B5765B63A8F}" srcOrd="17" destOrd="0" presId="urn:microsoft.com/office/officeart/2005/8/layout/target3"/>
    <dgm:cxn modelId="{CB6F4E33-010B-4608-BE4D-5C22C0E51686}" type="presParOf" srcId="{2D933DCE-BBEA-46A5-98BC-CA41A7DBB761}" destId="{5A434D34-FA65-40B0-A4CE-3A1E2B14A215}" srcOrd="18" destOrd="0" presId="urn:microsoft.com/office/officeart/2005/8/layout/target3"/>
    <dgm:cxn modelId="{CD7C500E-AB76-4224-84B2-919CB8FC31AC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Bc. Leona Vejrostová 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VY_22_INOVACE_02_10_Barvy 4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5902" y="936104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Anglický </a:t>
          </a:r>
          <a:r>
            <a:rPr lang="cs-CZ" sz="1000" kern="1200" smtClean="0"/>
            <a:t>jazyk </a:t>
          </a:r>
          <a:r>
            <a:rPr lang="cs-CZ" sz="1200" kern="1200" smtClean="0"/>
            <a:t> 4. </a:t>
          </a:r>
          <a:r>
            <a:rPr lang="cs-CZ" sz="1200" kern="1200" dirty="0" smtClean="0"/>
            <a:t>ročník  </a:t>
          </a:r>
          <a:endParaRPr lang="cs-CZ" sz="1200" kern="1200" dirty="0"/>
        </a:p>
      </dsp:txBody>
      <dsp:txXfrm>
        <a:off x="1005902" y="936104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PROJEKKTU: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D6B11E-D0C0-4FD2-931E-E24C53D2BECB}" type="datetimeFigureOut">
              <a:rPr lang="cs-CZ" smtClean="0"/>
              <a:t>13.10.2012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5221BF-3CBA-437D-BEC9-56F8E9745C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1784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3B391-81D6-4CD0-9599-1E3359713892}" type="datetimeFigureOut">
              <a:rPr lang="cs-CZ" smtClean="0"/>
              <a:t>13.10.2012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EF5C6-FEF8-4A20-8357-888CB272FF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046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3B391-81D6-4CD0-9599-1E3359713892}" type="datetimeFigureOut">
              <a:rPr lang="cs-CZ" smtClean="0"/>
              <a:t>13.10.2012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EF5C6-FEF8-4A20-8357-888CB272FF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3558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3B391-81D6-4CD0-9599-1E3359713892}" type="datetimeFigureOut">
              <a:rPr lang="cs-CZ" smtClean="0"/>
              <a:t>13.10.2012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EF5C6-FEF8-4A20-8357-888CB272FF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225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3B391-81D6-4CD0-9599-1E3359713892}" type="datetimeFigureOut">
              <a:rPr lang="cs-CZ" smtClean="0"/>
              <a:t>13.10.2012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EF5C6-FEF8-4A20-8357-888CB272FF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1501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3B391-81D6-4CD0-9599-1E3359713892}" type="datetimeFigureOut">
              <a:rPr lang="cs-CZ" smtClean="0"/>
              <a:t>13.10.2012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EF5C6-FEF8-4A20-8357-888CB272FF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5485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3B391-81D6-4CD0-9599-1E3359713892}" type="datetimeFigureOut">
              <a:rPr lang="cs-CZ" smtClean="0"/>
              <a:t>13.10.2012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EF5C6-FEF8-4A20-8357-888CB272FF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6097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3B391-81D6-4CD0-9599-1E3359713892}" type="datetimeFigureOut">
              <a:rPr lang="cs-CZ" smtClean="0"/>
              <a:t>13.10.2012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EF5C6-FEF8-4A20-8357-888CB272FF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4899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3B391-81D6-4CD0-9599-1E3359713892}" type="datetimeFigureOut">
              <a:rPr lang="cs-CZ" smtClean="0"/>
              <a:t>13.10.2012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EF5C6-FEF8-4A20-8357-888CB272FF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21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3B391-81D6-4CD0-9599-1E3359713892}" type="datetimeFigureOut">
              <a:rPr lang="cs-CZ" smtClean="0"/>
              <a:t>13.10.2012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EF5C6-FEF8-4A20-8357-888CB272FF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3170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3B391-81D6-4CD0-9599-1E3359713892}" type="datetimeFigureOut">
              <a:rPr lang="cs-CZ" smtClean="0"/>
              <a:t>13.10.2012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EF5C6-FEF8-4A20-8357-888CB272FF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188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3B391-81D6-4CD0-9599-1E3359713892}" type="datetimeFigureOut">
              <a:rPr lang="cs-CZ" smtClean="0"/>
              <a:t>13.10.2012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EF5C6-FEF8-4A20-8357-888CB272FF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94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C3B391-81D6-4CD0-9599-1E3359713892}" type="datetimeFigureOut">
              <a:rPr lang="cs-CZ" smtClean="0"/>
              <a:t>13.10.2012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FEF5C6-FEF8-4A20-8357-888CB272FF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2425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90495949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487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slouží k procvičení a používání barev.</a:t>
            </a:r>
          </a:p>
          <a:p>
            <a:r>
              <a:rPr lang="cs-CZ" dirty="0" smtClean="0"/>
              <a:t>Žáci píší vynechaná písmena, přiřazují správná slova, luští barvy v přesmyčkách, říkají správně názvy barev.</a:t>
            </a:r>
          </a:p>
          <a:p>
            <a:r>
              <a:rPr lang="cs-CZ" dirty="0" smtClean="0"/>
              <a:t>Materiál doporučuji prezentovat na interaktivní tabuli.</a:t>
            </a:r>
          </a:p>
          <a:p>
            <a:r>
              <a:rPr lang="cs-CZ" dirty="0" smtClean="0"/>
              <a:t>Materiál byl vytvořen a pilotován v prvním pololetí školního roku 2012/2013.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9226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BARVY</a:t>
            </a:r>
            <a:endParaRPr lang="cs-CZ" dirty="0"/>
          </a:p>
        </p:txBody>
      </p:sp>
      <p:sp>
        <p:nvSpPr>
          <p:cNvPr id="4" name="Zástupný symbol pro obsah 4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>
            <a:normAutofit fontScale="77500" lnSpcReduction="20000"/>
          </a:bodyPr>
          <a:lstStyle/>
          <a:p>
            <a:r>
              <a:rPr lang="cs-CZ" dirty="0" err="1" smtClean="0">
                <a:solidFill>
                  <a:srgbClr val="FF0000"/>
                </a:solidFill>
              </a:rPr>
              <a:t>Red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Orange</a:t>
            </a:r>
          </a:p>
          <a:p>
            <a:r>
              <a:rPr lang="cs-CZ" dirty="0" err="1" smtClean="0">
                <a:solidFill>
                  <a:srgbClr val="FFFF00"/>
                </a:solidFill>
              </a:rPr>
              <a:t>Yellow</a:t>
            </a:r>
            <a:endParaRPr lang="cs-CZ" dirty="0" smtClean="0">
              <a:solidFill>
                <a:srgbClr val="FFFF00"/>
              </a:solidFill>
            </a:endParaRPr>
          </a:p>
          <a:p>
            <a:r>
              <a:rPr lang="cs-CZ" dirty="0" smtClean="0">
                <a:solidFill>
                  <a:srgbClr val="00B050"/>
                </a:solidFill>
              </a:rPr>
              <a:t>Green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Blue</a:t>
            </a:r>
          </a:p>
          <a:p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</a:rPr>
              <a:t>Purple</a:t>
            </a:r>
            <a:endParaRPr lang="cs-CZ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dirty="0" err="1" smtClean="0">
                <a:solidFill>
                  <a:schemeClr val="bg1">
                    <a:lumMod val="65000"/>
                  </a:schemeClr>
                </a:solidFill>
              </a:rPr>
              <a:t>Grey</a:t>
            </a:r>
            <a:endParaRPr lang="cs-CZ" dirty="0" smtClean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cs-CZ" dirty="0" err="1" smtClean="0">
                <a:solidFill>
                  <a:schemeClr val="bg1">
                    <a:lumMod val="95000"/>
                  </a:schemeClr>
                </a:solidFill>
              </a:rPr>
              <a:t>White</a:t>
            </a:r>
            <a:endParaRPr lang="cs-CZ" dirty="0" smtClean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cs-CZ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Pink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Brown</a:t>
            </a:r>
          </a:p>
          <a:p>
            <a:r>
              <a:rPr lang="cs-CZ" dirty="0" smtClean="0"/>
              <a:t>Black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9324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NAPIŠ ANGLICKY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MODRÁ = B_ _ E</a:t>
            </a:r>
          </a:p>
          <a:p>
            <a:r>
              <a:rPr lang="cs-CZ" dirty="0" smtClean="0"/>
              <a:t>ZELENÁ = G_ E_ _</a:t>
            </a:r>
          </a:p>
          <a:p>
            <a:r>
              <a:rPr lang="cs-CZ" dirty="0" smtClean="0"/>
              <a:t>ČERVENÁ = R _ _</a:t>
            </a:r>
          </a:p>
          <a:p>
            <a:r>
              <a:rPr lang="cs-CZ" dirty="0" smtClean="0"/>
              <a:t>ŽLUTÁ = Y _ _ _ OW</a:t>
            </a:r>
          </a:p>
          <a:p>
            <a:r>
              <a:rPr lang="cs-CZ" dirty="0" smtClean="0"/>
              <a:t>ČERNÁ = B _ A _ _</a:t>
            </a:r>
          </a:p>
          <a:p>
            <a:r>
              <a:rPr lang="cs-CZ" dirty="0" smtClean="0"/>
              <a:t>HNĚDÁ = BRO _ _</a:t>
            </a:r>
          </a:p>
          <a:p>
            <a:r>
              <a:rPr lang="cs-CZ" dirty="0" smtClean="0"/>
              <a:t>RŮŽOVÁ = P _ _ _</a:t>
            </a:r>
          </a:p>
          <a:p>
            <a:r>
              <a:rPr lang="cs-CZ" dirty="0" smtClean="0"/>
              <a:t>FIALOVÁ = P _ _ P _ _</a:t>
            </a:r>
          </a:p>
          <a:p>
            <a:r>
              <a:rPr lang="cs-CZ" dirty="0" smtClean="0"/>
              <a:t>ŠEDÁ = G _ _ Y</a:t>
            </a:r>
          </a:p>
          <a:p>
            <a:r>
              <a:rPr lang="cs-CZ" dirty="0" smtClean="0"/>
              <a:t>BÍLÁ = W _ _ T _</a:t>
            </a:r>
          </a:p>
          <a:p>
            <a:r>
              <a:rPr lang="cs-CZ" dirty="0" smtClean="0"/>
              <a:t>ORANŽOVÁ = ORA_ _ _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545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ČTI A PŘIŘAĎ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fontAlgn="t"/>
            <a:r>
              <a:rPr lang="cs-CZ" dirty="0" smtClean="0"/>
              <a:t>Bílá                         RED</a:t>
            </a:r>
            <a:endParaRPr lang="cs-CZ" dirty="0"/>
          </a:p>
          <a:p>
            <a:pPr fontAlgn="t"/>
            <a:r>
              <a:rPr lang="cs-CZ" dirty="0"/>
              <a:t>Zelená                                        </a:t>
            </a:r>
            <a:r>
              <a:rPr lang="cs-CZ" dirty="0" smtClean="0"/>
              <a:t>         GREY                                                              </a:t>
            </a:r>
            <a:endParaRPr lang="cs-CZ" dirty="0"/>
          </a:p>
          <a:p>
            <a:pPr fontAlgn="t"/>
            <a:r>
              <a:rPr lang="cs-CZ" dirty="0"/>
              <a:t>Modrá </a:t>
            </a:r>
            <a:r>
              <a:rPr lang="cs-CZ" dirty="0" smtClean="0"/>
              <a:t>                                                                         GREEN</a:t>
            </a:r>
          </a:p>
          <a:p>
            <a:pPr fontAlgn="t"/>
            <a:r>
              <a:rPr lang="cs-CZ" dirty="0" smtClean="0"/>
              <a:t>Oranžová                               </a:t>
            </a:r>
            <a:r>
              <a:rPr lang="cs-CZ" dirty="0"/>
              <a:t>BLUE</a:t>
            </a:r>
          </a:p>
          <a:p>
            <a:pPr fontAlgn="t"/>
            <a:r>
              <a:rPr lang="cs-CZ" dirty="0" smtClean="0"/>
              <a:t>Šedá                                                                             YELLOW</a:t>
            </a:r>
            <a:endParaRPr lang="cs-CZ" dirty="0"/>
          </a:p>
          <a:p>
            <a:pPr fontAlgn="t"/>
            <a:r>
              <a:rPr lang="cs-CZ" dirty="0" smtClean="0"/>
              <a:t>Růžová                   BROWN                       PURPLE</a:t>
            </a:r>
            <a:endParaRPr lang="cs-CZ" dirty="0"/>
          </a:p>
          <a:p>
            <a:pPr fontAlgn="t"/>
            <a:r>
              <a:rPr lang="cs-CZ" dirty="0"/>
              <a:t>Černá                                                BLACK</a:t>
            </a:r>
          </a:p>
          <a:p>
            <a:pPr fontAlgn="t"/>
            <a:r>
              <a:rPr lang="cs-CZ" dirty="0" smtClean="0"/>
              <a:t>Hnědá                          PINK</a:t>
            </a:r>
            <a:endParaRPr lang="cs-CZ" dirty="0"/>
          </a:p>
          <a:p>
            <a:pPr fontAlgn="t"/>
            <a:r>
              <a:rPr lang="cs-CZ" dirty="0" smtClean="0"/>
              <a:t>Červená                                                                  WHITE</a:t>
            </a:r>
            <a:endParaRPr lang="cs-CZ" dirty="0"/>
          </a:p>
          <a:p>
            <a:pPr fontAlgn="t"/>
            <a:r>
              <a:rPr lang="cs-CZ" dirty="0" smtClean="0"/>
              <a:t>Fialová                                    ORANGE</a:t>
            </a:r>
            <a:endParaRPr lang="cs-CZ" dirty="0"/>
          </a:p>
          <a:p>
            <a:pPr fontAlgn="t"/>
            <a:r>
              <a:rPr lang="cs-CZ" dirty="0" smtClean="0"/>
              <a:t>Žlutá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39358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VYLUŠTI PŘESMYČKY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BELU =</a:t>
            </a:r>
          </a:p>
          <a:p>
            <a:r>
              <a:rPr lang="cs-CZ" dirty="0" smtClean="0"/>
              <a:t>DER =</a:t>
            </a:r>
          </a:p>
          <a:p>
            <a:r>
              <a:rPr lang="cs-CZ" dirty="0" smtClean="0"/>
              <a:t>GRNEE =</a:t>
            </a:r>
            <a:endParaRPr lang="cs-CZ" dirty="0" smtClean="0"/>
          </a:p>
          <a:p>
            <a:r>
              <a:rPr lang="cs-CZ" smtClean="0"/>
              <a:t>GRYE </a:t>
            </a:r>
            <a:r>
              <a:rPr lang="cs-CZ" smtClean="0"/>
              <a:t>=</a:t>
            </a:r>
            <a:endParaRPr lang="cs-CZ" dirty="0" smtClean="0"/>
          </a:p>
          <a:p>
            <a:r>
              <a:rPr lang="cs-CZ" dirty="0" smtClean="0"/>
              <a:t>RNOAEG =</a:t>
            </a:r>
          </a:p>
          <a:p>
            <a:r>
              <a:rPr lang="cs-CZ" dirty="0" smtClean="0"/>
              <a:t>RPPULE =</a:t>
            </a:r>
          </a:p>
          <a:p>
            <a:r>
              <a:rPr lang="cs-CZ" dirty="0" smtClean="0"/>
              <a:t>NKPI =</a:t>
            </a:r>
          </a:p>
          <a:p>
            <a:r>
              <a:rPr lang="cs-CZ" dirty="0" smtClean="0"/>
              <a:t>LLWOEY =</a:t>
            </a:r>
          </a:p>
          <a:p>
            <a:r>
              <a:rPr lang="cs-CZ" dirty="0" smtClean="0"/>
              <a:t>CKBLA =</a:t>
            </a:r>
          </a:p>
          <a:p>
            <a:r>
              <a:rPr lang="cs-CZ" dirty="0" smtClean="0"/>
              <a:t>TEWHI =</a:t>
            </a:r>
          </a:p>
          <a:p>
            <a:r>
              <a:rPr lang="cs-CZ" dirty="0" smtClean="0"/>
              <a:t>BRWON =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9494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ŘÍKEJ NÁZVY BAREV</a:t>
            </a:r>
            <a:endParaRPr lang="cs-CZ" dirty="0"/>
          </a:p>
        </p:txBody>
      </p:sp>
      <p:pic>
        <p:nvPicPr>
          <p:cNvPr id="1026" name="Picture 2" descr="F:\DCIM\104_PANA\P104016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258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Archiv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9251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248</Words>
  <Application>Microsoft Office PowerPoint</Application>
  <PresentationFormat>Předvádění na obrazovce (4:3)</PresentationFormat>
  <Paragraphs>63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BARVY</vt:lpstr>
      <vt:lpstr>NAPIŠ ANGLICKY</vt:lpstr>
      <vt:lpstr>ČTI A PŘIŘAĎ</vt:lpstr>
      <vt:lpstr>VYLUŠTI PŘESMYČKY</vt:lpstr>
      <vt:lpstr>ŘÍKEJ NÁZVY BAREV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Leona</dc:creator>
  <cp:lastModifiedBy>Leona</cp:lastModifiedBy>
  <cp:revision>5</cp:revision>
  <dcterms:created xsi:type="dcterms:W3CDTF">2012-07-03T17:33:07Z</dcterms:created>
  <dcterms:modified xsi:type="dcterms:W3CDTF">2012-10-13T07:40:18Z</dcterms:modified>
</cp:coreProperties>
</file>