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5" r:id="rId3"/>
    <p:sldId id="266" r:id="rId4"/>
    <p:sldId id="256" r:id="rId5"/>
    <p:sldId id="257" r:id="rId6"/>
    <p:sldId id="262" r:id="rId7"/>
    <p:sldId id="258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VY_22_INOVACE_02_28_Číslovky 0-20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4.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21C529-374D-44C8-8A3C-516B71AFE807}" type="presOf" srcId="{A4836DAF-3E6B-4198-A089-B3C0D0384F2B}" destId="{4F0AD45D-7E6A-4C4A-90DF-90E27C4B175D}" srcOrd="0" destOrd="0" presId="urn:microsoft.com/office/officeart/2005/8/layout/target3"/>
    <dgm:cxn modelId="{007A12C4-91A3-4EE8-B07F-23D873215773}" type="presOf" srcId="{DAAD5A11-3EBC-47AE-AB1C-4F1B938732A7}" destId="{2D933DCE-BBEA-46A5-98BC-CA41A7DBB761}" srcOrd="0" destOrd="0" presId="urn:microsoft.com/office/officeart/2005/8/layout/target3"/>
    <dgm:cxn modelId="{63C8B86C-99FD-44AF-AA69-75BBA7D77D44}" type="presOf" srcId="{1D895EAB-76A7-41C6-9C6C-7D303AD4C23C}" destId="{347D85BD-7382-4413-9298-D06CC996458A}" srcOrd="0" destOrd="0" presId="urn:microsoft.com/office/officeart/2005/8/layout/target3"/>
    <dgm:cxn modelId="{D98F4A1E-7D04-4C2F-8213-751050C6E133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939C2B03-868A-4114-BD12-C8E887B13A68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C8693D8-4A9E-4CA8-93DC-0602F5640B1E}" type="presOf" srcId="{A4836DAF-3E6B-4198-A089-B3C0D0384F2B}" destId="{36B74B1E-3C18-4C06-BA03-CB2EB266F8F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2A2CD132-08C6-42F0-8DE7-4C8978185709}" type="presOf" srcId="{D9242A4C-F33A-42E2-BFA4-EC80805DCD32}" destId="{5A434D34-FA65-40B0-A4CE-3A1E2B14A215}" srcOrd="1" destOrd="0" presId="urn:microsoft.com/office/officeart/2005/8/layout/target3"/>
    <dgm:cxn modelId="{FD2F8547-876C-4B58-B045-573405DC57EF}" type="presOf" srcId="{ABD4D77B-BA54-4DFB-A762-4C734220F9AA}" destId="{A6703DA5-6D74-4C8B-9C82-31DC93531BC2}" srcOrd="1" destOrd="0" presId="urn:microsoft.com/office/officeart/2005/8/layout/target3"/>
    <dgm:cxn modelId="{772D5EDC-47B3-4744-B9E7-3E29800B036E}" type="presOf" srcId="{1D895EAB-76A7-41C6-9C6C-7D303AD4C23C}" destId="{94413E88-B296-45A5-9057-6B5765B63A8F}" srcOrd="1" destOrd="0" presId="urn:microsoft.com/office/officeart/2005/8/layout/target3"/>
    <dgm:cxn modelId="{B2D6F63E-E333-4556-8CD0-F8DA1F777784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EBBC0D23-C2D2-44AD-A84E-2B7ECA569BB0}" type="presOf" srcId="{ABD4D77B-BA54-4DFB-A762-4C734220F9AA}" destId="{AAB7E4A6-9D01-402C-9D7A-6D30767F0B58}" srcOrd="0" destOrd="0" presId="urn:microsoft.com/office/officeart/2005/8/layout/target3"/>
    <dgm:cxn modelId="{15FCB6F4-3294-457C-8F7F-14D2BED9F135}" type="presParOf" srcId="{2D933DCE-BBEA-46A5-98BC-CA41A7DBB761}" destId="{D3A73299-62A4-4767-8E25-C16133A0B902}" srcOrd="0" destOrd="0" presId="urn:microsoft.com/office/officeart/2005/8/layout/target3"/>
    <dgm:cxn modelId="{86B4C011-A0F3-45AD-88CE-4267DB39476B}" type="presParOf" srcId="{2D933DCE-BBEA-46A5-98BC-CA41A7DBB761}" destId="{EE30B2AF-DDC9-42DB-9092-5595C6257A57}" srcOrd="1" destOrd="0" presId="urn:microsoft.com/office/officeart/2005/8/layout/target3"/>
    <dgm:cxn modelId="{A63BB33A-864B-4213-9D52-9380A43D3225}" type="presParOf" srcId="{2D933DCE-BBEA-46A5-98BC-CA41A7DBB761}" destId="{E1DA18CB-4B0A-4D0C-9459-15C4B327891F}" srcOrd="2" destOrd="0" presId="urn:microsoft.com/office/officeart/2005/8/layout/target3"/>
    <dgm:cxn modelId="{75169F0E-B7F2-4E5A-946B-06FFFD1F9F4A}" type="presParOf" srcId="{2D933DCE-BBEA-46A5-98BC-CA41A7DBB761}" destId="{29996EEB-8589-4AED-9C98-E2204A026234}" srcOrd="3" destOrd="0" presId="urn:microsoft.com/office/officeart/2005/8/layout/target3"/>
    <dgm:cxn modelId="{3BCC047E-B86A-4A64-9562-3C5AA07C9741}" type="presParOf" srcId="{2D933DCE-BBEA-46A5-98BC-CA41A7DBB761}" destId="{056AE7B2-579D-40D1-A57C-4E33BFED76BE}" srcOrd="4" destOrd="0" presId="urn:microsoft.com/office/officeart/2005/8/layout/target3"/>
    <dgm:cxn modelId="{3A0EACD6-4CA4-4A50-A4DE-DDF2BC2615E9}" type="presParOf" srcId="{2D933DCE-BBEA-46A5-98BC-CA41A7DBB761}" destId="{4F0AD45D-7E6A-4C4A-90DF-90E27C4B175D}" srcOrd="5" destOrd="0" presId="urn:microsoft.com/office/officeart/2005/8/layout/target3"/>
    <dgm:cxn modelId="{44AF7874-DBF1-46F1-986B-9164FFEFEE54}" type="presParOf" srcId="{2D933DCE-BBEA-46A5-98BC-CA41A7DBB761}" destId="{1804A346-BBD3-438B-AE0F-7BEBB1E2AF96}" srcOrd="6" destOrd="0" presId="urn:microsoft.com/office/officeart/2005/8/layout/target3"/>
    <dgm:cxn modelId="{77DFFFB9-759F-4312-A426-C58E538B8F92}" type="presParOf" srcId="{2D933DCE-BBEA-46A5-98BC-CA41A7DBB761}" destId="{60CB9877-708D-4C64-AA73-CFD3F3076BC2}" srcOrd="7" destOrd="0" presId="urn:microsoft.com/office/officeart/2005/8/layout/target3"/>
    <dgm:cxn modelId="{5DDA7C15-B037-4950-8F26-7F5ED8A88A85}" type="presParOf" srcId="{2D933DCE-BBEA-46A5-98BC-CA41A7DBB761}" destId="{347D85BD-7382-4413-9298-D06CC996458A}" srcOrd="8" destOrd="0" presId="urn:microsoft.com/office/officeart/2005/8/layout/target3"/>
    <dgm:cxn modelId="{D1BC52E9-E2BE-4D0E-89F6-54D97C259A9E}" type="presParOf" srcId="{2D933DCE-BBEA-46A5-98BC-CA41A7DBB761}" destId="{C4DD5B9C-4D9E-449D-A063-107A759DF3D1}" srcOrd="9" destOrd="0" presId="urn:microsoft.com/office/officeart/2005/8/layout/target3"/>
    <dgm:cxn modelId="{FEA721A3-FFC0-4ECB-9A19-5A5F45C926D4}" type="presParOf" srcId="{2D933DCE-BBEA-46A5-98BC-CA41A7DBB761}" destId="{CD515E15-5457-47F2-8109-A2A59D66C930}" srcOrd="10" destOrd="0" presId="urn:microsoft.com/office/officeart/2005/8/layout/target3"/>
    <dgm:cxn modelId="{39066592-DE5D-4BB9-BC45-5C3D443865DC}" type="presParOf" srcId="{2D933DCE-BBEA-46A5-98BC-CA41A7DBB761}" destId="{7DDB6D97-C311-42E1-B77C-B194BAE75773}" srcOrd="11" destOrd="0" presId="urn:microsoft.com/office/officeart/2005/8/layout/target3"/>
    <dgm:cxn modelId="{2DA45693-E3B9-46BF-8FAF-E14BE067C6AB}" type="presParOf" srcId="{2D933DCE-BBEA-46A5-98BC-CA41A7DBB761}" destId="{DE2B4424-17B1-4404-A13F-04051C43B79D}" srcOrd="12" destOrd="0" presId="urn:microsoft.com/office/officeart/2005/8/layout/target3"/>
    <dgm:cxn modelId="{AA1FE0EB-2C9C-464E-BB83-68AB08609E4D}" type="presParOf" srcId="{2D933DCE-BBEA-46A5-98BC-CA41A7DBB761}" destId="{555607BD-8A1D-4EBB-825A-8C74A1FB0FFC}" srcOrd="13" destOrd="0" presId="urn:microsoft.com/office/officeart/2005/8/layout/target3"/>
    <dgm:cxn modelId="{BE499794-C417-4E56-8D07-6D0EAD8801D9}" type="presParOf" srcId="{2D933DCE-BBEA-46A5-98BC-CA41A7DBB761}" destId="{AAB7E4A6-9D01-402C-9D7A-6D30767F0B58}" srcOrd="14" destOrd="0" presId="urn:microsoft.com/office/officeart/2005/8/layout/target3"/>
    <dgm:cxn modelId="{C47A629D-9A12-4C4E-849A-0F501BA6386D}" type="presParOf" srcId="{2D933DCE-BBEA-46A5-98BC-CA41A7DBB761}" destId="{359A210A-E8C9-4FD6-9BC7-434F4455A6B5}" srcOrd="15" destOrd="0" presId="urn:microsoft.com/office/officeart/2005/8/layout/target3"/>
    <dgm:cxn modelId="{A165C21D-43D1-41AD-B7A1-F5611CD1D60C}" type="presParOf" srcId="{2D933DCE-BBEA-46A5-98BC-CA41A7DBB761}" destId="{36B74B1E-3C18-4C06-BA03-CB2EB266F8FF}" srcOrd="16" destOrd="0" presId="urn:microsoft.com/office/officeart/2005/8/layout/target3"/>
    <dgm:cxn modelId="{314F14B4-C3D9-4387-9AD3-2973169E25CB}" type="presParOf" srcId="{2D933DCE-BBEA-46A5-98BC-CA41A7DBB761}" destId="{94413E88-B296-45A5-9057-6B5765B63A8F}" srcOrd="17" destOrd="0" presId="urn:microsoft.com/office/officeart/2005/8/layout/target3"/>
    <dgm:cxn modelId="{0B4CF623-9E2E-4B9F-BF5B-66ADBB943DB4}" type="presParOf" srcId="{2D933DCE-BBEA-46A5-98BC-CA41A7DBB761}" destId="{5A434D34-FA65-40B0-A4CE-3A1E2B14A215}" srcOrd="18" destOrd="0" presId="urn:microsoft.com/office/officeart/2005/8/layout/target3"/>
    <dgm:cxn modelId="{185CDFA5-ED95-467B-A3ED-4E5CDEFB5E71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VY_22_INOVACE_02_28_Číslovky 0-20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4.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AEFF61-6FCF-47E4-9B54-999656B2E212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AF0EBF-BF9F-4A34-9B71-D192AE7B5E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121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1272E-215B-4468-9802-4EA7E91876BF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9405D-0AA4-4E25-B03E-5031E4A7D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060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1272E-215B-4468-9802-4EA7E91876BF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9405D-0AA4-4E25-B03E-5031E4A7D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71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1272E-215B-4468-9802-4EA7E91876BF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9405D-0AA4-4E25-B03E-5031E4A7D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07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1272E-215B-4468-9802-4EA7E91876BF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9405D-0AA4-4E25-B03E-5031E4A7D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787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1272E-215B-4468-9802-4EA7E91876BF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9405D-0AA4-4E25-B03E-5031E4A7D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81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1272E-215B-4468-9802-4EA7E91876BF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9405D-0AA4-4E25-B03E-5031E4A7D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081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1272E-215B-4468-9802-4EA7E91876BF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9405D-0AA4-4E25-B03E-5031E4A7D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983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1272E-215B-4468-9802-4EA7E91876BF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9405D-0AA4-4E25-B03E-5031E4A7D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987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1272E-215B-4468-9802-4EA7E91876BF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9405D-0AA4-4E25-B03E-5031E4A7D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700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1272E-215B-4468-9802-4EA7E91876BF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9405D-0AA4-4E25-B03E-5031E4A7D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021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1272E-215B-4468-9802-4EA7E91876BF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9405D-0AA4-4E25-B03E-5031E4A7D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930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41272E-215B-4468-9802-4EA7E91876BF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C9405D-0AA4-4E25-B03E-5031E4A7D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028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846009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717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Materiál poskytuje cvičení k upevnění číslovek 0 – 20.</a:t>
            </a:r>
          </a:p>
          <a:p>
            <a:r>
              <a:rPr lang="cs-CZ" dirty="0" smtClean="0"/>
              <a:t>Žáci si osvojují psanou podobu číslovek, opravují chyby, vyhledávají číslovky ve </a:t>
            </a:r>
            <a:r>
              <a:rPr lang="cs-CZ" dirty="0" err="1" smtClean="0"/>
              <a:t>čtyřsměrce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4045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 0 - 20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               ZERO                                              </a:t>
            </a:r>
            <a:r>
              <a:rPr lang="cs-CZ" sz="2000" dirty="0" smtClean="0"/>
              <a:t> ONE                                TWO</a:t>
            </a:r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THREE                                       FOUR                                    FIVE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              SIX                                                SEVEN                                        EIGHT                                          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  NINE                                        TEN                                            ELEVEN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TWELVE                        THIRTEEN                                FOURTEEN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                FIFTEEN                               SIXTEEN                                    SEVENTEEN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       EIGHTEEN                                NINETEEN                             TWENTY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93357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 0 - 20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b="1" dirty="0" err="1" smtClean="0"/>
              <a:t>Zero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  </a:t>
            </a:r>
            <a:r>
              <a:rPr lang="cs-CZ" b="1" dirty="0" err="1" smtClean="0"/>
              <a:t>One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                                                   </a:t>
            </a:r>
            <a:r>
              <a:rPr lang="cs-CZ" b="1" dirty="0" err="1" smtClean="0"/>
              <a:t>Two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                                                                                                      </a:t>
            </a:r>
            <a:r>
              <a:rPr lang="cs-CZ" b="1" dirty="0" err="1" smtClean="0"/>
              <a:t>Three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</a:t>
            </a:r>
            <a:r>
              <a:rPr lang="cs-CZ" b="1" dirty="0" err="1" smtClean="0"/>
              <a:t>Four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                      </a:t>
            </a:r>
            <a:r>
              <a:rPr lang="cs-CZ" b="1" dirty="0" err="1" smtClean="0"/>
              <a:t>Five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                                                                        </a:t>
            </a:r>
            <a:r>
              <a:rPr lang="cs-CZ" b="1" dirty="0" err="1" smtClean="0"/>
              <a:t>Six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                                                                                                                                        </a:t>
            </a:r>
            <a:r>
              <a:rPr lang="cs-CZ" b="1" dirty="0" err="1" smtClean="0"/>
              <a:t>Seven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b="1" dirty="0" err="1" smtClean="0"/>
              <a:t>Eight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</a:t>
            </a:r>
            <a:r>
              <a:rPr lang="cs-CZ" b="1" dirty="0" err="1" smtClean="0"/>
              <a:t>Nine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                                                 Ten</a:t>
            </a:r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                                                                                                          </a:t>
            </a:r>
            <a:r>
              <a:rPr lang="cs-CZ" b="1" dirty="0" err="1" smtClean="0"/>
              <a:t>Eleven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</a:t>
            </a:r>
            <a:r>
              <a:rPr lang="cs-CZ" b="1" dirty="0" err="1" smtClean="0"/>
              <a:t>Twelve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                </a:t>
            </a:r>
            <a:r>
              <a:rPr lang="cs-CZ" b="1" dirty="0" err="1" smtClean="0"/>
              <a:t>Thirteen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                                                                         </a:t>
            </a:r>
            <a:r>
              <a:rPr lang="cs-CZ" b="1" dirty="0" err="1" smtClean="0"/>
              <a:t>Fourteen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                                                                                                                                         </a:t>
            </a:r>
            <a:r>
              <a:rPr lang="cs-CZ" b="1" dirty="0" err="1" smtClean="0"/>
              <a:t>Fifteen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Sixteen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</a:t>
            </a:r>
            <a:r>
              <a:rPr lang="cs-CZ" b="1" dirty="0" err="1" smtClean="0"/>
              <a:t>Seventeen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                                             </a:t>
            </a:r>
            <a:r>
              <a:rPr lang="cs-CZ" b="1" dirty="0" err="1" smtClean="0"/>
              <a:t>Eighteen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                                                                                              </a:t>
            </a:r>
            <a:r>
              <a:rPr lang="cs-CZ" b="1" dirty="0" err="1" smtClean="0"/>
              <a:t>Nineteen</a:t>
            </a:r>
            <a:r>
              <a:rPr lang="cs-CZ" b="1" dirty="0" smtClean="0"/>
              <a:t>                         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    </a:t>
            </a:r>
            <a:r>
              <a:rPr lang="cs-CZ" b="1" dirty="0" err="1" smtClean="0"/>
              <a:t>Twenty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78611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správně anglický název k číslům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1 - </a:t>
            </a:r>
            <a:r>
              <a:rPr lang="cs-CZ" dirty="0" err="1" smtClean="0"/>
              <a:t>one</a:t>
            </a:r>
            <a:r>
              <a:rPr lang="cs-CZ" dirty="0" smtClean="0"/>
              <a:t>         0 -                      8 -                   20 -</a:t>
            </a:r>
          </a:p>
          <a:p>
            <a:pPr marL="0" indent="0">
              <a:buNone/>
            </a:pPr>
            <a:r>
              <a:rPr lang="cs-CZ" dirty="0" smtClean="0"/>
              <a:t>        10 -                                                 11 -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2 -                    6 -                   4-                       12 -</a:t>
            </a:r>
          </a:p>
          <a:p>
            <a:pPr marL="0" indent="0">
              <a:buNone/>
            </a:pPr>
            <a:r>
              <a:rPr lang="cs-CZ" dirty="0" smtClean="0"/>
              <a:t>           5 -                   3 -                    18 -</a:t>
            </a:r>
          </a:p>
          <a:p>
            <a:pPr marL="0" indent="0">
              <a:buNone/>
            </a:pPr>
            <a:r>
              <a:rPr lang="cs-CZ" dirty="0" smtClean="0"/>
              <a:t> 13 -                              17 -                       19 -</a:t>
            </a:r>
          </a:p>
          <a:p>
            <a:pPr marL="0" indent="0">
              <a:buNone/>
            </a:pPr>
            <a:r>
              <a:rPr lang="cs-CZ" dirty="0" smtClean="0"/>
              <a:t>                 7 -                               16 -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15 -                         9 -                                   14 -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9142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ZERRO                                     TWELWE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SIX           ONE                          TVO</a:t>
            </a:r>
          </a:p>
          <a:p>
            <a:pPr marL="0" indent="0">
              <a:buNone/>
            </a:pPr>
            <a:r>
              <a:rPr lang="cs-CZ" dirty="0" smtClean="0"/>
              <a:t>TVENTY              SIXTEN            THRE               FIFE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SEVEN                    FOUR           TENN</a:t>
            </a:r>
          </a:p>
          <a:p>
            <a:pPr marL="0" indent="0">
              <a:buNone/>
            </a:pPr>
            <a:r>
              <a:rPr lang="cs-CZ" dirty="0" smtClean="0"/>
              <a:t>THIRTEEN              FORTEEN            NINTEEN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EIT                            NAIN</a:t>
            </a:r>
          </a:p>
          <a:p>
            <a:pPr marL="0" indent="0">
              <a:buNone/>
            </a:pPr>
            <a:r>
              <a:rPr lang="cs-CZ" dirty="0" smtClean="0"/>
              <a:t>ELEWEN                  SEVENTEEN</a:t>
            </a:r>
          </a:p>
          <a:p>
            <a:pPr marL="0" indent="0">
              <a:buNone/>
            </a:pPr>
            <a:r>
              <a:rPr lang="cs-CZ" dirty="0" smtClean="0"/>
              <a:t>       FIVETEEN                      EIGHTEN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6104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 ČÍSLOVKY 0 -20</a:t>
            </a:r>
            <a:br>
              <a:rPr lang="cs-CZ" dirty="0" smtClean="0"/>
            </a:br>
            <a:r>
              <a:rPr lang="cs-CZ" dirty="0" smtClean="0"/>
              <a:t>/ které chybí?/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6643285"/>
              </p:ext>
            </p:extLst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W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2920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THREE</a:t>
            </a:r>
          </a:p>
          <a:p>
            <a:r>
              <a:rPr lang="cs-CZ" dirty="0" smtClean="0"/>
              <a:t>TWELVE</a:t>
            </a:r>
          </a:p>
          <a:p>
            <a:r>
              <a:rPr lang="cs-CZ" dirty="0" smtClean="0"/>
              <a:t>SEVENTEEN</a:t>
            </a:r>
          </a:p>
          <a:p>
            <a:r>
              <a:rPr lang="cs-CZ" dirty="0" smtClean="0"/>
              <a:t>EIGHTEEN</a:t>
            </a:r>
          </a:p>
          <a:p>
            <a:r>
              <a:rPr lang="cs-CZ" dirty="0" smtClean="0"/>
              <a:t>NINETEEN</a:t>
            </a:r>
          </a:p>
          <a:p>
            <a:r>
              <a:rPr lang="cs-CZ" dirty="0" smtClean="0"/>
              <a:t>TWENTY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1619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354</Words>
  <Application>Microsoft Office PowerPoint</Application>
  <PresentationFormat>Předvádění na obrazovce (4:3)</PresentationFormat>
  <Paragraphs>153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ČÍSLOVKY 0 - 20</vt:lpstr>
      <vt:lpstr>ČÍSLOVKY 0 - 20</vt:lpstr>
      <vt:lpstr>Napiš správně anglický název k číslům</vt:lpstr>
      <vt:lpstr>OPRAV CHYBY</vt:lpstr>
      <vt:lpstr>VYHLEDEJ ČÍSLOVKY 0 -20 / které chybí?/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 0 - 20</dc:title>
  <dc:creator>Leona</dc:creator>
  <cp:lastModifiedBy>Leona</cp:lastModifiedBy>
  <cp:revision>8</cp:revision>
  <dcterms:created xsi:type="dcterms:W3CDTF">2012-06-26T18:25:22Z</dcterms:created>
  <dcterms:modified xsi:type="dcterms:W3CDTF">2012-09-20T14:46:27Z</dcterms:modified>
</cp:coreProperties>
</file>