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63" r:id="rId3"/>
    <p:sldId id="256" r:id="rId4"/>
    <p:sldId id="258" r:id="rId5"/>
    <p:sldId id="257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VY_22_INOVACE_02_29_Číslovky 0 - 12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3.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647A6-1713-42BB-85C2-B5F1D1B08715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72FD1F6-958A-4112-B58D-E78C057CD4E0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1AF37FEC-9D7C-4DFF-98AC-A7910C66A553}" type="presOf" srcId="{ABD4D77B-BA54-4DFB-A762-4C734220F9AA}" destId="{AAB7E4A6-9D01-402C-9D7A-6D30767F0B58}" srcOrd="0" destOrd="0" presId="urn:microsoft.com/office/officeart/2005/8/layout/target3"/>
    <dgm:cxn modelId="{D5B58209-7002-4DDC-802C-E6C5FF4C6C20}" type="presOf" srcId="{1D895EAB-76A7-41C6-9C6C-7D303AD4C23C}" destId="{347D85BD-7382-4413-9298-D06CC996458A}" srcOrd="0" destOrd="0" presId="urn:microsoft.com/office/officeart/2005/8/layout/target3"/>
    <dgm:cxn modelId="{E3A394BE-E1E4-4C81-98AA-631901F0CD78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31AA4E6-ABF9-4135-903B-74228D967AE0}" type="presOf" srcId="{A4836DAF-3E6B-4198-A089-B3C0D0384F2B}" destId="{4F0AD45D-7E6A-4C4A-90DF-90E27C4B175D}" srcOrd="0" destOrd="0" presId="urn:microsoft.com/office/officeart/2005/8/layout/target3"/>
    <dgm:cxn modelId="{0CA2DB55-F29B-4798-A0B6-29FB294A4DC3}" type="presOf" srcId="{FFA013E9-5C5D-404D-8688-08171EA7A387}" destId="{E1DA18CB-4B0A-4D0C-9459-15C4B327891F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9DDB2C17-8277-4256-A0AF-86D8BF593440}" type="presOf" srcId="{D9242A4C-F33A-42E2-BFA4-EC80805DCD32}" destId="{7DDB6D97-C311-42E1-B77C-B194BAE75773}" srcOrd="0" destOrd="0" presId="urn:microsoft.com/office/officeart/2005/8/layout/target3"/>
    <dgm:cxn modelId="{D19668C4-8B1E-4C2F-8AB0-37151D1C4A3F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C0090EB-A479-4579-B582-D381DD18BBBC}" type="presOf" srcId="{D9242A4C-F33A-42E2-BFA4-EC80805DCD32}" destId="{5A434D34-FA65-40B0-A4CE-3A1E2B14A215}" srcOrd="1" destOrd="0" presId="urn:microsoft.com/office/officeart/2005/8/layout/target3"/>
    <dgm:cxn modelId="{70166715-7DE2-49A6-95EE-4126D941A5CD}" type="presOf" srcId="{1D895EAB-76A7-41C6-9C6C-7D303AD4C23C}" destId="{94413E88-B296-45A5-9057-6B5765B63A8F}" srcOrd="1" destOrd="0" presId="urn:microsoft.com/office/officeart/2005/8/layout/target3"/>
    <dgm:cxn modelId="{BEBABE74-2FDB-49BE-858D-85DC065D222D}" type="presParOf" srcId="{2D933DCE-BBEA-46A5-98BC-CA41A7DBB761}" destId="{D3A73299-62A4-4767-8E25-C16133A0B902}" srcOrd="0" destOrd="0" presId="urn:microsoft.com/office/officeart/2005/8/layout/target3"/>
    <dgm:cxn modelId="{76A7EE2D-30B1-43DE-B3E8-615A03917321}" type="presParOf" srcId="{2D933DCE-BBEA-46A5-98BC-CA41A7DBB761}" destId="{EE30B2AF-DDC9-42DB-9092-5595C6257A57}" srcOrd="1" destOrd="0" presId="urn:microsoft.com/office/officeart/2005/8/layout/target3"/>
    <dgm:cxn modelId="{2A34928A-A6E1-4182-ACAA-930A0D4CA467}" type="presParOf" srcId="{2D933DCE-BBEA-46A5-98BC-CA41A7DBB761}" destId="{E1DA18CB-4B0A-4D0C-9459-15C4B327891F}" srcOrd="2" destOrd="0" presId="urn:microsoft.com/office/officeart/2005/8/layout/target3"/>
    <dgm:cxn modelId="{E6B68DF5-32CD-410C-B138-EED64F66EA2D}" type="presParOf" srcId="{2D933DCE-BBEA-46A5-98BC-CA41A7DBB761}" destId="{29996EEB-8589-4AED-9C98-E2204A026234}" srcOrd="3" destOrd="0" presId="urn:microsoft.com/office/officeart/2005/8/layout/target3"/>
    <dgm:cxn modelId="{C0C904EB-64D2-4558-9FFE-E843CAB30B58}" type="presParOf" srcId="{2D933DCE-BBEA-46A5-98BC-CA41A7DBB761}" destId="{056AE7B2-579D-40D1-A57C-4E33BFED76BE}" srcOrd="4" destOrd="0" presId="urn:microsoft.com/office/officeart/2005/8/layout/target3"/>
    <dgm:cxn modelId="{D2B8B417-6CEC-4EC3-8D9F-AFF77EF5B201}" type="presParOf" srcId="{2D933DCE-BBEA-46A5-98BC-CA41A7DBB761}" destId="{4F0AD45D-7E6A-4C4A-90DF-90E27C4B175D}" srcOrd="5" destOrd="0" presId="urn:microsoft.com/office/officeart/2005/8/layout/target3"/>
    <dgm:cxn modelId="{6AFB0DF0-B326-414C-A943-3B9AC52B0730}" type="presParOf" srcId="{2D933DCE-BBEA-46A5-98BC-CA41A7DBB761}" destId="{1804A346-BBD3-438B-AE0F-7BEBB1E2AF96}" srcOrd="6" destOrd="0" presId="urn:microsoft.com/office/officeart/2005/8/layout/target3"/>
    <dgm:cxn modelId="{4D75B43D-88EA-41C6-98A3-27E5AA906D53}" type="presParOf" srcId="{2D933DCE-BBEA-46A5-98BC-CA41A7DBB761}" destId="{60CB9877-708D-4C64-AA73-CFD3F3076BC2}" srcOrd="7" destOrd="0" presId="urn:microsoft.com/office/officeart/2005/8/layout/target3"/>
    <dgm:cxn modelId="{28ED5CAA-2932-4E74-AC22-F285BD03C5F0}" type="presParOf" srcId="{2D933DCE-BBEA-46A5-98BC-CA41A7DBB761}" destId="{347D85BD-7382-4413-9298-D06CC996458A}" srcOrd="8" destOrd="0" presId="urn:microsoft.com/office/officeart/2005/8/layout/target3"/>
    <dgm:cxn modelId="{F030C512-E1E5-4777-9231-434264A2FA52}" type="presParOf" srcId="{2D933DCE-BBEA-46A5-98BC-CA41A7DBB761}" destId="{C4DD5B9C-4D9E-449D-A063-107A759DF3D1}" srcOrd="9" destOrd="0" presId="urn:microsoft.com/office/officeart/2005/8/layout/target3"/>
    <dgm:cxn modelId="{586D859E-AB55-4B5A-971F-4FBE24205AA0}" type="presParOf" srcId="{2D933DCE-BBEA-46A5-98BC-CA41A7DBB761}" destId="{CD515E15-5457-47F2-8109-A2A59D66C930}" srcOrd="10" destOrd="0" presId="urn:microsoft.com/office/officeart/2005/8/layout/target3"/>
    <dgm:cxn modelId="{0D2F3505-3273-4433-A3A2-F720CAA101E5}" type="presParOf" srcId="{2D933DCE-BBEA-46A5-98BC-CA41A7DBB761}" destId="{7DDB6D97-C311-42E1-B77C-B194BAE75773}" srcOrd="11" destOrd="0" presId="urn:microsoft.com/office/officeart/2005/8/layout/target3"/>
    <dgm:cxn modelId="{C204B136-A5ED-4D21-A190-22142DB2ED40}" type="presParOf" srcId="{2D933DCE-BBEA-46A5-98BC-CA41A7DBB761}" destId="{DE2B4424-17B1-4404-A13F-04051C43B79D}" srcOrd="12" destOrd="0" presId="urn:microsoft.com/office/officeart/2005/8/layout/target3"/>
    <dgm:cxn modelId="{B527DABD-2AC3-46E6-9A01-6FCFFDDEBE40}" type="presParOf" srcId="{2D933DCE-BBEA-46A5-98BC-CA41A7DBB761}" destId="{555607BD-8A1D-4EBB-825A-8C74A1FB0FFC}" srcOrd="13" destOrd="0" presId="urn:microsoft.com/office/officeart/2005/8/layout/target3"/>
    <dgm:cxn modelId="{EECD037E-E714-434D-85BA-74D231FFA4E5}" type="presParOf" srcId="{2D933DCE-BBEA-46A5-98BC-CA41A7DBB761}" destId="{AAB7E4A6-9D01-402C-9D7A-6D30767F0B58}" srcOrd="14" destOrd="0" presId="urn:microsoft.com/office/officeart/2005/8/layout/target3"/>
    <dgm:cxn modelId="{FED2EEC0-8A12-4772-8C23-15A059BF678C}" type="presParOf" srcId="{2D933DCE-BBEA-46A5-98BC-CA41A7DBB761}" destId="{359A210A-E8C9-4FD6-9BC7-434F4455A6B5}" srcOrd="15" destOrd="0" presId="urn:microsoft.com/office/officeart/2005/8/layout/target3"/>
    <dgm:cxn modelId="{40B7ACB2-B25D-40A0-859F-7A5B777C5AA0}" type="presParOf" srcId="{2D933DCE-BBEA-46A5-98BC-CA41A7DBB761}" destId="{36B74B1E-3C18-4C06-BA03-CB2EB266F8FF}" srcOrd="16" destOrd="0" presId="urn:microsoft.com/office/officeart/2005/8/layout/target3"/>
    <dgm:cxn modelId="{FDC54CF0-909F-460F-A7AF-7B9A0B6047F2}" type="presParOf" srcId="{2D933DCE-BBEA-46A5-98BC-CA41A7DBB761}" destId="{94413E88-B296-45A5-9057-6B5765B63A8F}" srcOrd="17" destOrd="0" presId="urn:microsoft.com/office/officeart/2005/8/layout/target3"/>
    <dgm:cxn modelId="{77CE012D-69AD-4E94-B192-E8D7AF4E5873}" type="presParOf" srcId="{2D933DCE-BBEA-46A5-98BC-CA41A7DBB761}" destId="{5A434D34-FA65-40B0-A4CE-3A1E2B14A215}" srcOrd="18" destOrd="0" presId="urn:microsoft.com/office/officeart/2005/8/layout/target3"/>
    <dgm:cxn modelId="{2C07C2A1-5C62-4B30-A154-A35E75C3B3C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VY_22_INOVACE_02_29_Číslovky 0 - 12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3.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B9F769-DAE9-420F-894F-88E6F5E74D1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C9B6D2-BDC2-42A1-B7D2-3E8B1CE2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606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94C1335-B469-4763-A3DF-0A8B8D479D51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3D3684E-F9D2-4E15-9553-CD03938F7D9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82511029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22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</a:t>
            </a:r>
            <a:r>
              <a:rPr lang="cs-CZ" smtClean="0"/>
              <a:t>k procvičení číslovek  </a:t>
            </a:r>
            <a:r>
              <a:rPr lang="cs-CZ" dirty="0" smtClean="0"/>
              <a:t>0 – 12.</a:t>
            </a:r>
          </a:p>
          <a:p>
            <a:r>
              <a:rPr lang="cs-CZ" dirty="0" smtClean="0"/>
              <a:t>Žáci si osvojují jejich psanou podobu, počítají do 12, pracují ve dvojicích a formou dialogu procvičují číslovky.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15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O - 12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ZERO                                                          SEVEN</a:t>
            </a:r>
          </a:p>
          <a:p>
            <a:r>
              <a:rPr lang="cs-CZ" dirty="0" smtClean="0"/>
              <a:t>ONE                                                            EIGHT</a:t>
            </a:r>
          </a:p>
          <a:p>
            <a:r>
              <a:rPr lang="cs-CZ" dirty="0" smtClean="0"/>
              <a:t>TWO                                                           NINE</a:t>
            </a:r>
          </a:p>
          <a:p>
            <a:r>
              <a:rPr lang="cs-CZ" dirty="0" smtClean="0"/>
              <a:t>THREE                                                        TEN</a:t>
            </a:r>
          </a:p>
          <a:p>
            <a:r>
              <a:rPr lang="cs-CZ" dirty="0" smtClean="0"/>
              <a:t>FOUR                                                          ELEVEN</a:t>
            </a:r>
          </a:p>
          <a:p>
            <a:r>
              <a:rPr lang="cs-CZ" dirty="0" smtClean="0"/>
              <a:t>FIVE                                                            TWELVE</a:t>
            </a:r>
          </a:p>
          <a:p>
            <a:r>
              <a:rPr lang="cs-CZ" dirty="0" smtClean="0"/>
              <a:t>SIX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3864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Z E_ _</a:t>
            </a:r>
          </a:p>
          <a:p>
            <a:r>
              <a:rPr lang="cs-CZ" dirty="0" smtClean="0"/>
              <a:t>O _ _</a:t>
            </a:r>
          </a:p>
          <a:p>
            <a:r>
              <a:rPr lang="cs-CZ" dirty="0" smtClean="0"/>
              <a:t>T _ _</a:t>
            </a:r>
          </a:p>
          <a:p>
            <a:r>
              <a:rPr lang="cs-CZ" dirty="0" smtClean="0"/>
              <a:t>T _ R _ _</a:t>
            </a:r>
          </a:p>
          <a:p>
            <a:r>
              <a:rPr lang="cs-CZ" dirty="0" smtClean="0"/>
              <a:t>F _ _ R</a:t>
            </a:r>
          </a:p>
          <a:p>
            <a:r>
              <a:rPr lang="cs-CZ" dirty="0" smtClean="0"/>
              <a:t>F _ _ _</a:t>
            </a:r>
          </a:p>
          <a:p>
            <a:r>
              <a:rPr lang="cs-CZ" dirty="0" smtClean="0"/>
              <a:t>S _ _</a:t>
            </a:r>
          </a:p>
          <a:p>
            <a:r>
              <a:rPr lang="cs-CZ" dirty="0" smtClean="0"/>
              <a:t>S _ _ _ N</a:t>
            </a:r>
          </a:p>
          <a:p>
            <a:r>
              <a:rPr lang="cs-CZ" dirty="0" smtClean="0"/>
              <a:t>E _ _ H _</a:t>
            </a:r>
          </a:p>
          <a:p>
            <a:r>
              <a:rPr lang="cs-CZ" dirty="0" smtClean="0"/>
              <a:t>N _ _ _</a:t>
            </a:r>
          </a:p>
          <a:p>
            <a:r>
              <a:rPr lang="cs-CZ" dirty="0" smtClean="0"/>
              <a:t>T _ _</a:t>
            </a:r>
          </a:p>
          <a:p>
            <a:r>
              <a:rPr lang="cs-CZ" dirty="0" smtClean="0"/>
              <a:t>E _ _ _ _ N</a:t>
            </a:r>
          </a:p>
          <a:p>
            <a:r>
              <a:rPr lang="cs-CZ" dirty="0" smtClean="0"/>
              <a:t>T _ _ L _ 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84797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ZÁSOBA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Number</a:t>
            </a:r>
            <a:r>
              <a:rPr lang="cs-CZ" dirty="0" smtClean="0"/>
              <a:t> = Číslo</a:t>
            </a:r>
          </a:p>
          <a:p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= Telefonní číslo</a:t>
            </a:r>
          </a:p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? = Jaké je tvoje telefonní číslo?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 = Moje telefonní číslo je…..</a:t>
            </a:r>
          </a:p>
          <a:p>
            <a:r>
              <a:rPr lang="cs-CZ" dirty="0" smtClean="0"/>
              <a:t>Plus = +</a:t>
            </a:r>
          </a:p>
          <a:p>
            <a:r>
              <a:rPr lang="cs-CZ" dirty="0" smtClean="0"/>
              <a:t>Minus = -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= 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9894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ANGLICKY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57200" lvl="1" indent="0">
              <a:buNone/>
            </a:pPr>
            <a:r>
              <a:rPr lang="cs-CZ" dirty="0" smtClean="0"/>
              <a:t>1 + 2  = 3</a:t>
            </a:r>
          </a:p>
          <a:p>
            <a:pPr marL="457200" lvl="1" indent="0">
              <a:buNone/>
            </a:pPr>
            <a:r>
              <a:rPr lang="cs-CZ" dirty="0" smtClean="0"/>
              <a:t>5 – 4 = 1</a:t>
            </a:r>
          </a:p>
          <a:p>
            <a:pPr marL="457200" lvl="1" indent="0">
              <a:buNone/>
            </a:pPr>
            <a:r>
              <a:rPr lang="cs-CZ" dirty="0" smtClean="0"/>
              <a:t>7 + 5 = 12</a:t>
            </a:r>
          </a:p>
          <a:p>
            <a:pPr marL="457200" lvl="1" indent="0">
              <a:buNone/>
            </a:pPr>
            <a:r>
              <a:rPr lang="cs-CZ" dirty="0" smtClean="0"/>
              <a:t>6 – 3 = 3</a:t>
            </a:r>
          </a:p>
          <a:p>
            <a:pPr marL="457200" lvl="1" indent="0">
              <a:buNone/>
            </a:pPr>
            <a:r>
              <a:rPr lang="cs-CZ" dirty="0" smtClean="0"/>
              <a:t>10 + 1 = 11</a:t>
            </a:r>
          </a:p>
          <a:p>
            <a:pPr marL="457200" lvl="1" indent="0">
              <a:buNone/>
            </a:pPr>
            <a:r>
              <a:rPr lang="cs-CZ" dirty="0" smtClean="0"/>
              <a:t>12 – 5 = 7</a:t>
            </a:r>
          </a:p>
          <a:p>
            <a:pPr marL="457200" lvl="1" indent="0">
              <a:buNone/>
            </a:pPr>
            <a:r>
              <a:rPr lang="cs-CZ" dirty="0" smtClean="0"/>
              <a:t>4 + 4 = 8</a:t>
            </a:r>
          </a:p>
          <a:p>
            <a:pPr marL="457200" lvl="1" indent="0">
              <a:buNone/>
            </a:pPr>
            <a:r>
              <a:rPr lang="cs-CZ" dirty="0" smtClean="0"/>
              <a:t>9 – 4 = 5</a:t>
            </a:r>
          </a:p>
          <a:p>
            <a:pPr marL="457200" lvl="1" indent="0">
              <a:buNone/>
            </a:pPr>
            <a:r>
              <a:rPr lang="cs-CZ" dirty="0" smtClean="0"/>
              <a:t>7 + 2 = 9</a:t>
            </a:r>
          </a:p>
          <a:p>
            <a:pPr marL="457200" lvl="1" indent="0">
              <a:buNone/>
            </a:pPr>
            <a:r>
              <a:rPr lang="cs-CZ" dirty="0" smtClean="0"/>
              <a:t>8 – 2 = 6</a:t>
            </a:r>
          </a:p>
          <a:p>
            <a:pPr marL="457200" lvl="1" indent="0">
              <a:buNone/>
            </a:pPr>
            <a:r>
              <a:rPr lang="cs-CZ" dirty="0" smtClean="0"/>
              <a:t>2 + 0 = 2</a:t>
            </a:r>
          </a:p>
          <a:p>
            <a:pPr marL="457200" lvl="1" indent="0">
              <a:buNone/>
            </a:pPr>
            <a:r>
              <a:rPr lang="cs-CZ" dirty="0" smtClean="0"/>
              <a:t>10 – 6 =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42380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ZEPTEJ SE SPOLUŽÁKA, JAKÉ MÁ TELEFONNÍ ČÍSLO.</a:t>
            </a:r>
          </a:p>
          <a:p>
            <a:pPr marL="0" indent="0">
              <a:buNone/>
            </a:pPr>
            <a:r>
              <a:rPr lang="cs-CZ" dirty="0" smtClean="0"/>
              <a:t>ROZHOVOR:</a:t>
            </a:r>
          </a:p>
          <a:p>
            <a:pPr marL="0" indent="0">
              <a:buNone/>
            </a:pPr>
            <a:r>
              <a:rPr lang="cs-CZ" dirty="0" smtClean="0"/>
              <a:t>1.What´s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2.My </a:t>
            </a:r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603 224 987.</a:t>
            </a:r>
          </a:p>
          <a:p>
            <a:pPr marL="0" indent="0">
              <a:buNone/>
            </a:pPr>
            <a:r>
              <a:rPr lang="cs-CZ" dirty="0" smtClean="0"/>
              <a:t>2.And </a:t>
            </a:r>
            <a:r>
              <a:rPr lang="cs-CZ" dirty="0" err="1" smtClean="0"/>
              <a:t>you</a:t>
            </a:r>
            <a:r>
              <a:rPr lang="cs-CZ" dirty="0" smtClean="0"/>
              <a:t>? </a:t>
            </a: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1.My </a:t>
            </a:r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605 123 567.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79526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</TotalTime>
  <Words>333</Words>
  <Application>Microsoft Office PowerPoint</Application>
  <PresentationFormat>Předvádění na obrazovce (4:3)</PresentationFormat>
  <Paragraphs>62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ČÍSLOVKY O - 12</vt:lpstr>
      <vt:lpstr>DOPLŇ PÍSMENA</vt:lpstr>
      <vt:lpstr>SLOVNÍ ZÁSOBA</vt:lpstr>
      <vt:lpstr>POČÍTEJ ANGLICKY</vt:lpstr>
      <vt:lpstr>PRÁCE VE DVOJICÍCH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 O - 12</dc:title>
  <dc:creator>Leona</dc:creator>
  <cp:lastModifiedBy>Leona</cp:lastModifiedBy>
  <cp:revision>5</cp:revision>
  <dcterms:created xsi:type="dcterms:W3CDTF">2012-06-22T16:20:34Z</dcterms:created>
  <dcterms:modified xsi:type="dcterms:W3CDTF">2012-07-04T19:25:08Z</dcterms:modified>
</cp:coreProperties>
</file>