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3" r:id="rId2"/>
    <p:sldId id="264" r:id="rId3"/>
    <p:sldId id="256" r:id="rId4"/>
    <p:sldId id="257" r:id="rId5"/>
    <p:sldId id="258" r:id="rId6"/>
    <p:sldId id="259" r:id="rId7"/>
    <p:sldId id="260" r:id="rId8"/>
    <p:sldId id="261" r:id="rId9"/>
    <p:sldId id="262"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AD5A11-3EBC-47AE-AB1C-4F1B938732A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FFA013E9-5C5D-404D-8688-08171EA7A387}">
      <dgm:prSet phldrT="[Text]" custT="1"/>
      <dgm:spPr/>
      <dgm:t>
        <a:bodyPr/>
        <a:lstStyle/>
        <a:p>
          <a:pPr algn="l"/>
          <a:r>
            <a:rPr lang="cs-CZ" sz="1200" dirty="0" smtClean="0"/>
            <a:t>NÁZEV ŠKOLY: Základní škola a Mateřská škola Nedvědice, okres Brno – venkov, příspěvková organizace </a:t>
          </a:r>
          <a:endParaRPr lang="cs-CZ" sz="1200" dirty="0"/>
        </a:p>
      </dgm:t>
    </dgm:pt>
    <dgm:pt modelId="{21AEB457-3378-4229-AB40-4E994A8F4ECE}" type="sibTrans" cxnId="{518099A6-7684-423A-A846-BA4BAD340A92}">
      <dgm:prSet/>
      <dgm:spPr/>
      <dgm:t>
        <a:bodyPr/>
        <a:lstStyle/>
        <a:p>
          <a:endParaRPr lang="cs-CZ"/>
        </a:p>
      </dgm:t>
    </dgm:pt>
    <dgm:pt modelId="{1B7DEDFA-99C9-4AB3-BF71-AAD457E2A0F0}" type="parTrans" cxnId="{518099A6-7684-423A-A846-BA4BAD340A92}">
      <dgm:prSet/>
      <dgm:spPr/>
      <dgm:t>
        <a:bodyPr/>
        <a:lstStyle/>
        <a:p>
          <a:endParaRPr lang="cs-CZ"/>
        </a:p>
      </dgm:t>
    </dgm:pt>
    <dgm:pt modelId="{A4836DAF-3E6B-4198-A089-B3C0D0384F2B}">
      <dgm:prSet phldrT="[Text]" custT="1"/>
      <dgm:spPr/>
      <dgm:t>
        <a:bodyPr/>
        <a:lstStyle/>
        <a:p>
          <a:pPr algn="l"/>
          <a:r>
            <a:rPr lang="cs-CZ" sz="1200" dirty="0" smtClean="0"/>
            <a:t>AUTOR: Petr Vejrosta</a:t>
          </a:r>
          <a:endParaRPr lang="cs-CZ" sz="1200" dirty="0"/>
        </a:p>
      </dgm:t>
    </dgm:pt>
    <dgm:pt modelId="{25349BB8-8767-4DFD-A7A6-CAA0F89787D4}" type="parTrans" cxnId="{07F8B321-4601-47F8-9FC7-9285D49D4F39}">
      <dgm:prSet/>
      <dgm:spPr/>
      <dgm:t>
        <a:bodyPr/>
        <a:lstStyle/>
        <a:p>
          <a:endParaRPr lang="cs-CZ"/>
        </a:p>
      </dgm:t>
    </dgm:pt>
    <dgm:pt modelId="{BBC1BC97-A9EC-4C3D-ADAF-532BBD85B7D8}" type="sibTrans" cxnId="{07F8B321-4601-47F8-9FC7-9285D49D4F39}">
      <dgm:prSet/>
      <dgm:spPr/>
      <dgm:t>
        <a:bodyPr/>
        <a:lstStyle/>
        <a:p>
          <a:endParaRPr lang="cs-CZ"/>
        </a:p>
      </dgm:t>
    </dgm:pt>
    <dgm:pt modelId="{1D895EAB-76A7-41C6-9C6C-7D303AD4C23C}">
      <dgm:prSet phldrT="[Text]" custT="1"/>
      <dgm:spPr/>
      <dgm:t>
        <a:bodyPr/>
        <a:lstStyle/>
        <a:p>
          <a:pPr algn="l"/>
          <a:r>
            <a:rPr lang="cs-CZ" sz="1200" dirty="0" smtClean="0"/>
            <a:t>NÁZEV:  </a:t>
          </a:r>
          <a:r>
            <a:rPr lang="cs-CZ" sz="1200" baseline="0" dirty="0" smtClean="0"/>
            <a:t>VY_32_INOVACE_04_07 Poměr</a:t>
          </a:r>
          <a:endParaRPr lang="cs-CZ" sz="1200" dirty="0"/>
        </a:p>
      </dgm:t>
    </dgm:pt>
    <dgm:pt modelId="{87FE4BC2-61B7-471C-8B78-5D86641E63A8}" type="parTrans" cxnId="{B2C82355-7050-49C5-8F88-162BEDA66003}">
      <dgm:prSet/>
      <dgm:spPr/>
      <dgm:t>
        <a:bodyPr/>
        <a:lstStyle/>
        <a:p>
          <a:endParaRPr lang="cs-CZ"/>
        </a:p>
      </dgm:t>
    </dgm:pt>
    <dgm:pt modelId="{C4D425EA-0E87-49C8-84AC-AC71AFF482DE}" type="sibTrans" cxnId="{B2C82355-7050-49C5-8F88-162BEDA66003}">
      <dgm:prSet/>
      <dgm:spPr/>
      <dgm:t>
        <a:bodyPr/>
        <a:lstStyle/>
        <a:p>
          <a:endParaRPr lang="cs-CZ"/>
        </a:p>
      </dgm:t>
    </dgm:pt>
    <dgm:pt modelId="{D9242A4C-F33A-42E2-BFA4-EC80805DCD32}">
      <dgm:prSet phldrT="[Text]" custT="1"/>
      <dgm:spPr/>
      <dgm:t>
        <a:bodyPr/>
        <a:lstStyle/>
        <a:p>
          <a:pPr algn="l"/>
          <a:r>
            <a:rPr lang="cs-CZ" sz="1200" dirty="0" smtClean="0"/>
            <a:t>TEMA</a:t>
          </a:r>
          <a:r>
            <a:rPr lang="cs-CZ" sz="1000" dirty="0" smtClean="0"/>
            <a:t>: </a:t>
          </a:r>
          <a:r>
            <a:rPr lang="cs-CZ" sz="1000" dirty="0" smtClean="0"/>
            <a:t>Matematika 7.roč.</a:t>
          </a:r>
          <a:endParaRPr lang="cs-CZ" sz="1000" dirty="0"/>
        </a:p>
      </dgm:t>
    </dgm:pt>
    <dgm:pt modelId="{5519F7B6-B010-4CFE-B121-A5CCD896A478}" type="parTrans" cxnId="{FD86FBFE-660C-4329-9810-D4C37BBE3277}">
      <dgm:prSet/>
      <dgm:spPr/>
      <dgm:t>
        <a:bodyPr/>
        <a:lstStyle/>
        <a:p>
          <a:endParaRPr lang="cs-CZ"/>
        </a:p>
      </dgm:t>
    </dgm:pt>
    <dgm:pt modelId="{A72F31FF-F91E-4CC5-B39B-84CB78F86E6F}" type="sibTrans" cxnId="{FD86FBFE-660C-4329-9810-D4C37BBE3277}">
      <dgm:prSet/>
      <dgm:spPr/>
      <dgm:t>
        <a:bodyPr/>
        <a:lstStyle/>
        <a:p>
          <a:endParaRPr lang="cs-CZ"/>
        </a:p>
      </dgm:t>
    </dgm:pt>
    <dgm:pt modelId="{ABD4D77B-BA54-4DFB-A762-4C734220F9AA}">
      <dgm:prSet phldrT="[Text]" custT="1"/>
      <dgm:spPr/>
      <dgm:t>
        <a:bodyPr/>
        <a:lstStyle/>
        <a:p>
          <a:pPr algn="l"/>
          <a:r>
            <a:rPr lang="cs-CZ" sz="1200" dirty="0" smtClean="0"/>
            <a:t>ČÍSLO PROJEKTU: 2674/21/7.1.4/2011  </a:t>
          </a:r>
          <a:endParaRPr lang="cs-CZ" sz="1200" dirty="0"/>
        </a:p>
      </dgm:t>
    </dgm:pt>
    <dgm:pt modelId="{B23C100F-6F07-4054-865D-A83554B9640D}" type="parTrans" cxnId="{4D19ECE5-F235-4617-A551-7E73DEE1DBCB}">
      <dgm:prSet/>
      <dgm:spPr/>
      <dgm:t>
        <a:bodyPr/>
        <a:lstStyle/>
        <a:p>
          <a:endParaRPr lang="cs-CZ"/>
        </a:p>
      </dgm:t>
    </dgm:pt>
    <dgm:pt modelId="{820AB950-D65D-44AA-960C-BF27BDEDE2CC}" type="sibTrans" cxnId="{4D19ECE5-F235-4617-A551-7E73DEE1DBCB}">
      <dgm:prSet/>
      <dgm:spPr/>
      <dgm:t>
        <a:bodyPr/>
        <a:lstStyle/>
        <a:p>
          <a:endParaRPr lang="cs-CZ"/>
        </a:p>
      </dgm:t>
    </dgm:pt>
    <dgm:pt modelId="{2D933DCE-BBEA-46A5-98BC-CA41A7DBB761}" type="pres">
      <dgm:prSet presAssocID="{DAAD5A11-3EBC-47AE-AB1C-4F1B938732A7}" presName="Name0" presStyleCnt="0">
        <dgm:presLayoutVars>
          <dgm:chMax val="7"/>
          <dgm:dir/>
          <dgm:animLvl val="lvl"/>
          <dgm:resizeHandles val="exact"/>
        </dgm:presLayoutVars>
      </dgm:prSet>
      <dgm:spPr/>
      <dgm:t>
        <a:bodyPr/>
        <a:lstStyle/>
        <a:p>
          <a:endParaRPr lang="cs-CZ"/>
        </a:p>
      </dgm:t>
    </dgm:pt>
    <dgm:pt modelId="{D3A73299-62A4-4767-8E25-C16133A0B902}" type="pres">
      <dgm:prSet presAssocID="{FFA013E9-5C5D-404D-8688-08171EA7A387}" presName="circle1" presStyleLbl="node1" presStyleIdx="0" presStyleCnt="5"/>
      <dgm:spPr/>
    </dgm:pt>
    <dgm:pt modelId="{EE30B2AF-DDC9-42DB-9092-5595C6257A57}" type="pres">
      <dgm:prSet presAssocID="{FFA013E9-5C5D-404D-8688-08171EA7A387}" presName="space" presStyleCnt="0"/>
      <dgm:spPr/>
    </dgm:pt>
    <dgm:pt modelId="{E1DA18CB-4B0A-4D0C-9459-15C4B327891F}" type="pres">
      <dgm:prSet presAssocID="{FFA013E9-5C5D-404D-8688-08171EA7A387}" presName="rect1" presStyleLbl="alignAcc1" presStyleIdx="0" presStyleCnt="5"/>
      <dgm:spPr/>
      <dgm:t>
        <a:bodyPr/>
        <a:lstStyle/>
        <a:p>
          <a:endParaRPr lang="cs-CZ"/>
        </a:p>
      </dgm:t>
    </dgm:pt>
    <dgm:pt modelId="{29996EEB-8589-4AED-9C98-E2204A026234}" type="pres">
      <dgm:prSet presAssocID="{A4836DAF-3E6B-4198-A089-B3C0D0384F2B}" presName="vertSpace2" presStyleLbl="node1" presStyleIdx="0" presStyleCnt="5"/>
      <dgm:spPr/>
    </dgm:pt>
    <dgm:pt modelId="{056AE7B2-579D-40D1-A57C-4E33BFED76BE}" type="pres">
      <dgm:prSet presAssocID="{A4836DAF-3E6B-4198-A089-B3C0D0384F2B}" presName="circle2" presStyleLbl="node1" presStyleIdx="1" presStyleCnt="5"/>
      <dgm:spPr/>
    </dgm:pt>
    <dgm:pt modelId="{4F0AD45D-7E6A-4C4A-90DF-90E27C4B175D}" type="pres">
      <dgm:prSet presAssocID="{A4836DAF-3E6B-4198-A089-B3C0D0384F2B}" presName="rect2" presStyleLbl="alignAcc1" presStyleIdx="1" presStyleCnt="5"/>
      <dgm:spPr/>
      <dgm:t>
        <a:bodyPr/>
        <a:lstStyle/>
        <a:p>
          <a:endParaRPr lang="cs-CZ"/>
        </a:p>
      </dgm:t>
    </dgm:pt>
    <dgm:pt modelId="{1804A346-BBD3-438B-AE0F-7BEBB1E2AF96}" type="pres">
      <dgm:prSet presAssocID="{1D895EAB-76A7-41C6-9C6C-7D303AD4C23C}" presName="vertSpace3" presStyleLbl="node1" presStyleIdx="1" presStyleCnt="5"/>
      <dgm:spPr/>
    </dgm:pt>
    <dgm:pt modelId="{60CB9877-708D-4C64-AA73-CFD3F3076BC2}" type="pres">
      <dgm:prSet presAssocID="{1D895EAB-76A7-41C6-9C6C-7D303AD4C23C}" presName="circle3" presStyleLbl="node1" presStyleIdx="2" presStyleCnt="5"/>
      <dgm:spPr/>
    </dgm:pt>
    <dgm:pt modelId="{347D85BD-7382-4413-9298-D06CC996458A}" type="pres">
      <dgm:prSet presAssocID="{1D895EAB-76A7-41C6-9C6C-7D303AD4C23C}" presName="rect3" presStyleLbl="alignAcc1" presStyleIdx="2" presStyleCnt="5"/>
      <dgm:spPr/>
      <dgm:t>
        <a:bodyPr/>
        <a:lstStyle/>
        <a:p>
          <a:endParaRPr lang="cs-CZ"/>
        </a:p>
      </dgm:t>
    </dgm:pt>
    <dgm:pt modelId="{C4DD5B9C-4D9E-449D-A063-107A759DF3D1}" type="pres">
      <dgm:prSet presAssocID="{D9242A4C-F33A-42E2-BFA4-EC80805DCD32}" presName="vertSpace4" presStyleLbl="node1" presStyleIdx="2" presStyleCnt="5"/>
      <dgm:spPr/>
    </dgm:pt>
    <dgm:pt modelId="{CD515E15-5457-47F2-8109-A2A59D66C930}" type="pres">
      <dgm:prSet presAssocID="{D9242A4C-F33A-42E2-BFA4-EC80805DCD32}" presName="circle4" presStyleLbl="node1" presStyleIdx="3" presStyleCnt="5"/>
      <dgm:spPr/>
    </dgm:pt>
    <dgm:pt modelId="{7DDB6D97-C311-42E1-B77C-B194BAE75773}" type="pres">
      <dgm:prSet presAssocID="{D9242A4C-F33A-42E2-BFA4-EC80805DCD32}" presName="rect4" presStyleLbl="alignAcc1" presStyleIdx="3" presStyleCnt="5"/>
      <dgm:spPr/>
      <dgm:t>
        <a:bodyPr/>
        <a:lstStyle/>
        <a:p>
          <a:endParaRPr lang="cs-CZ"/>
        </a:p>
      </dgm:t>
    </dgm:pt>
    <dgm:pt modelId="{DE2B4424-17B1-4404-A13F-04051C43B79D}" type="pres">
      <dgm:prSet presAssocID="{ABD4D77B-BA54-4DFB-A762-4C734220F9AA}" presName="vertSpace5" presStyleLbl="node1" presStyleIdx="3" presStyleCnt="5"/>
      <dgm:spPr/>
    </dgm:pt>
    <dgm:pt modelId="{555607BD-8A1D-4EBB-825A-8C74A1FB0FFC}" type="pres">
      <dgm:prSet presAssocID="{ABD4D77B-BA54-4DFB-A762-4C734220F9AA}" presName="circle5" presStyleLbl="node1" presStyleIdx="4" presStyleCnt="5"/>
      <dgm:spPr/>
    </dgm:pt>
    <dgm:pt modelId="{AAB7E4A6-9D01-402C-9D7A-6D30767F0B58}" type="pres">
      <dgm:prSet presAssocID="{ABD4D77B-BA54-4DFB-A762-4C734220F9AA}" presName="rect5" presStyleLbl="alignAcc1" presStyleIdx="4" presStyleCnt="5" custLinFactNeighborX="-244" custLinFactNeighborY="-970"/>
      <dgm:spPr/>
      <dgm:t>
        <a:bodyPr/>
        <a:lstStyle/>
        <a:p>
          <a:endParaRPr lang="cs-CZ"/>
        </a:p>
      </dgm:t>
    </dgm:pt>
    <dgm:pt modelId="{359A210A-E8C9-4FD6-9BC7-434F4455A6B5}" type="pres">
      <dgm:prSet presAssocID="{FFA013E9-5C5D-404D-8688-08171EA7A387}" presName="rect1ParTxNoCh" presStyleLbl="alignAcc1" presStyleIdx="4" presStyleCnt="5">
        <dgm:presLayoutVars>
          <dgm:chMax val="1"/>
          <dgm:bulletEnabled val="1"/>
        </dgm:presLayoutVars>
      </dgm:prSet>
      <dgm:spPr/>
      <dgm:t>
        <a:bodyPr/>
        <a:lstStyle/>
        <a:p>
          <a:endParaRPr lang="cs-CZ"/>
        </a:p>
      </dgm:t>
    </dgm:pt>
    <dgm:pt modelId="{36B74B1E-3C18-4C06-BA03-CB2EB266F8FF}" type="pres">
      <dgm:prSet presAssocID="{A4836DAF-3E6B-4198-A089-B3C0D0384F2B}" presName="rect2ParTxNoCh" presStyleLbl="alignAcc1" presStyleIdx="4" presStyleCnt="5">
        <dgm:presLayoutVars>
          <dgm:chMax val="1"/>
          <dgm:bulletEnabled val="1"/>
        </dgm:presLayoutVars>
      </dgm:prSet>
      <dgm:spPr/>
      <dgm:t>
        <a:bodyPr/>
        <a:lstStyle/>
        <a:p>
          <a:endParaRPr lang="cs-CZ"/>
        </a:p>
      </dgm:t>
    </dgm:pt>
    <dgm:pt modelId="{94413E88-B296-45A5-9057-6B5765B63A8F}" type="pres">
      <dgm:prSet presAssocID="{1D895EAB-76A7-41C6-9C6C-7D303AD4C23C}" presName="rect3ParTxNoCh" presStyleLbl="alignAcc1" presStyleIdx="4" presStyleCnt="5">
        <dgm:presLayoutVars>
          <dgm:chMax val="1"/>
          <dgm:bulletEnabled val="1"/>
        </dgm:presLayoutVars>
      </dgm:prSet>
      <dgm:spPr/>
      <dgm:t>
        <a:bodyPr/>
        <a:lstStyle/>
        <a:p>
          <a:endParaRPr lang="cs-CZ"/>
        </a:p>
      </dgm:t>
    </dgm:pt>
    <dgm:pt modelId="{5A434D34-FA65-40B0-A4CE-3A1E2B14A215}" type="pres">
      <dgm:prSet presAssocID="{D9242A4C-F33A-42E2-BFA4-EC80805DCD32}" presName="rect4ParTxNoCh" presStyleLbl="alignAcc1" presStyleIdx="4" presStyleCnt="5">
        <dgm:presLayoutVars>
          <dgm:chMax val="1"/>
          <dgm:bulletEnabled val="1"/>
        </dgm:presLayoutVars>
      </dgm:prSet>
      <dgm:spPr/>
      <dgm:t>
        <a:bodyPr/>
        <a:lstStyle/>
        <a:p>
          <a:endParaRPr lang="cs-CZ"/>
        </a:p>
      </dgm:t>
    </dgm:pt>
    <dgm:pt modelId="{A6703DA5-6D74-4C8B-9C82-31DC93531BC2}" type="pres">
      <dgm:prSet presAssocID="{ABD4D77B-BA54-4DFB-A762-4C734220F9AA}" presName="rect5ParTxNoCh" presStyleLbl="alignAcc1" presStyleIdx="4" presStyleCnt="5">
        <dgm:presLayoutVars>
          <dgm:chMax val="1"/>
          <dgm:bulletEnabled val="1"/>
        </dgm:presLayoutVars>
      </dgm:prSet>
      <dgm:spPr/>
      <dgm:t>
        <a:bodyPr/>
        <a:lstStyle/>
        <a:p>
          <a:endParaRPr lang="cs-CZ"/>
        </a:p>
      </dgm:t>
    </dgm:pt>
  </dgm:ptLst>
  <dgm:cxnLst>
    <dgm:cxn modelId="{3CDDB750-1463-4CDF-AA70-8425544D11A0}" type="presOf" srcId="{DAAD5A11-3EBC-47AE-AB1C-4F1B938732A7}" destId="{2D933DCE-BBEA-46A5-98BC-CA41A7DBB761}" srcOrd="0" destOrd="0" presId="urn:microsoft.com/office/officeart/2005/8/layout/target3"/>
    <dgm:cxn modelId="{7C97E3A3-BCF0-404A-B00F-3B223EA45EA6}" type="presOf" srcId="{1D895EAB-76A7-41C6-9C6C-7D303AD4C23C}" destId="{347D85BD-7382-4413-9298-D06CC996458A}" srcOrd="0" destOrd="0" presId="urn:microsoft.com/office/officeart/2005/8/layout/target3"/>
    <dgm:cxn modelId="{07F8B321-4601-47F8-9FC7-9285D49D4F39}" srcId="{DAAD5A11-3EBC-47AE-AB1C-4F1B938732A7}" destId="{A4836DAF-3E6B-4198-A089-B3C0D0384F2B}" srcOrd="1" destOrd="0" parTransId="{25349BB8-8767-4DFD-A7A6-CAA0F89787D4}" sibTransId="{BBC1BC97-A9EC-4C3D-ADAF-532BBD85B7D8}"/>
    <dgm:cxn modelId="{518099A6-7684-423A-A846-BA4BAD340A92}" srcId="{DAAD5A11-3EBC-47AE-AB1C-4F1B938732A7}" destId="{FFA013E9-5C5D-404D-8688-08171EA7A387}" srcOrd="0" destOrd="0" parTransId="{1B7DEDFA-99C9-4AB3-BF71-AAD457E2A0F0}" sibTransId="{21AEB457-3378-4229-AB40-4E994A8F4ECE}"/>
    <dgm:cxn modelId="{4D19ECE5-F235-4617-A551-7E73DEE1DBCB}" srcId="{DAAD5A11-3EBC-47AE-AB1C-4F1B938732A7}" destId="{ABD4D77B-BA54-4DFB-A762-4C734220F9AA}" srcOrd="4" destOrd="0" parTransId="{B23C100F-6F07-4054-865D-A83554B9640D}" sibTransId="{820AB950-D65D-44AA-960C-BF27BDEDE2CC}"/>
    <dgm:cxn modelId="{53EE0958-0521-400B-BF81-E8BDB7039682}" type="presOf" srcId="{A4836DAF-3E6B-4198-A089-B3C0D0384F2B}" destId="{36B74B1E-3C18-4C06-BA03-CB2EB266F8FF}" srcOrd="1" destOrd="0" presId="urn:microsoft.com/office/officeart/2005/8/layout/target3"/>
    <dgm:cxn modelId="{73516BEC-A11F-4A6B-AB07-4A829EBA730E}" type="presOf" srcId="{FFA013E9-5C5D-404D-8688-08171EA7A387}" destId="{359A210A-E8C9-4FD6-9BC7-434F4455A6B5}" srcOrd="1" destOrd="0" presId="urn:microsoft.com/office/officeart/2005/8/layout/target3"/>
    <dgm:cxn modelId="{D0834EBD-A78D-43B0-89F0-B8F587525438}" type="presOf" srcId="{1D895EAB-76A7-41C6-9C6C-7D303AD4C23C}" destId="{94413E88-B296-45A5-9057-6B5765B63A8F}" srcOrd="1" destOrd="0" presId="urn:microsoft.com/office/officeart/2005/8/layout/target3"/>
    <dgm:cxn modelId="{89795DFC-6039-46E9-BFB9-F3AC1B2FAEA9}" type="presOf" srcId="{D9242A4C-F33A-42E2-BFA4-EC80805DCD32}" destId="{7DDB6D97-C311-42E1-B77C-B194BAE75773}" srcOrd="0" destOrd="0" presId="urn:microsoft.com/office/officeart/2005/8/layout/target3"/>
    <dgm:cxn modelId="{9D1CB4A2-7756-4582-B1BD-25A28F9C5892}" type="presOf" srcId="{ABD4D77B-BA54-4DFB-A762-4C734220F9AA}" destId="{A6703DA5-6D74-4C8B-9C82-31DC93531BC2}" srcOrd="1" destOrd="0" presId="urn:microsoft.com/office/officeart/2005/8/layout/target3"/>
    <dgm:cxn modelId="{4A656B80-6A87-4F9C-80EA-E335EAFD772E}" type="presOf" srcId="{FFA013E9-5C5D-404D-8688-08171EA7A387}" destId="{E1DA18CB-4B0A-4D0C-9459-15C4B327891F}" srcOrd="0" destOrd="0" presId="urn:microsoft.com/office/officeart/2005/8/layout/target3"/>
    <dgm:cxn modelId="{6A1F8342-C426-4797-9C86-82579E532FBE}" type="presOf" srcId="{A4836DAF-3E6B-4198-A089-B3C0D0384F2B}" destId="{4F0AD45D-7E6A-4C4A-90DF-90E27C4B175D}" srcOrd="0" destOrd="0" presId="urn:microsoft.com/office/officeart/2005/8/layout/target3"/>
    <dgm:cxn modelId="{74EFA105-1723-4B9F-8945-C0CA4CB7CD30}" type="presOf" srcId="{ABD4D77B-BA54-4DFB-A762-4C734220F9AA}" destId="{AAB7E4A6-9D01-402C-9D7A-6D30767F0B58}" srcOrd="0" destOrd="0" presId="urn:microsoft.com/office/officeart/2005/8/layout/target3"/>
    <dgm:cxn modelId="{1601931D-34A5-4711-A420-F3306A130FDF}" type="presOf" srcId="{D9242A4C-F33A-42E2-BFA4-EC80805DCD32}" destId="{5A434D34-FA65-40B0-A4CE-3A1E2B14A215}" srcOrd="1" destOrd="0" presId="urn:microsoft.com/office/officeart/2005/8/layout/target3"/>
    <dgm:cxn modelId="{B2C82355-7050-49C5-8F88-162BEDA66003}" srcId="{DAAD5A11-3EBC-47AE-AB1C-4F1B938732A7}" destId="{1D895EAB-76A7-41C6-9C6C-7D303AD4C23C}" srcOrd="2" destOrd="0" parTransId="{87FE4BC2-61B7-471C-8B78-5D86641E63A8}" sibTransId="{C4D425EA-0E87-49C8-84AC-AC71AFF482DE}"/>
    <dgm:cxn modelId="{FD86FBFE-660C-4329-9810-D4C37BBE3277}" srcId="{DAAD5A11-3EBC-47AE-AB1C-4F1B938732A7}" destId="{D9242A4C-F33A-42E2-BFA4-EC80805DCD32}" srcOrd="3" destOrd="0" parTransId="{5519F7B6-B010-4CFE-B121-A5CCD896A478}" sibTransId="{A72F31FF-F91E-4CC5-B39B-84CB78F86E6F}"/>
    <dgm:cxn modelId="{729342AA-4101-4216-8297-9687F4F0637B}" type="presParOf" srcId="{2D933DCE-BBEA-46A5-98BC-CA41A7DBB761}" destId="{D3A73299-62A4-4767-8E25-C16133A0B902}" srcOrd="0" destOrd="0" presId="urn:microsoft.com/office/officeart/2005/8/layout/target3"/>
    <dgm:cxn modelId="{9B1C7F4C-7C3F-4EA7-A204-35E296604EC6}" type="presParOf" srcId="{2D933DCE-BBEA-46A5-98BC-CA41A7DBB761}" destId="{EE30B2AF-DDC9-42DB-9092-5595C6257A57}" srcOrd="1" destOrd="0" presId="urn:microsoft.com/office/officeart/2005/8/layout/target3"/>
    <dgm:cxn modelId="{2FD0D6DB-8F67-4443-BED5-762E8BC4D3DE}" type="presParOf" srcId="{2D933DCE-BBEA-46A5-98BC-CA41A7DBB761}" destId="{E1DA18CB-4B0A-4D0C-9459-15C4B327891F}" srcOrd="2" destOrd="0" presId="urn:microsoft.com/office/officeart/2005/8/layout/target3"/>
    <dgm:cxn modelId="{E8FAFB63-AFDE-4452-8095-1E53E64B0A54}" type="presParOf" srcId="{2D933DCE-BBEA-46A5-98BC-CA41A7DBB761}" destId="{29996EEB-8589-4AED-9C98-E2204A026234}" srcOrd="3" destOrd="0" presId="urn:microsoft.com/office/officeart/2005/8/layout/target3"/>
    <dgm:cxn modelId="{FF5A29F7-8068-46EB-8F26-1ED923AF0715}" type="presParOf" srcId="{2D933DCE-BBEA-46A5-98BC-CA41A7DBB761}" destId="{056AE7B2-579D-40D1-A57C-4E33BFED76BE}" srcOrd="4" destOrd="0" presId="urn:microsoft.com/office/officeart/2005/8/layout/target3"/>
    <dgm:cxn modelId="{1D778355-FF3A-4A4D-A7AD-394A7F8B4E72}" type="presParOf" srcId="{2D933DCE-BBEA-46A5-98BC-CA41A7DBB761}" destId="{4F0AD45D-7E6A-4C4A-90DF-90E27C4B175D}" srcOrd="5" destOrd="0" presId="urn:microsoft.com/office/officeart/2005/8/layout/target3"/>
    <dgm:cxn modelId="{14525B40-D63F-463D-BAEC-6312E0AFB9BD}" type="presParOf" srcId="{2D933DCE-BBEA-46A5-98BC-CA41A7DBB761}" destId="{1804A346-BBD3-438B-AE0F-7BEBB1E2AF96}" srcOrd="6" destOrd="0" presId="urn:microsoft.com/office/officeart/2005/8/layout/target3"/>
    <dgm:cxn modelId="{A8266FF4-40A6-4132-82CA-5DAA412FAB99}" type="presParOf" srcId="{2D933DCE-BBEA-46A5-98BC-CA41A7DBB761}" destId="{60CB9877-708D-4C64-AA73-CFD3F3076BC2}" srcOrd="7" destOrd="0" presId="urn:microsoft.com/office/officeart/2005/8/layout/target3"/>
    <dgm:cxn modelId="{7A64C91C-0C4D-40D0-B075-41D0D1BC5408}" type="presParOf" srcId="{2D933DCE-BBEA-46A5-98BC-CA41A7DBB761}" destId="{347D85BD-7382-4413-9298-D06CC996458A}" srcOrd="8" destOrd="0" presId="urn:microsoft.com/office/officeart/2005/8/layout/target3"/>
    <dgm:cxn modelId="{C5F8EDC8-62B4-45D8-8EC0-239B34E832BF}" type="presParOf" srcId="{2D933DCE-BBEA-46A5-98BC-CA41A7DBB761}" destId="{C4DD5B9C-4D9E-449D-A063-107A759DF3D1}" srcOrd="9" destOrd="0" presId="urn:microsoft.com/office/officeart/2005/8/layout/target3"/>
    <dgm:cxn modelId="{97584139-352F-47F5-AC77-A3E153F7A854}" type="presParOf" srcId="{2D933DCE-BBEA-46A5-98BC-CA41A7DBB761}" destId="{CD515E15-5457-47F2-8109-A2A59D66C930}" srcOrd="10" destOrd="0" presId="urn:microsoft.com/office/officeart/2005/8/layout/target3"/>
    <dgm:cxn modelId="{1E2FADDC-09EC-42FD-A809-9BBBC87AB5C7}" type="presParOf" srcId="{2D933DCE-BBEA-46A5-98BC-CA41A7DBB761}" destId="{7DDB6D97-C311-42E1-B77C-B194BAE75773}" srcOrd="11" destOrd="0" presId="urn:microsoft.com/office/officeart/2005/8/layout/target3"/>
    <dgm:cxn modelId="{A985978E-5860-4DC7-8128-7F2050B80838}" type="presParOf" srcId="{2D933DCE-BBEA-46A5-98BC-CA41A7DBB761}" destId="{DE2B4424-17B1-4404-A13F-04051C43B79D}" srcOrd="12" destOrd="0" presId="urn:microsoft.com/office/officeart/2005/8/layout/target3"/>
    <dgm:cxn modelId="{FF965C69-9AE2-4178-935A-270AD7CEB1C8}" type="presParOf" srcId="{2D933DCE-BBEA-46A5-98BC-CA41A7DBB761}" destId="{555607BD-8A1D-4EBB-825A-8C74A1FB0FFC}" srcOrd="13" destOrd="0" presId="urn:microsoft.com/office/officeart/2005/8/layout/target3"/>
    <dgm:cxn modelId="{53C1A8EA-1AE2-4265-B66E-23C19E7BA7E0}" type="presParOf" srcId="{2D933DCE-BBEA-46A5-98BC-CA41A7DBB761}" destId="{AAB7E4A6-9D01-402C-9D7A-6D30767F0B58}" srcOrd="14" destOrd="0" presId="urn:microsoft.com/office/officeart/2005/8/layout/target3"/>
    <dgm:cxn modelId="{ABE06881-5942-4689-A150-1494E49DF43A}" type="presParOf" srcId="{2D933DCE-BBEA-46A5-98BC-CA41A7DBB761}" destId="{359A210A-E8C9-4FD6-9BC7-434F4455A6B5}" srcOrd="15" destOrd="0" presId="urn:microsoft.com/office/officeart/2005/8/layout/target3"/>
    <dgm:cxn modelId="{5048DD5D-582E-4458-95BC-BD15CA3187D9}" type="presParOf" srcId="{2D933DCE-BBEA-46A5-98BC-CA41A7DBB761}" destId="{36B74B1E-3C18-4C06-BA03-CB2EB266F8FF}" srcOrd="16" destOrd="0" presId="urn:microsoft.com/office/officeart/2005/8/layout/target3"/>
    <dgm:cxn modelId="{5DCB621D-8966-4A88-B129-EF1A55E38ECC}" type="presParOf" srcId="{2D933DCE-BBEA-46A5-98BC-CA41A7DBB761}" destId="{94413E88-B296-45A5-9057-6B5765B63A8F}" srcOrd="17" destOrd="0" presId="urn:microsoft.com/office/officeart/2005/8/layout/target3"/>
    <dgm:cxn modelId="{999FAF3E-3B27-41ED-8E20-094B1DE8EEDD}" type="presParOf" srcId="{2D933DCE-BBEA-46A5-98BC-CA41A7DBB761}" destId="{5A434D34-FA65-40B0-A4CE-3A1E2B14A215}" srcOrd="18" destOrd="0" presId="urn:microsoft.com/office/officeart/2005/8/layout/target3"/>
    <dgm:cxn modelId="{1C89D512-A4D0-4447-A355-E1AC5BA69E7F}" type="presParOf" srcId="{2D933DCE-BBEA-46A5-98BC-CA41A7DBB761}" destId="{A6703DA5-6D74-4C8B-9C82-31DC93531BC2}" srcOrd="19" destOrd="0" presId="urn:microsoft.com/office/officeart/2005/8/layout/target3"/>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3A73299-62A4-4767-8E25-C16133A0B902}">
      <dsp:nvSpPr>
        <dsp:cNvPr id="0" name=""/>
        <dsp:cNvSpPr/>
      </dsp:nvSpPr>
      <dsp:spPr>
        <a:xfrm>
          <a:off x="0" y="0"/>
          <a:ext cx="2016223" cy="201622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A18CB-4B0A-4D0C-9459-15C4B327891F}">
      <dsp:nvSpPr>
        <dsp:cNvPr id="0" name=""/>
        <dsp:cNvSpPr/>
      </dsp:nvSpPr>
      <dsp:spPr>
        <a:xfrm>
          <a:off x="1008111" y="0"/>
          <a:ext cx="6694512" cy="201622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ŠKOLY: Základní škola a Mateřská škola Nedvědice, okres Brno – venkov, příspěvková organizace </a:t>
          </a:r>
          <a:endParaRPr lang="cs-CZ" sz="1200" kern="1200" dirty="0"/>
        </a:p>
      </dsp:txBody>
      <dsp:txXfrm>
        <a:off x="1008111" y="0"/>
        <a:ext cx="6694512" cy="322595"/>
      </dsp:txXfrm>
    </dsp:sp>
    <dsp:sp modelId="{056AE7B2-579D-40D1-A57C-4E33BFED76BE}">
      <dsp:nvSpPr>
        <dsp:cNvPr id="0" name=""/>
        <dsp:cNvSpPr/>
      </dsp:nvSpPr>
      <dsp:spPr>
        <a:xfrm>
          <a:off x="211703" y="322595"/>
          <a:ext cx="1592816" cy="1592816"/>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AD45D-7E6A-4C4A-90DF-90E27C4B175D}">
      <dsp:nvSpPr>
        <dsp:cNvPr id="0" name=""/>
        <dsp:cNvSpPr/>
      </dsp:nvSpPr>
      <dsp:spPr>
        <a:xfrm>
          <a:off x="1008111" y="322595"/>
          <a:ext cx="6694512" cy="159281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AUTOR: Petr Vejrosta</a:t>
          </a:r>
          <a:endParaRPr lang="cs-CZ" sz="1200" kern="1200" dirty="0"/>
        </a:p>
      </dsp:txBody>
      <dsp:txXfrm>
        <a:off x="1008111" y="322595"/>
        <a:ext cx="6694512" cy="322595"/>
      </dsp:txXfrm>
    </dsp:sp>
    <dsp:sp modelId="{60CB9877-708D-4C64-AA73-CFD3F3076BC2}">
      <dsp:nvSpPr>
        <dsp:cNvPr id="0" name=""/>
        <dsp:cNvSpPr/>
      </dsp:nvSpPr>
      <dsp:spPr>
        <a:xfrm>
          <a:off x="423406" y="645191"/>
          <a:ext cx="1169409" cy="116940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D85BD-7382-4413-9298-D06CC996458A}">
      <dsp:nvSpPr>
        <dsp:cNvPr id="0" name=""/>
        <dsp:cNvSpPr/>
      </dsp:nvSpPr>
      <dsp:spPr>
        <a:xfrm>
          <a:off x="1008111" y="645191"/>
          <a:ext cx="6694512" cy="116940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a:t>
          </a:r>
          <a:r>
            <a:rPr lang="cs-CZ" sz="1200" kern="1200" baseline="0" dirty="0" smtClean="0"/>
            <a:t>VY_32_04_07 Poměr 7. tř.</a:t>
          </a:r>
          <a:endParaRPr lang="cs-CZ" sz="1200" kern="1200" dirty="0"/>
        </a:p>
      </dsp:txBody>
      <dsp:txXfrm>
        <a:off x="1008111" y="645191"/>
        <a:ext cx="6694512" cy="322595"/>
      </dsp:txXfrm>
    </dsp:sp>
    <dsp:sp modelId="{CD515E15-5457-47F2-8109-A2A59D66C930}">
      <dsp:nvSpPr>
        <dsp:cNvPr id="0" name=""/>
        <dsp:cNvSpPr/>
      </dsp:nvSpPr>
      <dsp:spPr>
        <a:xfrm>
          <a:off x="635110" y="967787"/>
          <a:ext cx="746002" cy="74600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B6D97-C311-42E1-B77C-B194BAE75773}">
      <dsp:nvSpPr>
        <dsp:cNvPr id="0" name=""/>
        <dsp:cNvSpPr/>
      </dsp:nvSpPr>
      <dsp:spPr>
        <a:xfrm>
          <a:off x="1008111" y="967787"/>
          <a:ext cx="6694512" cy="74600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TEMA</a:t>
          </a:r>
          <a:r>
            <a:rPr lang="cs-CZ" sz="1000" kern="1200" dirty="0" smtClean="0"/>
            <a:t>: Poměr</a:t>
          </a:r>
          <a:endParaRPr lang="cs-CZ" sz="1000" kern="1200" dirty="0"/>
        </a:p>
      </dsp:txBody>
      <dsp:txXfrm>
        <a:off x="1008111" y="967787"/>
        <a:ext cx="6694512" cy="322595"/>
      </dsp:txXfrm>
    </dsp:sp>
    <dsp:sp modelId="{555607BD-8A1D-4EBB-825A-8C74A1FB0FFC}">
      <dsp:nvSpPr>
        <dsp:cNvPr id="0" name=""/>
        <dsp:cNvSpPr/>
      </dsp:nvSpPr>
      <dsp:spPr>
        <a:xfrm>
          <a:off x="846813" y="1290382"/>
          <a:ext cx="322595" cy="32259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B7E4A6-9D01-402C-9D7A-6D30767F0B58}">
      <dsp:nvSpPr>
        <dsp:cNvPr id="0" name=""/>
        <dsp:cNvSpPr/>
      </dsp:nvSpPr>
      <dsp:spPr>
        <a:xfrm>
          <a:off x="991776" y="1287253"/>
          <a:ext cx="6694512" cy="32259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ČÍSLO PROJEKTU: 2674/21/7.1.4/2011  </a:t>
          </a:r>
          <a:endParaRPr lang="cs-CZ" sz="1200" kern="1200" dirty="0"/>
        </a:p>
      </dsp:txBody>
      <dsp:txXfrm>
        <a:off x="991776" y="1287253"/>
        <a:ext cx="6694512" cy="32259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F03865-029B-4A74-9540-C82154AF33DA}" type="datetimeFigureOut">
              <a:rPr lang="cs-CZ" smtClean="0"/>
              <a:pPr/>
              <a:t>27.6.2012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74D25CD-A7CC-4EF9-927A-B677D287E87F}"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Styl výše uvedené tabulky pro doplnění informací k materiálu si můžete zvolit sami. Důležité je dodržet náležitosti v ní uvedené.</a:t>
            </a:r>
          </a:p>
          <a:p>
            <a:endParaRPr lang="cs-CZ" dirty="0"/>
          </a:p>
        </p:txBody>
      </p:sp>
      <p:sp>
        <p:nvSpPr>
          <p:cNvPr id="4" name="Zástupný symbol pro číslo snímku 3"/>
          <p:cNvSpPr>
            <a:spLocks noGrp="1"/>
          </p:cNvSpPr>
          <p:nvPr>
            <p:ph type="sldNum" sz="quarter" idx="10"/>
          </p:nvPr>
        </p:nvSpPr>
        <p:spPr/>
        <p:txBody>
          <a:bodyPr/>
          <a:lstStyle/>
          <a:p>
            <a:fld id="{F7EF3795-EFB7-4C9C-A14D-33E323938D8D}" type="slidenum">
              <a:rPr lang="cs-CZ" smtClean="0"/>
              <a:pPr/>
              <a:t>1</a:t>
            </a:fld>
            <a:endParaRPr lang="cs-CZ"/>
          </a:p>
        </p:txBody>
      </p:sp>
    </p:spTree>
    <p:extLst>
      <p:ext uri="{BB962C8B-B14F-4D97-AF65-F5344CB8AC3E}">
        <p14:creationId xmlns:p14="http://schemas.microsoft.com/office/powerpoint/2010/main" xmlns="" val="778994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8A22956-2390-4DFC-A19C-2CA93ECE7520}" type="datetimeFigureOut">
              <a:rPr lang="cs-CZ" smtClean="0"/>
              <a:pPr/>
              <a:t>27.6.2012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8A22956-2390-4DFC-A19C-2CA93ECE7520}" type="datetimeFigureOut">
              <a:rPr lang="cs-CZ" smtClean="0"/>
              <a:pPr/>
              <a:t>27.6.2012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8A22956-2390-4DFC-A19C-2CA93ECE7520}" type="datetimeFigureOut">
              <a:rPr lang="cs-CZ" smtClean="0"/>
              <a:pPr/>
              <a:t>27.6.2012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8A22956-2390-4DFC-A19C-2CA93ECE7520}" type="datetimeFigureOut">
              <a:rPr lang="cs-CZ" smtClean="0"/>
              <a:pPr/>
              <a:t>27.6.2012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8A22956-2390-4DFC-A19C-2CA93ECE7520}" type="datetimeFigureOut">
              <a:rPr lang="cs-CZ" smtClean="0"/>
              <a:pPr/>
              <a:t>27.6.2012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8A22956-2390-4DFC-A19C-2CA93ECE7520}" type="datetimeFigureOut">
              <a:rPr lang="cs-CZ" smtClean="0"/>
              <a:pPr/>
              <a:t>27.6.2012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8A22956-2390-4DFC-A19C-2CA93ECE7520}" type="datetimeFigureOut">
              <a:rPr lang="cs-CZ" smtClean="0"/>
              <a:pPr/>
              <a:t>27.6.2012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8A22956-2390-4DFC-A19C-2CA93ECE7520}" type="datetimeFigureOut">
              <a:rPr lang="cs-CZ" smtClean="0"/>
              <a:pPr/>
              <a:t>27.6.2012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8A22956-2390-4DFC-A19C-2CA93ECE7520}" type="datetimeFigureOut">
              <a:rPr lang="cs-CZ" smtClean="0"/>
              <a:pPr/>
              <a:t>27.6.2012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8A22956-2390-4DFC-A19C-2CA93ECE7520}" type="datetimeFigureOut">
              <a:rPr lang="cs-CZ" smtClean="0"/>
              <a:pPr/>
              <a:t>27.6.2012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8A22956-2390-4DFC-A19C-2CA93ECE7520}" type="datetimeFigureOut">
              <a:rPr lang="cs-CZ" smtClean="0"/>
              <a:pPr/>
              <a:t>27.6.2012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85FC0A-857A-4EC0-AFAA-14D4262B0D47}"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A22956-2390-4DFC-A19C-2CA93ECE7520}" type="datetimeFigureOut">
              <a:rPr lang="cs-CZ" smtClean="0"/>
              <a:pPr/>
              <a:t>27.6.2012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85FC0A-857A-4EC0-AFAA-14D4262B0D4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2723982352"/>
              </p:ext>
            </p:extLst>
          </p:nvPr>
        </p:nvGraphicFramePr>
        <p:xfrm>
          <a:off x="685800" y="908721"/>
          <a:ext cx="7702624" cy="2016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Podnadpis 2"/>
          <p:cNvSpPr>
            <a:spLocks noGrp="1"/>
          </p:cNvSpPr>
          <p:nvPr>
            <p:ph type="subTitle" idx="1"/>
          </p:nvPr>
        </p:nvSpPr>
        <p:spPr>
          <a:xfrm>
            <a:off x="767008" y="3717032"/>
            <a:ext cx="7776864" cy="1464568"/>
          </a:xfrm>
        </p:spPr>
        <p:txBody>
          <a:bodyPr/>
          <a:lstStyle/>
          <a:p>
            <a:endParaRPr lang="cs-CZ" dirty="0"/>
          </a:p>
        </p:txBody>
      </p:sp>
      <p:pic>
        <p:nvPicPr>
          <p:cNvPr id="8" name="Obrázek 7"/>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755576" y="3717032"/>
            <a:ext cx="7848872" cy="1512168"/>
          </a:xfrm>
          <a:prstGeom prst="rect">
            <a:avLst/>
          </a:prstGeom>
        </p:spPr>
      </p:pic>
    </p:spTree>
    <p:extLst>
      <p:ext uri="{BB962C8B-B14F-4D97-AF65-F5344CB8AC3E}">
        <p14:creationId xmlns:p14="http://schemas.microsoft.com/office/powerpoint/2010/main" xmlns="" val="37893290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Anotace</a:t>
            </a:r>
            <a:endParaRPr lang="cs-CZ" sz="3200" dirty="0"/>
          </a:p>
        </p:txBody>
      </p:sp>
      <p:sp>
        <p:nvSpPr>
          <p:cNvPr id="3" name="Zástupný symbol pro obsah 2"/>
          <p:cNvSpPr>
            <a:spLocks noGrp="1"/>
          </p:cNvSpPr>
          <p:nvPr>
            <p:ph idx="1"/>
          </p:nvPr>
        </p:nvSpPr>
        <p:spPr/>
        <p:txBody>
          <a:bodyPr>
            <a:normAutofit/>
          </a:bodyPr>
          <a:lstStyle/>
          <a:p>
            <a:r>
              <a:rPr lang="cs-CZ" sz="1600" dirty="0" smtClean="0"/>
              <a:t>Učivo  o poměru nebývá pro žáky obtížné. Vyplatí se, když má učitel dostatek příkladů na procvičení. A právě zde je malá ukázka na procvičení „dělení celku v poměru“ , poslední list posunuje učivo maličko jinam. Jde o procvičení, předcházely už tři hodiny (nové učivo, ukázkové příklady, procvičení).</a:t>
            </a:r>
          </a:p>
          <a:p>
            <a:r>
              <a:rPr lang="cs-CZ" sz="1600" dirty="0" smtClean="0"/>
              <a:t>Práce s materiálem byla příjemná i proto, že obtížnost není velká, prakticky všichni žáci zvládali, i když nepoužívali kalkulátor.  Není třeba žádných zvláštních pomůcek.</a:t>
            </a:r>
          </a:p>
          <a:p>
            <a:r>
              <a:rPr lang="cs-CZ" sz="1600" dirty="0" smtClean="0"/>
              <a:t>Při výuce jsem ověřil 3. 1. 2012, dobré.</a:t>
            </a:r>
            <a:endParaRPr lang="cs-CZ"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3200" dirty="0" smtClean="0"/>
              <a:t>Slovní úloha 3</a:t>
            </a:r>
            <a:endParaRPr lang="cs-CZ" sz="3200" dirty="0"/>
          </a:p>
        </p:txBody>
      </p:sp>
      <p:sp>
        <p:nvSpPr>
          <p:cNvPr id="3" name="Podnadpis 2"/>
          <p:cNvSpPr>
            <a:spLocks noGrp="1"/>
          </p:cNvSpPr>
          <p:nvPr>
            <p:ph type="subTitle" idx="1"/>
          </p:nvPr>
        </p:nvSpPr>
        <p:spPr/>
        <p:txBody>
          <a:bodyPr/>
          <a:lstStyle/>
          <a:p>
            <a:r>
              <a:rPr lang="cs-CZ" dirty="0" smtClean="0">
                <a:solidFill>
                  <a:schemeClr val="tx1"/>
                </a:solidFill>
              </a:rPr>
              <a:t>Mistr v dílně chce rozdělit 9600 Kč mezi tři pracovníky v poměru 2 : 3 : </a:t>
            </a:r>
            <a:r>
              <a:rPr lang="cs-CZ" dirty="0" err="1" smtClean="0">
                <a:solidFill>
                  <a:schemeClr val="tx1"/>
                </a:solidFill>
              </a:rPr>
              <a:t>3.</a:t>
            </a:r>
            <a:r>
              <a:rPr lang="cs-CZ" dirty="0" smtClean="0">
                <a:solidFill>
                  <a:schemeClr val="tx1"/>
                </a:solidFill>
              </a:rPr>
              <a:t> Jak to udělá?</a:t>
            </a:r>
            <a:endParaRPr lang="cs-CZ"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Slovní úloha 4</a:t>
            </a:r>
            <a:endParaRPr lang="cs-CZ" sz="3200" dirty="0"/>
          </a:p>
        </p:txBody>
      </p:sp>
      <p:sp>
        <p:nvSpPr>
          <p:cNvPr id="3" name="Zástupný symbol pro obsah 2"/>
          <p:cNvSpPr>
            <a:spLocks noGrp="1"/>
          </p:cNvSpPr>
          <p:nvPr>
            <p:ph idx="1"/>
          </p:nvPr>
        </p:nvSpPr>
        <p:spPr/>
        <p:txBody>
          <a:bodyPr/>
          <a:lstStyle/>
          <a:p>
            <a:r>
              <a:rPr lang="cs-CZ" dirty="0" smtClean="0"/>
              <a:t>Jana našla na mapě její měřítko 1 : 50000. Chce jít s rodiči na výlet, trasu našla na mapě. Pravítkem změřila, že je 21 centimetrů dlouhá. Jaká je skutečná délka trasy?</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Slovní úloha 5</a:t>
            </a:r>
            <a:endParaRPr lang="cs-CZ" sz="3200" dirty="0"/>
          </a:p>
        </p:txBody>
      </p:sp>
      <p:sp>
        <p:nvSpPr>
          <p:cNvPr id="3" name="Zástupný symbol pro obsah 2"/>
          <p:cNvSpPr>
            <a:spLocks noGrp="1"/>
          </p:cNvSpPr>
          <p:nvPr>
            <p:ph idx="1"/>
          </p:nvPr>
        </p:nvSpPr>
        <p:spPr/>
        <p:txBody>
          <a:bodyPr/>
          <a:lstStyle/>
          <a:p>
            <a:r>
              <a:rPr lang="cs-CZ" dirty="0" smtClean="0"/>
              <a:t>Karel, Zdeněk a Milada trhali na zahradě své babičky ovoce. Karel natrhal 8 kg třešní, Zdeněk 2 kg rybízu a Milada 3 kg angreštu. V jakém poměru jsou uvedená množství?</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Slovní úloha 6</a:t>
            </a:r>
            <a:endParaRPr lang="cs-CZ" sz="3200" dirty="0"/>
          </a:p>
        </p:txBody>
      </p:sp>
      <p:sp>
        <p:nvSpPr>
          <p:cNvPr id="3" name="Zástupný symbol pro obsah 2"/>
          <p:cNvSpPr>
            <a:spLocks noGrp="1"/>
          </p:cNvSpPr>
          <p:nvPr>
            <p:ph idx="1"/>
          </p:nvPr>
        </p:nvSpPr>
        <p:spPr/>
        <p:txBody>
          <a:bodyPr/>
          <a:lstStyle/>
          <a:p>
            <a:r>
              <a:rPr lang="cs-CZ" dirty="0" smtClean="0"/>
              <a:t>Na turistickém pochodu pro veřejnost šlo na jednotlivých trasách 45, 105, 255 a 435 lidí. Vypočítej, kolik lidí šlo celkem a v jakém poměru byla účast na jednotlivých trasách (poměr vyjádři i v základním tvaru).</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Slovní úloha 7</a:t>
            </a:r>
            <a:endParaRPr lang="cs-CZ" sz="3200" dirty="0"/>
          </a:p>
        </p:txBody>
      </p:sp>
      <p:sp>
        <p:nvSpPr>
          <p:cNvPr id="3" name="Zástupný symbol pro obsah 2"/>
          <p:cNvSpPr>
            <a:spLocks noGrp="1"/>
          </p:cNvSpPr>
          <p:nvPr>
            <p:ph idx="1"/>
          </p:nvPr>
        </p:nvSpPr>
        <p:spPr/>
        <p:txBody>
          <a:bodyPr/>
          <a:lstStyle/>
          <a:p>
            <a:r>
              <a:rPr lang="cs-CZ" dirty="0" smtClean="0"/>
              <a:t>V sadu jsou vysázeny třešně, jabloně a švestky v poměru 6 : 7 : 5. Celkem je 126 stromů. Kolik je kterých?</a:t>
            </a: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Slovní úloha 8</a:t>
            </a:r>
            <a:endParaRPr lang="cs-CZ" sz="3200" dirty="0"/>
          </a:p>
        </p:txBody>
      </p:sp>
      <p:sp>
        <p:nvSpPr>
          <p:cNvPr id="3" name="Zástupný symbol pro obsah 2"/>
          <p:cNvSpPr>
            <a:spLocks noGrp="1"/>
          </p:cNvSpPr>
          <p:nvPr>
            <p:ph idx="1"/>
          </p:nvPr>
        </p:nvSpPr>
        <p:spPr/>
        <p:txBody>
          <a:bodyPr/>
          <a:lstStyle/>
          <a:p>
            <a:r>
              <a:rPr lang="cs-CZ" dirty="0" smtClean="0"/>
              <a:t>Tatínek chce rozdělit 630 Kč mezi tři své děti. Mirek byl nejhodnější, dostane čtyři díly. Jarda moc hodný nebyl, dostane jeden díl. Zbývající peníze dostane Alena, dostane dvakrát více než Jarda. Kolik korun kdo dostane? </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Co je přímá úměrnost?</a:t>
            </a:r>
            <a:endParaRPr lang="cs-CZ" sz="3200" dirty="0"/>
          </a:p>
        </p:txBody>
      </p:sp>
      <p:sp>
        <p:nvSpPr>
          <p:cNvPr id="3" name="Zástupný symbol pro obsah 2"/>
          <p:cNvSpPr>
            <a:spLocks noGrp="1"/>
          </p:cNvSpPr>
          <p:nvPr>
            <p:ph idx="1"/>
          </p:nvPr>
        </p:nvSpPr>
        <p:spPr/>
        <p:txBody>
          <a:bodyPr/>
          <a:lstStyle/>
          <a:p>
            <a:r>
              <a:rPr lang="cs-CZ" dirty="0" smtClean="0"/>
              <a:t>Uveď příklad veličin, mezi </a:t>
            </a:r>
            <a:r>
              <a:rPr lang="cs-CZ" smtClean="0"/>
              <a:t>kterými je přímá </a:t>
            </a:r>
            <a:r>
              <a:rPr lang="cs-CZ" dirty="0" smtClean="0"/>
              <a:t>úměrnost.</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Citace</a:t>
            </a:r>
            <a:endParaRPr lang="cs-CZ" sz="3200" dirty="0"/>
          </a:p>
        </p:txBody>
      </p:sp>
      <p:sp>
        <p:nvSpPr>
          <p:cNvPr id="3" name="Zástupný symbol pro obsah 2"/>
          <p:cNvSpPr>
            <a:spLocks noGrp="1"/>
          </p:cNvSpPr>
          <p:nvPr>
            <p:ph idx="1"/>
          </p:nvPr>
        </p:nvSpPr>
        <p:spPr/>
        <p:txBody>
          <a:bodyPr>
            <a:normAutofit/>
          </a:bodyPr>
          <a:lstStyle/>
          <a:p>
            <a:r>
              <a:rPr lang="cs-CZ" sz="1600" dirty="0" smtClean="0"/>
              <a:t>Archiv autora.</a:t>
            </a:r>
            <a:endParaRPr lang="cs-CZ" sz="1600"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398</Words>
  <Application>Microsoft Office PowerPoint</Application>
  <PresentationFormat>Předvádění na obrazovce (4:3)</PresentationFormat>
  <Paragraphs>27</Paragraphs>
  <Slides>10</Slides>
  <Notes>1</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Anotace</vt:lpstr>
      <vt:lpstr>Slovní úloha 3</vt:lpstr>
      <vt:lpstr>Slovní úloha 4</vt:lpstr>
      <vt:lpstr>Slovní úloha 5</vt:lpstr>
      <vt:lpstr>Slovní úloha 6</vt:lpstr>
      <vt:lpstr>Slovní úloha 7</vt:lpstr>
      <vt:lpstr>Slovní úloha 8</vt:lpstr>
      <vt:lpstr>Co je přímá úměrnost?</vt:lpstr>
      <vt:lpstr>Citace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Slovní úloha 3</dc:title>
  <dc:creator>Petr Vejrosta</dc:creator>
  <cp:lastModifiedBy>Petr Vejrosta</cp:lastModifiedBy>
  <cp:revision>13</cp:revision>
  <dcterms:created xsi:type="dcterms:W3CDTF">2012-01-07T05:25:17Z</dcterms:created>
  <dcterms:modified xsi:type="dcterms:W3CDTF">2012-06-27T11:41:45Z</dcterms:modified>
</cp:coreProperties>
</file>