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Petr Vejrosta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VY_32_INOVACE_04_18 </a:t>
          </a:r>
          <a:r>
            <a:rPr lang="cs-CZ" sz="1200" baseline="0" dirty="0" smtClean="0"/>
            <a:t>Aplikace goniometrických </a:t>
          </a:r>
          <a:r>
            <a:rPr lang="cs-CZ" sz="1200" baseline="0" dirty="0" smtClean="0"/>
            <a:t>funkcí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</a:t>
          </a:r>
          <a:r>
            <a:rPr lang="cs-CZ" sz="1000" dirty="0" smtClean="0"/>
            <a:t>Matematika 9. </a:t>
          </a:r>
          <a:r>
            <a:rPr lang="cs-CZ" sz="1000" dirty="0" err="1" smtClean="0"/>
            <a:t>roč</a:t>
          </a:r>
          <a:r>
            <a:rPr lang="cs-CZ" sz="1000" smtClean="0"/>
            <a:t>.</a:t>
          </a:r>
          <a:endParaRPr lang="cs-CZ" sz="10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smtClean="0"/>
            <a:t>ČÍSLO PROJEKTU</a:t>
          </a:r>
          <a:r>
            <a:rPr lang="cs-CZ" sz="1200" dirty="0" smtClean="0"/>
            <a:t>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51AC5601-855E-4918-A27C-341A47E4459C}" type="presOf" srcId="{DAAD5A11-3EBC-47AE-AB1C-4F1B938732A7}" destId="{2D933DCE-BBEA-46A5-98BC-CA41A7DBB761}" srcOrd="0" destOrd="0" presId="urn:microsoft.com/office/officeart/2005/8/layout/target3"/>
    <dgm:cxn modelId="{334AB757-5401-40D5-B2FF-57A02BA3AE28}" type="presOf" srcId="{1D895EAB-76A7-41C6-9C6C-7D303AD4C23C}" destId="{94413E88-B296-45A5-9057-6B5765B63A8F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87F306DD-2AE6-4757-9AC5-FA9D12154D82}" type="presOf" srcId="{FFA013E9-5C5D-404D-8688-08171EA7A387}" destId="{359A210A-E8C9-4FD6-9BC7-434F4455A6B5}" srcOrd="1" destOrd="0" presId="urn:microsoft.com/office/officeart/2005/8/layout/target3"/>
    <dgm:cxn modelId="{4599A2E8-67AA-4D22-ADC6-659B1AA381F1}" type="presOf" srcId="{ABD4D77B-BA54-4DFB-A762-4C734220F9AA}" destId="{A6703DA5-6D74-4C8B-9C82-31DC93531BC2}" srcOrd="1" destOrd="0" presId="urn:microsoft.com/office/officeart/2005/8/layout/target3"/>
    <dgm:cxn modelId="{D2E95589-BF06-4364-AD56-2F1EA5003277}" type="presOf" srcId="{D9242A4C-F33A-42E2-BFA4-EC80805DCD32}" destId="{7DDB6D97-C311-42E1-B77C-B194BAE75773}" srcOrd="0" destOrd="0" presId="urn:microsoft.com/office/officeart/2005/8/layout/target3"/>
    <dgm:cxn modelId="{9797EE03-7091-49A8-BEAD-02A01BC44422}" type="presOf" srcId="{FFA013E9-5C5D-404D-8688-08171EA7A387}" destId="{E1DA18CB-4B0A-4D0C-9459-15C4B327891F}" srcOrd="0" destOrd="0" presId="urn:microsoft.com/office/officeart/2005/8/layout/target3"/>
    <dgm:cxn modelId="{E9179C8E-BA0B-4A4D-BE8D-3CF14E4D7FE3}" type="presOf" srcId="{1D895EAB-76A7-41C6-9C6C-7D303AD4C23C}" destId="{347D85BD-7382-4413-9298-D06CC996458A}" srcOrd="0" destOrd="0" presId="urn:microsoft.com/office/officeart/2005/8/layout/target3"/>
    <dgm:cxn modelId="{A56DC3C2-89C9-4739-B7CD-7B939207F8BE}" type="presOf" srcId="{ABD4D77B-BA54-4DFB-A762-4C734220F9AA}" destId="{AAB7E4A6-9D01-402C-9D7A-6D30767F0B58}" srcOrd="0" destOrd="0" presId="urn:microsoft.com/office/officeart/2005/8/layout/target3"/>
    <dgm:cxn modelId="{70CE6338-9327-459A-BEBF-CD397C7357BD}" type="presOf" srcId="{A4836DAF-3E6B-4198-A089-B3C0D0384F2B}" destId="{4F0AD45D-7E6A-4C4A-90DF-90E27C4B175D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0B2BB1E3-0E71-42A3-8B5D-E447517BD16A}" type="presOf" srcId="{A4836DAF-3E6B-4198-A089-B3C0D0384F2B}" destId="{36B74B1E-3C18-4C06-BA03-CB2EB266F8FF}" srcOrd="1" destOrd="0" presId="urn:microsoft.com/office/officeart/2005/8/layout/target3"/>
    <dgm:cxn modelId="{51C2DF9B-BC04-4E81-9B09-E3F241AED270}" type="presOf" srcId="{D9242A4C-F33A-42E2-BFA4-EC80805DCD32}" destId="{5A434D34-FA65-40B0-A4CE-3A1E2B14A215}" srcOrd="1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28A65DC3-4AAF-45AB-B64C-CAA09EAB7D44}" type="presParOf" srcId="{2D933DCE-BBEA-46A5-98BC-CA41A7DBB761}" destId="{D3A73299-62A4-4767-8E25-C16133A0B902}" srcOrd="0" destOrd="0" presId="urn:microsoft.com/office/officeart/2005/8/layout/target3"/>
    <dgm:cxn modelId="{A3F29046-E923-46F0-B9BC-8B9070141135}" type="presParOf" srcId="{2D933DCE-BBEA-46A5-98BC-CA41A7DBB761}" destId="{EE30B2AF-DDC9-42DB-9092-5595C6257A57}" srcOrd="1" destOrd="0" presId="urn:microsoft.com/office/officeart/2005/8/layout/target3"/>
    <dgm:cxn modelId="{10FD0786-FB49-40EF-BC01-7804C63E2AB4}" type="presParOf" srcId="{2D933DCE-BBEA-46A5-98BC-CA41A7DBB761}" destId="{E1DA18CB-4B0A-4D0C-9459-15C4B327891F}" srcOrd="2" destOrd="0" presId="urn:microsoft.com/office/officeart/2005/8/layout/target3"/>
    <dgm:cxn modelId="{A9F32972-8390-49BC-ADF2-A70BEB994AF9}" type="presParOf" srcId="{2D933DCE-BBEA-46A5-98BC-CA41A7DBB761}" destId="{29996EEB-8589-4AED-9C98-E2204A026234}" srcOrd="3" destOrd="0" presId="urn:microsoft.com/office/officeart/2005/8/layout/target3"/>
    <dgm:cxn modelId="{09F04713-F5E1-445A-AA28-4E56C08F588D}" type="presParOf" srcId="{2D933DCE-BBEA-46A5-98BC-CA41A7DBB761}" destId="{056AE7B2-579D-40D1-A57C-4E33BFED76BE}" srcOrd="4" destOrd="0" presId="urn:microsoft.com/office/officeart/2005/8/layout/target3"/>
    <dgm:cxn modelId="{C6F627B1-74F9-4011-AAEA-F5D8B34B0C1D}" type="presParOf" srcId="{2D933DCE-BBEA-46A5-98BC-CA41A7DBB761}" destId="{4F0AD45D-7E6A-4C4A-90DF-90E27C4B175D}" srcOrd="5" destOrd="0" presId="urn:microsoft.com/office/officeart/2005/8/layout/target3"/>
    <dgm:cxn modelId="{8A22053D-9C5D-40A7-8CD6-D89896842A28}" type="presParOf" srcId="{2D933DCE-BBEA-46A5-98BC-CA41A7DBB761}" destId="{1804A346-BBD3-438B-AE0F-7BEBB1E2AF96}" srcOrd="6" destOrd="0" presId="urn:microsoft.com/office/officeart/2005/8/layout/target3"/>
    <dgm:cxn modelId="{9C1F90C6-1E4A-4ED3-8FC2-A88D52B36A41}" type="presParOf" srcId="{2D933DCE-BBEA-46A5-98BC-CA41A7DBB761}" destId="{60CB9877-708D-4C64-AA73-CFD3F3076BC2}" srcOrd="7" destOrd="0" presId="urn:microsoft.com/office/officeart/2005/8/layout/target3"/>
    <dgm:cxn modelId="{97E79364-69C3-459D-8686-594E8C3DFC2B}" type="presParOf" srcId="{2D933DCE-BBEA-46A5-98BC-CA41A7DBB761}" destId="{347D85BD-7382-4413-9298-D06CC996458A}" srcOrd="8" destOrd="0" presId="urn:microsoft.com/office/officeart/2005/8/layout/target3"/>
    <dgm:cxn modelId="{77B6B888-F3BA-48DD-8C19-1D1D2C771E8C}" type="presParOf" srcId="{2D933DCE-BBEA-46A5-98BC-CA41A7DBB761}" destId="{C4DD5B9C-4D9E-449D-A063-107A759DF3D1}" srcOrd="9" destOrd="0" presId="urn:microsoft.com/office/officeart/2005/8/layout/target3"/>
    <dgm:cxn modelId="{4D753355-8FDD-49CE-9604-4069DA60FC94}" type="presParOf" srcId="{2D933DCE-BBEA-46A5-98BC-CA41A7DBB761}" destId="{CD515E15-5457-47F2-8109-A2A59D66C930}" srcOrd="10" destOrd="0" presId="urn:microsoft.com/office/officeart/2005/8/layout/target3"/>
    <dgm:cxn modelId="{A7602B1C-731C-4706-B6B2-17579DDC60E2}" type="presParOf" srcId="{2D933DCE-BBEA-46A5-98BC-CA41A7DBB761}" destId="{7DDB6D97-C311-42E1-B77C-B194BAE75773}" srcOrd="11" destOrd="0" presId="urn:microsoft.com/office/officeart/2005/8/layout/target3"/>
    <dgm:cxn modelId="{25242FEF-843E-4601-98E5-DE97E8EE7B37}" type="presParOf" srcId="{2D933DCE-BBEA-46A5-98BC-CA41A7DBB761}" destId="{DE2B4424-17B1-4404-A13F-04051C43B79D}" srcOrd="12" destOrd="0" presId="urn:microsoft.com/office/officeart/2005/8/layout/target3"/>
    <dgm:cxn modelId="{161EDBEC-0CC8-4091-BDC2-F242776FF329}" type="presParOf" srcId="{2D933DCE-BBEA-46A5-98BC-CA41A7DBB761}" destId="{555607BD-8A1D-4EBB-825A-8C74A1FB0FFC}" srcOrd="13" destOrd="0" presId="urn:microsoft.com/office/officeart/2005/8/layout/target3"/>
    <dgm:cxn modelId="{C6E9C6B8-AD45-47A2-8EFE-EA372D81549E}" type="presParOf" srcId="{2D933DCE-BBEA-46A5-98BC-CA41A7DBB761}" destId="{AAB7E4A6-9D01-402C-9D7A-6D30767F0B58}" srcOrd="14" destOrd="0" presId="urn:microsoft.com/office/officeart/2005/8/layout/target3"/>
    <dgm:cxn modelId="{5DDBA2F0-BA7E-4B83-AA0B-9BF46D8FB3A7}" type="presParOf" srcId="{2D933DCE-BBEA-46A5-98BC-CA41A7DBB761}" destId="{359A210A-E8C9-4FD6-9BC7-434F4455A6B5}" srcOrd="15" destOrd="0" presId="urn:microsoft.com/office/officeart/2005/8/layout/target3"/>
    <dgm:cxn modelId="{EA9B0263-D4E6-4DF3-B236-A24900CC0EAA}" type="presParOf" srcId="{2D933DCE-BBEA-46A5-98BC-CA41A7DBB761}" destId="{36B74B1E-3C18-4C06-BA03-CB2EB266F8FF}" srcOrd="16" destOrd="0" presId="urn:microsoft.com/office/officeart/2005/8/layout/target3"/>
    <dgm:cxn modelId="{791B5832-4A94-4D02-9D43-75CB0EEEB340}" type="presParOf" srcId="{2D933DCE-BBEA-46A5-98BC-CA41A7DBB761}" destId="{94413E88-B296-45A5-9057-6B5765B63A8F}" srcOrd="17" destOrd="0" presId="urn:microsoft.com/office/officeart/2005/8/layout/target3"/>
    <dgm:cxn modelId="{5DA60414-4748-4008-A605-D49DB1F2B516}" type="presParOf" srcId="{2D933DCE-BBEA-46A5-98BC-CA41A7DBB761}" destId="{5A434D34-FA65-40B0-A4CE-3A1E2B14A215}" srcOrd="18" destOrd="0" presId="urn:microsoft.com/office/officeart/2005/8/layout/target3"/>
    <dgm:cxn modelId="{FF052FF7-3AA4-409B-BCAA-3F0739A52DA7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Petr Vejrosta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VY_32_04_18 Aplikace goniometrických funkcí 9. tř.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8111" y="967787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Aplikace goniometrických funkcí</a:t>
          </a:r>
          <a:endParaRPr lang="cs-CZ" sz="1000" kern="1200" dirty="0"/>
        </a:p>
      </dsp:txBody>
      <dsp:txXfrm>
        <a:off x="1008111" y="967787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smtClean="0"/>
            <a:t>ČÍSLO PROJEKTU</a:t>
          </a:r>
          <a:r>
            <a:rPr lang="cs-CZ" sz="1200" kern="1200" dirty="0" smtClean="0"/>
            <a:t>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C4D03A-312D-46A9-87EE-A14482E60244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F20664-B7C4-4369-B8D8-1F567E976A2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23662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5435C-9019-4379-AFF3-46FC748F46F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451F99-749D-40C3-BCD5-21705CFED3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808568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5435C-9019-4379-AFF3-46FC748F46F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451F99-749D-40C3-BCD5-21705CFED3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980749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5435C-9019-4379-AFF3-46FC748F46F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451F99-749D-40C3-BCD5-21705CFED3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57183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5435C-9019-4379-AFF3-46FC748F46F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451F99-749D-40C3-BCD5-21705CFED3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327708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5435C-9019-4379-AFF3-46FC748F46F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451F99-749D-40C3-BCD5-21705CFED3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88954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5435C-9019-4379-AFF3-46FC748F46F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451F99-749D-40C3-BCD5-21705CFED3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2778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5435C-9019-4379-AFF3-46FC748F46F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451F99-749D-40C3-BCD5-21705CFED3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83139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5435C-9019-4379-AFF3-46FC748F46F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451F99-749D-40C3-BCD5-21705CFED3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332221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5435C-9019-4379-AFF3-46FC748F46F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451F99-749D-40C3-BCD5-21705CFED3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788759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5435C-9019-4379-AFF3-46FC748F46F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451F99-749D-40C3-BCD5-21705CFED3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979795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5435C-9019-4379-AFF3-46FC748F46F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451F99-749D-40C3-BCD5-21705CFED3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41805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85435C-9019-4379-AFF3-46FC748F46F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451F99-749D-40C3-BCD5-21705CFED3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64241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826040242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3297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Tento materiál lze užít v okamžiku, kdy žáci znají definice goniometrických funkcí, umějí najít v tabulkách a na kalkulačce hodnoty goniometrických funkcí a zkusí si výpočet aspoň na dvou příkladech.</a:t>
            </a:r>
          </a:p>
          <a:p>
            <a:r>
              <a:rPr lang="cs-CZ" sz="1600" dirty="0" smtClean="0"/>
              <a:t>K výpočtům jsou třeba  tabulky nebo kalkulačky s goniometrickými funkcemi.</a:t>
            </a:r>
          </a:p>
          <a:p>
            <a:r>
              <a:rPr lang="cs-CZ" sz="1600" dirty="0" smtClean="0"/>
              <a:t>Ověřil jsem 20. 3. 2012, práce se dařila.</a:t>
            </a:r>
            <a:endParaRPr lang="cs-CZ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Aplikace goniometrických funkcí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Zopakuj si definice goniometrických funkcí. Připrav si tabulky a kalkulátor.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302901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Úloha 1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Vlak ujel po přímé trati s rovnoměrným stoupáním 840 metrů a vystoupal o 4 metry. Jaký je úhel stoupání?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346025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Úloha 2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Obdélník má rozměry 36 cm a 22 cm. Jaký úhel svírají jeho úhlopříčky?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317407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Úloha 3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rovnostranném trojúhelníku je výška 10 cm. Vypočítej délku strany tohoto trojúhelníku.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25408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Úloha 4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Desetimetrový žebřík je na zemi jen 150 cm od stěny, o kterou je opřen. Jaký úhel svírá žebřík a stěna a jaký úhel žebřík a zem?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566492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Úloha 5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Horská lanovka vyváží turisty rovnoměrným stoupáním z nadmořské výšky 1420 m do výšky 2230 m. Délka trasy lanovky je 3250 m. Jaký je úhel stoupání </a:t>
            </a:r>
            <a:r>
              <a:rPr lang="cs-CZ" smtClean="0"/>
              <a:t>této lanové dráhy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495193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Citace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Archiv autora.</a:t>
            </a:r>
            <a:endParaRPr lang="cs-CZ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257</Words>
  <Application>Microsoft Office PowerPoint</Application>
  <PresentationFormat>Předvádění na obrazovce (4:3)</PresentationFormat>
  <Paragraphs>25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</vt:lpstr>
      <vt:lpstr>Aplikace goniometrických funkcí</vt:lpstr>
      <vt:lpstr>Úloha 1</vt:lpstr>
      <vt:lpstr>Úloha 2</vt:lpstr>
      <vt:lpstr>Úloha 3</vt:lpstr>
      <vt:lpstr>Úloha 4</vt:lpstr>
      <vt:lpstr>Úloha 5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Aplikace goniometrických funkcí</dc:title>
  <dc:creator>user</dc:creator>
  <cp:lastModifiedBy>Petr Vejrosta</cp:lastModifiedBy>
  <cp:revision>10</cp:revision>
  <dcterms:created xsi:type="dcterms:W3CDTF">2012-02-07T08:59:50Z</dcterms:created>
  <dcterms:modified xsi:type="dcterms:W3CDTF">2012-06-27T11:43:36Z</dcterms:modified>
</cp:coreProperties>
</file>