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65" r:id="rId3"/>
    <p:sldId id="263" r:id="rId4"/>
    <p:sldId id="264" r:id="rId5"/>
    <p:sldId id="256" r:id="rId6"/>
    <p:sldId id="257" r:id="rId7"/>
    <p:sldId id="258" r:id="rId8"/>
    <p:sldId id="259" r:id="rId9"/>
    <p:sldId id="260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VY_32_INOVACE_04_04 </a:t>
          </a:r>
          <a:r>
            <a:rPr lang="cs-CZ" sz="1200" baseline="0" dirty="0" smtClean="0"/>
            <a:t>Budeme počítat s </a:t>
          </a:r>
          <a:r>
            <a:rPr lang="cs-CZ" sz="1200" baseline="0" dirty="0" smtClean="0"/>
            <a:t>úhly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6.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24C3BA-C6B6-4DA7-A965-9922355B5866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065861B9-B3D1-4AD2-8B2A-F6A55660D4D2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8EB2D8C-776C-4556-8557-E83FD7034719}" type="presOf" srcId="{D9242A4C-F33A-42E2-BFA4-EC80805DCD32}" destId="{7DDB6D97-C311-42E1-B77C-B194BAE75773}" srcOrd="0" destOrd="0" presId="urn:microsoft.com/office/officeart/2005/8/layout/target3"/>
    <dgm:cxn modelId="{B6E85878-6B08-4B9F-81E9-902285F497F1}" type="presOf" srcId="{FFA013E9-5C5D-404D-8688-08171EA7A387}" destId="{E1DA18CB-4B0A-4D0C-9459-15C4B327891F}" srcOrd="0" destOrd="0" presId="urn:microsoft.com/office/officeart/2005/8/layout/target3"/>
    <dgm:cxn modelId="{11E6065D-E687-43EF-9D30-4EAA6E9F8AFD}" type="presOf" srcId="{1D895EAB-76A7-41C6-9C6C-7D303AD4C23C}" destId="{94413E88-B296-45A5-9057-6B5765B63A8F}" srcOrd="1" destOrd="0" presId="urn:microsoft.com/office/officeart/2005/8/layout/target3"/>
    <dgm:cxn modelId="{47EC6B01-B8D7-4307-AACC-412A8ABBFD0C}" type="presOf" srcId="{1D895EAB-76A7-41C6-9C6C-7D303AD4C23C}" destId="{347D85BD-7382-4413-9298-D06CC996458A}" srcOrd="0" destOrd="0" presId="urn:microsoft.com/office/officeart/2005/8/layout/target3"/>
    <dgm:cxn modelId="{DF447A74-E6A2-4D59-AF97-C913E9A51203}" type="presOf" srcId="{FFA013E9-5C5D-404D-8688-08171EA7A387}" destId="{359A210A-E8C9-4FD6-9BC7-434F4455A6B5}" srcOrd="1" destOrd="0" presId="urn:microsoft.com/office/officeart/2005/8/layout/target3"/>
    <dgm:cxn modelId="{EB628D0F-3F42-47DF-9E2D-1EEF87FCFCAE}" type="presOf" srcId="{A4836DAF-3E6B-4198-A089-B3C0D0384F2B}" destId="{36B74B1E-3C18-4C06-BA03-CB2EB266F8FF}" srcOrd="1" destOrd="0" presId="urn:microsoft.com/office/officeart/2005/8/layout/target3"/>
    <dgm:cxn modelId="{F8CF2E94-3FA5-4B92-A0B8-C84CC9EB034F}" type="presOf" srcId="{ABD4D77B-BA54-4DFB-A762-4C734220F9AA}" destId="{AAB7E4A6-9D01-402C-9D7A-6D30767F0B58}" srcOrd="0" destOrd="0" presId="urn:microsoft.com/office/officeart/2005/8/layout/target3"/>
    <dgm:cxn modelId="{CBE83690-0774-419F-BA79-0C3A2E06E150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8547CE1-C71B-40B5-AA89-DE370B147943}" type="presOf" srcId="{DAAD5A11-3EBC-47AE-AB1C-4F1B938732A7}" destId="{2D933DCE-BBEA-46A5-98BC-CA41A7DBB761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552FB1F-DBB2-41B3-827D-CC20BE633B3A}" type="presParOf" srcId="{2D933DCE-BBEA-46A5-98BC-CA41A7DBB761}" destId="{D3A73299-62A4-4767-8E25-C16133A0B902}" srcOrd="0" destOrd="0" presId="urn:microsoft.com/office/officeart/2005/8/layout/target3"/>
    <dgm:cxn modelId="{4C5E8DB6-FA9A-47DE-8007-86F04BFD21CA}" type="presParOf" srcId="{2D933DCE-BBEA-46A5-98BC-CA41A7DBB761}" destId="{EE30B2AF-DDC9-42DB-9092-5595C6257A57}" srcOrd="1" destOrd="0" presId="urn:microsoft.com/office/officeart/2005/8/layout/target3"/>
    <dgm:cxn modelId="{E04A8B3C-4B86-4867-B7E6-D32D92484814}" type="presParOf" srcId="{2D933DCE-BBEA-46A5-98BC-CA41A7DBB761}" destId="{E1DA18CB-4B0A-4D0C-9459-15C4B327891F}" srcOrd="2" destOrd="0" presId="urn:microsoft.com/office/officeart/2005/8/layout/target3"/>
    <dgm:cxn modelId="{3026247D-81EF-4298-89BA-7147839B9B35}" type="presParOf" srcId="{2D933DCE-BBEA-46A5-98BC-CA41A7DBB761}" destId="{29996EEB-8589-4AED-9C98-E2204A026234}" srcOrd="3" destOrd="0" presId="urn:microsoft.com/office/officeart/2005/8/layout/target3"/>
    <dgm:cxn modelId="{99846C4C-7D52-4A18-901B-722EF95E3C24}" type="presParOf" srcId="{2D933DCE-BBEA-46A5-98BC-CA41A7DBB761}" destId="{056AE7B2-579D-40D1-A57C-4E33BFED76BE}" srcOrd="4" destOrd="0" presId="urn:microsoft.com/office/officeart/2005/8/layout/target3"/>
    <dgm:cxn modelId="{1C0BDB07-BF16-4FF0-AFE3-E4974B28C7D9}" type="presParOf" srcId="{2D933DCE-BBEA-46A5-98BC-CA41A7DBB761}" destId="{4F0AD45D-7E6A-4C4A-90DF-90E27C4B175D}" srcOrd="5" destOrd="0" presId="urn:microsoft.com/office/officeart/2005/8/layout/target3"/>
    <dgm:cxn modelId="{3ED714AE-6C0F-4207-A771-70E05336A67B}" type="presParOf" srcId="{2D933DCE-BBEA-46A5-98BC-CA41A7DBB761}" destId="{1804A346-BBD3-438B-AE0F-7BEBB1E2AF96}" srcOrd="6" destOrd="0" presId="urn:microsoft.com/office/officeart/2005/8/layout/target3"/>
    <dgm:cxn modelId="{91729091-2EDA-46F1-9D93-1F63C9E4E288}" type="presParOf" srcId="{2D933DCE-BBEA-46A5-98BC-CA41A7DBB761}" destId="{60CB9877-708D-4C64-AA73-CFD3F3076BC2}" srcOrd="7" destOrd="0" presId="urn:microsoft.com/office/officeart/2005/8/layout/target3"/>
    <dgm:cxn modelId="{6DD3FB13-5199-49C0-9A90-374E2848839C}" type="presParOf" srcId="{2D933DCE-BBEA-46A5-98BC-CA41A7DBB761}" destId="{347D85BD-7382-4413-9298-D06CC996458A}" srcOrd="8" destOrd="0" presId="urn:microsoft.com/office/officeart/2005/8/layout/target3"/>
    <dgm:cxn modelId="{CA1D7C07-6981-423A-B553-8B3A05BD9F4A}" type="presParOf" srcId="{2D933DCE-BBEA-46A5-98BC-CA41A7DBB761}" destId="{C4DD5B9C-4D9E-449D-A063-107A759DF3D1}" srcOrd="9" destOrd="0" presId="urn:microsoft.com/office/officeart/2005/8/layout/target3"/>
    <dgm:cxn modelId="{194F7DCD-2416-4BE2-AE06-0B2E7D8BB9CF}" type="presParOf" srcId="{2D933DCE-BBEA-46A5-98BC-CA41A7DBB761}" destId="{CD515E15-5457-47F2-8109-A2A59D66C930}" srcOrd="10" destOrd="0" presId="urn:microsoft.com/office/officeart/2005/8/layout/target3"/>
    <dgm:cxn modelId="{B286E3EE-B672-4674-8264-847AB8681E4E}" type="presParOf" srcId="{2D933DCE-BBEA-46A5-98BC-CA41A7DBB761}" destId="{7DDB6D97-C311-42E1-B77C-B194BAE75773}" srcOrd="11" destOrd="0" presId="urn:microsoft.com/office/officeart/2005/8/layout/target3"/>
    <dgm:cxn modelId="{EA2242E0-BF53-4DC3-82B7-D4249B40D2D2}" type="presParOf" srcId="{2D933DCE-BBEA-46A5-98BC-CA41A7DBB761}" destId="{DE2B4424-17B1-4404-A13F-04051C43B79D}" srcOrd="12" destOrd="0" presId="urn:microsoft.com/office/officeart/2005/8/layout/target3"/>
    <dgm:cxn modelId="{2368122C-3CE2-49AE-BB39-82051EDD80EB}" type="presParOf" srcId="{2D933DCE-BBEA-46A5-98BC-CA41A7DBB761}" destId="{555607BD-8A1D-4EBB-825A-8C74A1FB0FFC}" srcOrd="13" destOrd="0" presId="urn:microsoft.com/office/officeart/2005/8/layout/target3"/>
    <dgm:cxn modelId="{9E39EF2D-81D7-40A0-BC41-AFE62D4716A7}" type="presParOf" srcId="{2D933DCE-BBEA-46A5-98BC-CA41A7DBB761}" destId="{AAB7E4A6-9D01-402C-9D7A-6D30767F0B58}" srcOrd="14" destOrd="0" presId="urn:microsoft.com/office/officeart/2005/8/layout/target3"/>
    <dgm:cxn modelId="{FEFBEBBE-7380-4DFC-8E81-5DC693E1C2EC}" type="presParOf" srcId="{2D933DCE-BBEA-46A5-98BC-CA41A7DBB761}" destId="{359A210A-E8C9-4FD6-9BC7-434F4455A6B5}" srcOrd="15" destOrd="0" presId="urn:microsoft.com/office/officeart/2005/8/layout/target3"/>
    <dgm:cxn modelId="{01EDBCE8-DF59-415B-A053-7E1D226201CF}" type="presParOf" srcId="{2D933DCE-BBEA-46A5-98BC-CA41A7DBB761}" destId="{36B74B1E-3C18-4C06-BA03-CB2EB266F8FF}" srcOrd="16" destOrd="0" presId="urn:microsoft.com/office/officeart/2005/8/layout/target3"/>
    <dgm:cxn modelId="{0322F426-8785-420D-89E2-D994BEBE13DE}" type="presParOf" srcId="{2D933DCE-BBEA-46A5-98BC-CA41A7DBB761}" destId="{94413E88-B296-45A5-9057-6B5765B63A8F}" srcOrd="17" destOrd="0" presId="urn:microsoft.com/office/officeart/2005/8/layout/target3"/>
    <dgm:cxn modelId="{6FDFAD5A-8CF6-445D-B0B0-108607CE6E42}" type="presParOf" srcId="{2D933DCE-BBEA-46A5-98BC-CA41A7DBB761}" destId="{5A434D34-FA65-40B0-A4CE-3A1E2B14A215}" srcOrd="18" destOrd="0" presId="urn:microsoft.com/office/officeart/2005/8/layout/target3"/>
    <dgm:cxn modelId="{BEFA7E5A-476D-4063-9ABD-DE00A10BF4B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VY_32_04_04 Budeme počítat s úhly 6.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Budeme počítat s úhly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20BC3-D54E-48F2-9F85-193B23057EC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DBE5C3-C427-485F-996A-AB76A4124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3EBD4-F064-468B-9AD6-93B24BB24A9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FA8CC-21BC-429B-8361-BFD0CE952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Dlouhodobě vím, že počítání s úhly bývá pro některé žáky 6. ročníku obtížnější učivo. I proto je dobré procvičení nejen podle příkladů v učebnici, tento materiál je malým oživením.</a:t>
            </a:r>
          </a:p>
          <a:p>
            <a:r>
              <a:rPr lang="cs-CZ" sz="1600" dirty="0" smtClean="0"/>
              <a:t>Není potřeba žádných zvláštních pomůcek.</a:t>
            </a:r>
          </a:p>
          <a:p>
            <a:r>
              <a:rPr lang="cs-CZ" sz="1600" dirty="0" smtClean="0"/>
              <a:t>Ověřil jsem 21. 2. 2012, dařilo se.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STRUČNÝ POPIS MATERIÁLU (2,3 VĚTY) A JEHO VYUŽÍTÍ V HODINĚ – JAK SE S NÍM PRACOVALO, ZPĚTNÁ VAZBA ŽÁKŮ, ATD. ČÍM VÍCE INFORMACÍ PODÁTE, TÍM LÉPE.</a:t>
            </a:r>
          </a:p>
        </p:txBody>
      </p:sp>
    </p:spTree>
    <p:extLst>
      <p:ext uri="{BB962C8B-B14F-4D97-AF65-F5344CB8AC3E}">
        <p14:creationId xmlns="" xmlns:p14="http://schemas.microsoft.com/office/powerpoint/2010/main" val="165756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ČERPÁNO</a:t>
            </a:r>
          </a:p>
          <a:p>
            <a:r>
              <a:rPr lang="cs-CZ" sz="2800" dirty="0"/>
              <a:t>ZIVNER, Adam. </a:t>
            </a:r>
            <a:r>
              <a:rPr lang="cs-CZ" sz="2800" i="1" dirty="0"/>
              <a:t>Http://cs.wikipedia.org</a:t>
            </a:r>
            <a:r>
              <a:rPr lang="cs-CZ" sz="2800" dirty="0"/>
              <a:t> [online]. 21. 8. 2009, 20:59 [cit. 2011-08-12]. File:LetohradekHvezda2.jpg. Dostupné z WWW: &lt;http://cs.wikipedia.org/wiki/Soubor:LetohradekHvezda2.jpg&gt;.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Budeme počítat s úhly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Zopakuj si, kolik úhlových minut má jeden úhlový stupeň.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Převeď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7° =	´			240´ =	°</a:t>
            </a:r>
          </a:p>
          <a:p>
            <a:r>
              <a:rPr lang="cs-CZ" dirty="0" smtClean="0"/>
              <a:t>2° =	´			180´ =	°</a:t>
            </a:r>
          </a:p>
          <a:p>
            <a:r>
              <a:rPr lang="cs-CZ" dirty="0" smtClean="0"/>
              <a:t>5° =	´			150´ =	°</a:t>
            </a:r>
          </a:p>
          <a:p>
            <a:r>
              <a:rPr lang="cs-CZ" dirty="0" smtClean="0"/>
              <a:t>1,5° =	´			330´ =	°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Sčítej, odčítej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25°14´ + 63°27´ =</a:t>
            </a:r>
          </a:p>
          <a:p>
            <a:r>
              <a:rPr lang="cs-CZ" dirty="0" smtClean="0"/>
              <a:t>124°39´ – 86°28´ =</a:t>
            </a:r>
          </a:p>
          <a:p>
            <a:r>
              <a:rPr lang="cs-CZ" dirty="0" smtClean="0"/>
              <a:t>94°46´ + 55°36´ =</a:t>
            </a:r>
          </a:p>
          <a:p>
            <a:r>
              <a:rPr lang="cs-CZ" dirty="0" smtClean="0"/>
              <a:t>163°25</a:t>
            </a:r>
            <a:r>
              <a:rPr lang="cs-CZ" smtClean="0"/>
              <a:t>´ – 88°43´ =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Ještě jednou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180° – 115°33´ =</a:t>
            </a:r>
          </a:p>
          <a:p>
            <a:r>
              <a:rPr lang="cs-CZ" dirty="0" smtClean="0"/>
              <a:t>38°49´ + 86°24´ =</a:t>
            </a:r>
          </a:p>
          <a:p>
            <a:r>
              <a:rPr lang="cs-CZ" dirty="0" smtClean="0"/>
              <a:t>210°52´ – 154°36´ =</a:t>
            </a:r>
          </a:p>
          <a:p>
            <a:r>
              <a:rPr lang="cs-CZ" dirty="0" smtClean="0"/>
              <a:t>78°14´ – 19°54´ =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Teď ještě trochu jinak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Sestav příklad s těmito podmínkami:</a:t>
            </a:r>
          </a:p>
          <a:p>
            <a:r>
              <a:rPr lang="cs-CZ" dirty="0" smtClean="0"/>
              <a:t>je to součet dvou úhlů,</a:t>
            </a:r>
          </a:p>
          <a:p>
            <a:r>
              <a:rPr lang="cs-CZ" dirty="0" smtClean="0"/>
              <a:t>jeden úhel je ostrý a druhý úhel je tupý,</a:t>
            </a:r>
          </a:p>
          <a:p>
            <a:r>
              <a:rPr lang="cs-CZ" dirty="0" smtClean="0"/>
              <a:t>součet těchto dvou úhlů je přímý úhel.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Opět přímý úhel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tři úhly, aby </a:t>
            </a:r>
            <a:r>
              <a:rPr lang="cs-CZ" smtClean="0"/>
              <a:t>jejich součet byl 180°.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283</Words>
  <Application>Microsoft Office PowerPoint</Application>
  <PresentationFormat>Předvádění na obrazovce (4:3)</PresentationFormat>
  <Paragraphs>42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ANOTACE</vt:lpstr>
      <vt:lpstr>CITACE</vt:lpstr>
      <vt:lpstr>Budeme počítat s úhly</vt:lpstr>
      <vt:lpstr>Převeď</vt:lpstr>
      <vt:lpstr>Sčítej, odčítej</vt:lpstr>
      <vt:lpstr>Ještě jednou</vt:lpstr>
      <vt:lpstr>Teď ještě trochu jinak</vt:lpstr>
      <vt:lpstr>Opět přímý úhel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Budeme počítat s úhly</dc:title>
  <dc:creator>Petr Vejrosta</dc:creator>
  <cp:lastModifiedBy>Petr Vejrosta</cp:lastModifiedBy>
  <cp:revision>11</cp:revision>
  <dcterms:created xsi:type="dcterms:W3CDTF">2012-02-17T15:03:26Z</dcterms:created>
  <dcterms:modified xsi:type="dcterms:W3CDTF">2012-06-27T11:44:13Z</dcterms:modified>
</cp:coreProperties>
</file>