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Petr Vejrosta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VY_32_INOVACE_04_01 </a:t>
          </a:r>
          <a:r>
            <a:rPr lang="cs-CZ" sz="1200" baseline="0" dirty="0" smtClean="0"/>
            <a:t>Dělitel a </a:t>
          </a:r>
          <a:r>
            <a:rPr lang="cs-CZ" sz="1200" baseline="0" dirty="0" smtClean="0"/>
            <a:t>násobek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</a:t>
          </a:r>
          <a:r>
            <a:rPr lang="cs-CZ" sz="1000" dirty="0" smtClean="0"/>
            <a:t>Matematika 6. </a:t>
          </a:r>
          <a:r>
            <a:rPr lang="cs-CZ" sz="1000" dirty="0" err="1" smtClean="0"/>
            <a:t>roč</a:t>
          </a:r>
          <a:r>
            <a:rPr lang="cs-CZ" sz="1000" smtClean="0"/>
            <a:t>. </a:t>
          </a:r>
          <a:r>
            <a:rPr lang="cs-CZ" sz="1000" dirty="0" smtClean="0"/>
            <a:t>násobek</a:t>
          </a:r>
          <a:endParaRPr lang="cs-CZ" sz="10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1A9342B-CEC5-43A0-A10F-EF945AD0E2A6}" type="presOf" srcId="{D9242A4C-F33A-42E2-BFA4-EC80805DCD32}" destId="{7DDB6D97-C311-42E1-B77C-B194BAE75773}" srcOrd="0" destOrd="0" presId="urn:microsoft.com/office/officeart/2005/8/layout/target3"/>
    <dgm:cxn modelId="{4D12760D-54DE-4136-BAFD-0E1D229F2835}" type="presOf" srcId="{A4836DAF-3E6B-4198-A089-B3C0D0384F2B}" destId="{36B74B1E-3C18-4C06-BA03-CB2EB266F8F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BEEB2FB5-63CE-4FEE-A7EF-E2E55386AC58}" type="presOf" srcId="{D9242A4C-F33A-42E2-BFA4-EC80805DCD32}" destId="{5A434D34-FA65-40B0-A4CE-3A1E2B14A215}" srcOrd="1" destOrd="0" presId="urn:microsoft.com/office/officeart/2005/8/layout/target3"/>
    <dgm:cxn modelId="{B294F887-F772-4FEC-8CAD-5EB2487C74D7}" type="presOf" srcId="{1D895EAB-76A7-41C6-9C6C-7D303AD4C23C}" destId="{347D85BD-7382-4413-9298-D06CC996458A}" srcOrd="0" destOrd="0" presId="urn:microsoft.com/office/officeart/2005/8/layout/target3"/>
    <dgm:cxn modelId="{6A81A2EA-996C-4ED8-A824-47C8B96839D6}" type="presOf" srcId="{ABD4D77B-BA54-4DFB-A762-4C734220F9AA}" destId="{AAB7E4A6-9D01-402C-9D7A-6D30767F0B58}" srcOrd="0" destOrd="0" presId="urn:microsoft.com/office/officeart/2005/8/layout/target3"/>
    <dgm:cxn modelId="{8CE0D6A8-949B-47CC-B4A4-69E379DDC867}" type="presOf" srcId="{1D895EAB-76A7-41C6-9C6C-7D303AD4C23C}" destId="{94413E88-B296-45A5-9057-6B5765B63A8F}" srcOrd="1" destOrd="0" presId="urn:microsoft.com/office/officeart/2005/8/layout/target3"/>
    <dgm:cxn modelId="{A03EFF98-18FA-43E2-B8F3-9A05F381551A}" type="presOf" srcId="{A4836DAF-3E6B-4198-A089-B3C0D0384F2B}" destId="{4F0AD45D-7E6A-4C4A-90DF-90E27C4B175D}" srcOrd="0" destOrd="0" presId="urn:microsoft.com/office/officeart/2005/8/layout/target3"/>
    <dgm:cxn modelId="{3032A7D6-947A-4576-A57F-1DDD27FCB0C2}" type="presOf" srcId="{DAAD5A11-3EBC-47AE-AB1C-4F1B938732A7}" destId="{2D933DCE-BBEA-46A5-98BC-CA41A7DBB761}" srcOrd="0" destOrd="0" presId="urn:microsoft.com/office/officeart/2005/8/layout/target3"/>
    <dgm:cxn modelId="{9CD2DB33-610F-4A3B-9845-021FA4336E92}" type="presOf" srcId="{FFA013E9-5C5D-404D-8688-08171EA7A387}" destId="{E1DA18CB-4B0A-4D0C-9459-15C4B327891F}" srcOrd="0" destOrd="0" presId="urn:microsoft.com/office/officeart/2005/8/layout/target3"/>
    <dgm:cxn modelId="{8FA1DF23-82CD-4E96-9AC5-0A9465D148E9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5459EC40-EDC9-430A-B6F8-C1F804177234}" type="presOf" srcId="{FFA013E9-5C5D-404D-8688-08171EA7A387}" destId="{359A210A-E8C9-4FD6-9BC7-434F4455A6B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DB7619D6-8A5E-4E5D-A717-A723B720ACAA}" type="presParOf" srcId="{2D933DCE-BBEA-46A5-98BC-CA41A7DBB761}" destId="{D3A73299-62A4-4767-8E25-C16133A0B902}" srcOrd="0" destOrd="0" presId="urn:microsoft.com/office/officeart/2005/8/layout/target3"/>
    <dgm:cxn modelId="{7CFCB1AC-5272-43CC-98D2-FE0AD440420A}" type="presParOf" srcId="{2D933DCE-BBEA-46A5-98BC-CA41A7DBB761}" destId="{EE30B2AF-DDC9-42DB-9092-5595C6257A57}" srcOrd="1" destOrd="0" presId="urn:microsoft.com/office/officeart/2005/8/layout/target3"/>
    <dgm:cxn modelId="{B4A78373-C7FD-4AFB-86CF-7879D989065D}" type="presParOf" srcId="{2D933DCE-BBEA-46A5-98BC-CA41A7DBB761}" destId="{E1DA18CB-4B0A-4D0C-9459-15C4B327891F}" srcOrd="2" destOrd="0" presId="urn:microsoft.com/office/officeart/2005/8/layout/target3"/>
    <dgm:cxn modelId="{BC8B68E1-FF15-4AA7-B219-0BE5C2235CBF}" type="presParOf" srcId="{2D933DCE-BBEA-46A5-98BC-CA41A7DBB761}" destId="{29996EEB-8589-4AED-9C98-E2204A026234}" srcOrd="3" destOrd="0" presId="urn:microsoft.com/office/officeart/2005/8/layout/target3"/>
    <dgm:cxn modelId="{683D45B9-CF34-49CE-B91E-48EFAA2BEE81}" type="presParOf" srcId="{2D933DCE-BBEA-46A5-98BC-CA41A7DBB761}" destId="{056AE7B2-579D-40D1-A57C-4E33BFED76BE}" srcOrd="4" destOrd="0" presId="urn:microsoft.com/office/officeart/2005/8/layout/target3"/>
    <dgm:cxn modelId="{EE0E5783-3F09-4B59-9AE1-A4400E230615}" type="presParOf" srcId="{2D933DCE-BBEA-46A5-98BC-CA41A7DBB761}" destId="{4F0AD45D-7E6A-4C4A-90DF-90E27C4B175D}" srcOrd="5" destOrd="0" presId="urn:microsoft.com/office/officeart/2005/8/layout/target3"/>
    <dgm:cxn modelId="{F19B78F3-AED8-4FF0-9166-B60737EFF130}" type="presParOf" srcId="{2D933DCE-BBEA-46A5-98BC-CA41A7DBB761}" destId="{1804A346-BBD3-438B-AE0F-7BEBB1E2AF96}" srcOrd="6" destOrd="0" presId="urn:microsoft.com/office/officeart/2005/8/layout/target3"/>
    <dgm:cxn modelId="{8D32022B-D93E-44EE-BE8D-C772019FF725}" type="presParOf" srcId="{2D933DCE-BBEA-46A5-98BC-CA41A7DBB761}" destId="{60CB9877-708D-4C64-AA73-CFD3F3076BC2}" srcOrd="7" destOrd="0" presId="urn:microsoft.com/office/officeart/2005/8/layout/target3"/>
    <dgm:cxn modelId="{66DDA31B-C3C6-4E8F-952E-A51669C44688}" type="presParOf" srcId="{2D933DCE-BBEA-46A5-98BC-CA41A7DBB761}" destId="{347D85BD-7382-4413-9298-D06CC996458A}" srcOrd="8" destOrd="0" presId="urn:microsoft.com/office/officeart/2005/8/layout/target3"/>
    <dgm:cxn modelId="{8DD741F1-2618-4970-86D7-D9F265310294}" type="presParOf" srcId="{2D933DCE-BBEA-46A5-98BC-CA41A7DBB761}" destId="{C4DD5B9C-4D9E-449D-A063-107A759DF3D1}" srcOrd="9" destOrd="0" presId="urn:microsoft.com/office/officeart/2005/8/layout/target3"/>
    <dgm:cxn modelId="{067A72B1-01EA-438D-929D-466DEB1C60D8}" type="presParOf" srcId="{2D933DCE-BBEA-46A5-98BC-CA41A7DBB761}" destId="{CD515E15-5457-47F2-8109-A2A59D66C930}" srcOrd="10" destOrd="0" presId="urn:microsoft.com/office/officeart/2005/8/layout/target3"/>
    <dgm:cxn modelId="{D9B30B89-2DAA-450E-90F5-0664EB6DB213}" type="presParOf" srcId="{2D933DCE-BBEA-46A5-98BC-CA41A7DBB761}" destId="{7DDB6D97-C311-42E1-B77C-B194BAE75773}" srcOrd="11" destOrd="0" presId="urn:microsoft.com/office/officeart/2005/8/layout/target3"/>
    <dgm:cxn modelId="{2CB8D7AF-D513-4FAA-8F59-B73E92295B99}" type="presParOf" srcId="{2D933DCE-BBEA-46A5-98BC-CA41A7DBB761}" destId="{DE2B4424-17B1-4404-A13F-04051C43B79D}" srcOrd="12" destOrd="0" presId="urn:microsoft.com/office/officeart/2005/8/layout/target3"/>
    <dgm:cxn modelId="{EB73425B-1F59-462F-A9EF-EC029C9C3817}" type="presParOf" srcId="{2D933DCE-BBEA-46A5-98BC-CA41A7DBB761}" destId="{555607BD-8A1D-4EBB-825A-8C74A1FB0FFC}" srcOrd="13" destOrd="0" presId="urn:microsoft.com/office/officeart/2005/8/layout/target3"/>
    <dgm:cxn modelId="{58A777E4-78B3-462B-AA43-FDF807A39880}" type="presParOf" srcId="{2D933DCE-BBEA-46A5-98BC-CA41A7DBB761}" destId="{AAB7E4A6-9D01-402C-9D7A-6D30767F0B58}" srcOrd="14" destOrd="0" presId="urn:microsoft.com/office/officeart/2005/8/layout/target3"/>
    <dgm:cxn modelId="{61E0E896-5555-437C-9CFA-7137802F2006}" type="presParOf" srcId="{2D933DCE-BBEA-46A5-98BC-CA41A7DBB761}" destId="{359A210A-E8C9-4FD6-9BC7-434F4455A6B5}" srcOrd="15" destOrd="0" presId="urn:microsoft.com/office/officeart/2005/8/layout/target3"/>
    <dgm:cxn modelId="{ED2FFF5B-C316-414F-A025-3131B16EE0D0}" type="presParOf" srcId="{2D933DCE-BBEA-46A5-98BC-CA41A7DBB761}" destId="{36B74B1E-3C18-4C06-BA03-CB2EB266F8FF}" srcOrd="16" destOrd="0" presId="urn:microsoft.com/office/officeart/2005/8/layout/target3"/>
    <dgm:cxn modelId="{26F39954-6754-4574-977A-3EACC2FAFB3A}" type="presParOf" srcId="{2D933DCE-BBEA-46A5-98BC-CA41A7DBB761}" destId="{94413E88-B296-45A5-9057-6B5765B63A8F}" srcOrd="17" destOrd="0" presId="urn:microsoft.com/office/officeart/2005/8/layout/target3"/>
    <dgm:cxn modelId="{71BCCA1C-0695-45AB-B326-5B9168348384}" type="presParOf" srcId="{2D933DCE-BBEA-46A5-98BC-CA41A7DBB761}" destId="{5A434D34-FA65-40B0-A4CE-3A1E2B14A215}" srcOrd="18" destOrd="0" presId="urn:microsoft.com/office/officeart/2005/8/layout/target3"/>
    <dgm:cxn modelId="{4EB30802-8150-4D5D-884E-4A11A908CC0E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Petr Vejrosta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VY_32_04_01 Dělitel a násobek 6. tř.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8111" y="967787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Dělitel a násobek</a:t>
          </a:r>
          <a:endParaRPr lang="cs-CZ" sz="1000" kern="1200" dirty="0"/>
        </a:p>
      </dsp:txBody>
      <dsp:txXfrm>
        <a:off x="1008111" y="967787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D2D236-229F-4660-9F2F-8B68F5E17BC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BC5D68-5535-4361-A1A1-91154D6F3F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03AD3-BF1E-4170-8794-51C129EC6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02CF6-9A5E-4B25-876C-1EEFB75681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03AD3-BF1E-4170-8794-51C129EC6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02CF6-9A5E-4B25-876C-1EEFB75681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03AD3-BF1E-4170-8794-51C129EC6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02CF6-9A5E-4B25-876C-1EEFB75681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03AD3-BF1E-4170-8794-51C129EC6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02CF6-9A5E-4B25-876C-1EEFB75681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03AD3-BF1E-4170-8794-51C129EC6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02CF6-9A5E-4B25-876C-1EEFB75681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03AD3-BF1E-4170-8794-51C129EC6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02CF6-9A5E-4B25-876C-1EEFB75681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03AD3-BF1E-4170-8794-51C129EC6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02CF6-9A5E-4B25-876C-1EEFB75681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03AD3-BF1E-4170-8794-51C129EC6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02CF6-9A5E-4B25-876C-1EEFB75681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03AD3-BF1E-4170-8794-51C129EC6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02CF6-9A5E-4B25-876C-1EEFB75681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03AD3-BF1E-4170-8794-51C129EC6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02CF6-9A5E-4B25-876C-1EEFB75681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03AD3-BF1E-4170-8794-51C129EC6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02CF6-9A5E-4B25-876C-1EEFB75681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03AD3-BF1E-4170-8794-51C129EC6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802CF6-9A5E-4B25-876C-1EEFB75681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2398235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893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Je zajímavé, že některým žákům dělá orientace v číslech, jejich vlastnostech docela problém. I proto má tento materiál nabídnout žákům šestého ročníku další možnost, jak si procvičit pojmy dělitel, násobek, čísla soudělná …</a:t>
            </a:r>
          </a:p>
          <a:p>
            <a:r>
              <a:rPr lang="cs-CZ" sz="1600" dirty="0" smtClean="0"/>
              <a:t>Ověřil jsem 6. 12. 2011, dařilo se.</a:t>
            </a:r>
            <a:endParaRPr lang="cs-CZ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UP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3214686"/>
            <a:ext cx="6400800" cy="3071834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Uveď příklad tří dvojciferných prvočísel menších než 90: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Které je nejmenší ze všech prvočísel?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UP podruhé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Uveď příklad tří dvojic čísel soudělných: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Uveď příklad tří dvojic čísel nesoudělných: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Společný dělitel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Urči společné dělitele čísel:</a:t>
            </a:r>
          </a:p>
          <a:p>
            <a:endParaRPr lang="cs-CZ" dirty="0"/>
          </a:p>
          <a:p>
            <a:r>
              <a:rPr lang="cs-CZ" dirty="0" smtClean="0"/>
              <a:t>a)	30		40</a:t>
            </a:r>
          </a:p>
          <a:p>
            <a:r>
              <a:rPr lang="cs-CZ" dirty="0" smtClean="0"/>
              <a:t>b)	24		36</a:t>
            </a:r>
          </a:p>
          <a:p>
            <a:r>
              <a:rPr lang="cs-CZ" dirty="0" smtClean="0"/>
              <a:t>c)	36		42		54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Největší společný dělitel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Uvědom si, které z předešlých dělitelů byly největší.</a:t>
            </a:r>
          </a:p>
          <a:p>
            <a:endParaRPr lang="cs-CZ" dirty="0"/>
          </a:p>
          <a:p>
            <a:r>
              <a:rPr lang="cs-CZ" dirty="0" smtClean="0"/>
              <a:t>Urči největšího společného dělitele čísel:</a:t>
            </a:r>
          </a:p>
          <a:p>
            <a:r>
              <a:rPr lang="cs-CZ" dirty="0" smtClean="0"/>
              <a:t>49 a 35			64 a 48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Rozklad na součin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součin prvočísel rozlož čísla:</a:t>
            </a:r>
          </a:p>
          <a:p>
            <a:r>
              <a:rPr lang="cs-CZ" dirty="0" smtClean="0"/>
              <a:t>1000</a:t>
            </a:r>
          </a:p>
          <a:p>
            <a:r>
              <a:rPr lang="cs-CZ" dirty="0" smtClean="0"/>
              <a:t>240</a:t>
            </a:r>
          </a:p>
          <a:p>
            <a:r>
              <a:rPr lang="cs-CZ" dirty="0" smtClean="0"/>
              <a:t>420</a:t>
            </a:r>
          </a:p>
          <a:p>
            <a:r>
              <a:rPr lang="cs-CZ" dirty="0" smtClean="0"/>
              <a:t>110</a:t>
            </a:r>
          </a:p>
          <a:p>
            <a:r>
              <a:rPr lang="cs-CZ" dirty="0" smtClean="0"/>
              <a:t>180</a:t>
            </a:r>
          </a:p>
          <a:p>
            <a:r>
              <a:rPr lang="cs-CZ" smtClean="0"/>
              <a:t>84</a:t>
            </a: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Ještě jednou dělitel a násobek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Urči tři čísla, která jsou dělitelná současně</a:t>
            </a:r>
          </a:p>
          <a:p>
            <a:r>
              <a:rPr lang="cs-CZ" dirty="0" smtClean="0"/>
              <a:t>a)	třemi a pěti</a:t>
            </a:r>
          </a:p>
          <a:p>
            <a:r>
              <a:rPr lang="cs-CZ" dirty="0" smtClean="0"/>
              <a:t>b)	čtyřmi a třemi</a:t>
            </a:r>
          </a:p>
          <a:p>
            <a:r>
              <a:rPr lang="cs-CZ" dirty="0" smtClean="0"/>
              <a:t>c)	sedmi a třemi</a:t>
            </a:r>
          </a:p>
          <a:p>
            <a:r>
              <a:rPr lang="cs-CZ" dirty="0" smtClean="0"/>
              <a:t>d)	devíti a šesti</a:t>
            </a:r>
          </a:p>
          <a:p>
            <a:r>
              <a:rPr lang="cs-CZ" dirty="0" smtClean="0"/>
              <a:t>e)	deseti </a:t>
            </a:r>
            <a:r>
              <a:rPr lang="cs-CZ" smtClean="0"/>
              <a:t>a patnácti</a:t>
            </a: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Archiv autora.</a:t>
            </a: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211</Words>
  <Application>Microsoft Office PowerPoint</Application>
  <PresentationFormat>Předvádění na obrazovce (4:3)</PresentationFormat>
  <Paragraphs>48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UP</vt:lpstr>
      <vt:lpstr>UP podruhé</vt:lpstr>
      <vt:lpstr>Společný dělitel</vt:lpstr>
      <vt:lpstr>Největší společný dělitel</vt:lpstr>
      <vt:lpstr>Rozklad na součin</vt:lpstr>
      <vt:lpstr>Ještě jednou dělitel a násobek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UP</dc:title>
  <dc:creator>Petr Vejrosta</dc:creator>
  <cp:lastModifiedBy>Petr Vejrosta</cp:lastModifiedBy>
  <cp:revision>7</cp:revision>
  <dcterms:created xsi:type="dcterms:W3CDTF">2012-01-09T17:27:37Z</dcterms:created>
  <dcterms:modified xsi:type="dcterms:W3CDTF">2012-06-27T11:45:30Z</dcterms:modified>
</cp:coreProperties>
</file>