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Petr Vejrosta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VY_32_INOVACE_04_09 </a:t>
          </a:r>
          <a:r>
            <a:rPr lang="cs-CZ" sz="1200" baseline="0" dirty="0" smtClean="0"/>
            <a:t>Slovní úlohy na procenta  </a:t>
          </a:r>
          <a:r>
            <a:rPr lang="cs-CZ" sz="1200" baseline="0" dirty="0" smtClean="0"/>
            <a:t>II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Matematika 7. </a:t>
          </a:r>
          <a:r>
            <a:rPr lang="cs-CZ" sz="1000" dirty="0" err="1" smtClean="0"/>
            <a:t>roč</a:t>
          </a:r>
          <a:r>
            <a:rPr lang="cs-CZ" sz="1000" smtClean="0"/>
            <a:t>.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DA815F0-76E4-4501-9C46-3E12B06653F4}" type="presOf" srcId="{A4836DAF-3E6B-4198-A089-B3C0D0384F2B}" destId="{4F0AD45D-7E6A-4C4A-90DF-90E27C4B175D}" srcOrd="0" destOrd="0" presId="urn:microsoft.com/office/officeart/2005/8/layout/target3"/>
    <dgm:cxn modelId="{5C7CB940-2150-46FD-BB1C-48EED7C5A3AA}" type="presOf" srcId="{ABD4D77B-BA54-4DFB-A762-4C734220F9AA}" destId="{AAB7E4A6-9D01-402C-9D7A-6D30767F0B58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7D7A7EFB-BCE1-4581-8554-F19ADDCD992A}" type="presOf" srcId="{A4836DAF-3E6B-4198-A089-B3C0D0384F2B}" destId="{36B74B1E-3C18-4C06-BA03-CB2EB266F8FF}" srcOrd="1" destOrd="0" presId="urn:microsoft.com/office/officeart/2005/8/layout/target3"/>
    <dgm:cxn modelId="{DBA2E401-B754-42EB-ABC7-24116146AE6F}" type="presOf" srcId="{D9242A4C-F33A-42E2-BFA4-EC80805DCD32}" destId="{7DDB6D97-C311-42E1-B77C-B194BAE75773}" srcOrd="0" destOrd="0" presId="urn:microsoft.com/office/officeart/2005/8/layout/target3"/>
    <dgm:cxn modelId="{FC6D443B-CD76-4E6D-8E4C-F87A749EF3A0}" type="presOf" srcId="{DAAD5A11-3EBC-47AE-AB1C-4F1B938732A7}" destId="{2D933DCE-BBEA-46A5-98BC-CA41A7DBB761}" srcOrd="0" destOrd="0" presId="urn:microsoft.com/office/officeart/2005/8/layout/target3"/>
    <dgm:cxn modelId="{0B0027B7-CD2A-4EF8-83FE-C216ACEB23FC}" type="presOf" srcId="{1D895EAB-76A7-41C6-9C6C-7D303AD4C23C}" destId="{347D85BD-7382-4413-9298-D06CC996458A}" srcOrd="0" destOrd="0" presId="urn:microsoft.com/office/officeart/2005/8/layout/target3"/>
    <dgm:cxn modelId="{F87EF77D-6B9F-4C50-B555-A5EDC987EBCF}" type="presOf" srcId="{D9242A4C-F33A-42E2-BFA4-EC80805DCD32}" destId="{5A434D34-FA65-40B0-A4CE-3A1E2B14A215}" srcOrd="1" destOrd="0" presId="urn:microsoft.com/office/officeart/2005/8/layout/target3"/>
    <dgm:cxn modelId="{2EA16679-A631-4421-AFE8-8F55BFED78A7}" type="presOf" srcId="{1D895EAB-76A7-41C6-9C6C-7D303AD4C23C}" destId="{94413E88-B296-45A5-9057-6B5765B63A8F}" srcOrd="1" destOrd="0" presId="urn:microsoft.com/office/officeart/2005/8/layout/target3"/>
    <dgm:cxn modelId="{0E514CCA-BD50-4B1C-8CFA-AE195C09F9D9}" type="presOf" srcId="{ABD4D77B-BA54-4DFB-A762-4C734220F9AA}" destId="{A6703DA5-6D74-4C8B-9C82-31DC93531BC2}" srcOrd="1" destOrd="0" presId="urn:microsoft.com/office/officeart/2005/8/layout/target3"/>
    <dgm:cxn modelId="{6357AA5F-3AB0-43EE-9D00-C0AE313B3863}" type="presOf" srcId="{FFA013E9-5C5D-404D-8688-08171EA7A387}" destId="{359A210A-E8C9-4FD6-9BC7-434F4455A6B5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A41E126-5B9F-4FA6-BA40-2D7CDD96D301}" type="presOf" srcId="{FFA013E9-5C5D-404D-8688-08171EA7A387}" destId="{E1DA18CB-4B0A-4D0C-9459-15C4B327891F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6D0D6812-6858-4F5C-972B-1CF15E87CB26}" type="presParOf" srcId="{2D933DCE-BBEA-46A5-98BC-CA41A7DBB761}" destId="{D3A73299-62A4-4767-8E25-C16133A0B902}" srcOrd="0" destOrd="0" presId="urn:microsoft.com/office/officeart/2005/8/layout/target3"/>
    <dgm:cxn modelId="{D190B3BA-B70C-45AA-BC04-44A0E5797A00}" type="presParOf" srcId="{2D933DCE-BBEA-46A5-98BC-CA41A7DBB761}" destId="{EE30B2AF-DDC9-42DB-9092-5595C6257A57}" srcOrd="1" destOrd="0" presId="urn:microsoft.com/office/officeart/2005/8/layout/target3"/>
    <dgm:cxn modelId="{537F83C3-3075-4DC1-BE9D-2B12FE814C58}" type="presParOf" srcId="{2D933DCE-BBEA-46A5-98BC-CA41A7DBB761}" destId="{E1DA18CB-4B0A-4D0C-9459-15C4B327891F}" srcOrd="2" destOrd="0" presId="urn:microsoft.com/office/officeart/2005/8/layout/target3"/>
    <dgm:cxn modelId="{D23E7421-A67A-4594-87CE-E6783012EB0E}" type="presParOf" srcId="{2D933DCE-BBEA-46A5-98BC-CA41A7DBB761}" destId="{29996EEB-8589-4AED-9C98-E2204A026234}" srcOrd="3" destOrd="0" presId="urn:microsoft.com/office/officeart/2005/8/layout/target3"/>
    <dgm:cxn modelId="{20EDC205-F456-48D6-A438-F783CA82AB40}" type="presParOf" srcId="{2D933DCE-BBEA-46A5-98BC-CA41A7DBB761}" destId="{056AE7B2-579D-40D1-A57C-4E33BFED76BE}" srcOrd="4" destOrd="0" presId="urn:microsoft.com/office/officeart/2005/8/layout/target3"/>
    <dgm:cxn modelId="{F2F11D98-0EA9-41D6-B93E-CA7CE0170789}" type="presParOf" srcId="{2D933DCE-BBEA-46A5-98BC-CA41A7DBB761}" destId="{4F0AD45D-7E6A-4C4A-90DF-90E27C4B175D}" srcOrd="5" destOrd="0" presId="urn:microsoft.com/office/officeart/2005/8/layout/target3"/>
    <dgm:cxn modelId="{149CAD58-61A8-4770-B84B-09D2E7628515}" type="presParOf" srcId="{2D933DCE-BBEA-46A5-98BC-CA41A7DBB761}" destId="{1804A346-BBD3-438B-AE0F-7BEBB1E2AF96}" srcOrd="6" destOrd="0" presId="urn:microsoft.com/office/officeart/2005/8/layout/target3"/>
    <dgm:cxn modelId="{B5A98510-0B52-448D-9CDB-B74BF279FE6F}" type="presParOf" srcId="{2D933DCE-BBEA-46A5-98BC-CA41A7DBB761}" destId="{60CB9877-708D-4C64-AA73-CFD3F3076BC2}" srcOrd="7" destOrd="0" presId="urn:microsoft.com/office/officeart/2005/8/layout/target3"/>
    <dgm:cxn modelId="{7C21B1ED-B87D-4AAA-9596-A37F96E0605D}" type="presParOf" srcId="{2D933DCE-BBEA-46A5-98BC-CA41A7DBB761}" destId="{347D85BD-7382-4413-9298-D06CC996458A}" srcOrd="8" destOrd="0" presId="urn:microsoft.com/office/officeart/2005/8/layout/target3"/>
    <dgm:cxn modelId="{A5CC48CB-4915-4392-B2D6-FFBE702B88D6}" type="presParOf" srcId="{2D933DCE-BBEA-46A5-98BC-CA41A7DBB761}" destId="{C4DD5B9C-4D9E-449D-A063-107A759DF3D1}" srcOrd="9" destOrd="0" presId="urn:microsoft.com/office/officeart/2005/8/layout/target3"/>
    <dgm:cxn modelId="{343516EE-7AC0-41F2-9C53-ED200F3EA95E}" type="presParOf" srcId="{2D933DCE-BBEA-46A5-98BC-CA41A7DBB761}" destId="{CD515E15-5457-47F2-8109-A2A59D66C930}" srcOrd="10" destOrd="0" presId="urn:microsoft.com/office/officeart/2005/8/layout/target3"/>
    <dgm:cxn modelId="{FA58B907-197B-48F0-B48A-12C6F23968AA}" type="presParOf" srcId="{2D933DCE-BBEA-46A5-98BC-CA41A7DBB761}" destId="{7DDB6D97-C311-42E1-B77C-B194BAE75773}" srcOrd="11" destOrd="0" presId="urn:microsoft.com/office/officeart/2005/8/layout/target3"/>
    <dgm:cxn modelId="{F1AFAD94-557D-4FC8-A938-2DCC9CABB48E}" type="presParOf" srcId="{2D933DCE-BBEA-46A5-98BC-CA41A7DBB761}" destId="{DE2B4424-17B1-4404-A13F-04051C43B79D}" srcOrd="12" destOrd="0" presId="urn:microsoft.com/office/officeart/2005/8/layout/target3"/>
    <dgm:cxn modelId="{FADEDE14-F8DA-411F-BA74-C414DCD39A42}" type="presParOf" srcId="{2D933DCE-BBEA-46A5-98BC-CA41A7DBB761}" destId="{555607BD-8A1D-4EBB-825A-8C74A1FB0FFC}" srcOrd="13" destOrd="0" presId="urn:microsoft.com/office/officeart/2005/8/layout/target3"/>
    <dgm:cxn modelId="{B17911DF-5CF6-4D85-9BB7-A5CEF57C1C6E}" type="presParOf" srcId="{2D933DCE-BBEA-46A5-98BC-CA41A7DBB761}" destId="{AAB7E4A6-9D01-402C-9D7A-6D30767F0B58}" srcOrd="14" destOrd="0" presId="urn:microsoft.com/office/officeart/2005/8/layout/target3"/>
    <dgm:cxn modelId="{371FEDE7-91F8-4F64-A1A1-45BFEB449A0C}" type="presParOf" srcId="{2D933DCE-BBEA-46A5-98BC-CA41A7DBB761}" destId="{359A210A-E8C9-4FD6-9BC7-434F4455A6B5}" srcOrd="15" destOrd="0" presId="urn:microsoft.com/office/officeart/2005/8/layout/target3"/>
    <dgm:cxn modelId="{E67B451C-55B9-4CAC-9998-2B9EC275A10D}" type="presParOf" srcId="{2D933DCE-BBEA-46A5-98BC-CA41A7DBB761}" destId="{36B74B1E-3C18-4C06-BA03-CB2EB266F8FF}" srcOrd="16" destOrd="0" presId="urn:microsoft.com/office/officeart/2005/8/layout/target3"/>
    <dgm:cxn modelId="{049E7169-6B57-4F57-9CE5-E48B9E0CAD5C}" type="presParOf" srcId="{2D933DCE-BBEA-46A5-98BC-CA41A7DBB761}" destId="{94413E88-B296-45A5-9057-6B5765B63A8F}" srcOrd="17" destOrd="0" presId="urn:microsoft.com/office/officeart/2005/8/layout/target3"/>
    <dgm:cxn modelId="{903AF584-EF13-43BC-BACF-3923835A3E91}" type="presParOf" srcId="{2D933DCE-BBEA-46A5-98BC-CA41A7DBB761}" destId="{5A434D34-FA65-40B0-A4CE-3A1E2B14A215}" srcOrd="18" destOrd="0" presId="urn:microsoft.com/office/officeart/2005/8/layout/target3"/>
    <dgm:cxn modelId="{F52B97BF-B47C-4F85-8E15-EF32156C1E1A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Petr Vejrosta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VY_32_04_09 Slovní úlohy na procenta  II. 7. tř.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8111" y="967787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Slovní úlohy na procenta II.</a:t>
          </a:r>
          <a:endParaRPr lang="cs-CZ" sz="1000" kern="1200" dirty="0"/>
        </a:p>
      </dsp:txBody>
      <dsp:txXfrm>
        <a:off x="1008111" y="967787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0E5D8-3DE5-4112-82F0-B6AFE0D3E3C4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8C70D9-84D0-44D1-89D6-DBEE25CB0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9160B-EAF2-4C69-9E2E-BBB82AB6D9EE}" type="datetimeFigureOut">
              <a:rPr lang="cs-CZ" smtClean="0"/>
              <a:pPr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B2343-1DBA-4429-9DBD-C6674D72516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23982352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Už mnoho let u tématu procenta zadávám jako domácí úkol žákům, aby vyhledali vhodné podklady (tisk, televize, rozhlas, internet, letáky) a z nich pak sestavili a následně vyřešili slovní úlohu. Zde jich několik nabízím.</a:t>
            </a:r>
          </a:p>
          <a:p>
            <a:r>
              <a:rPr lang="cs-CZ" sz="1600" dirty="0" smtClean="0"/>
              <a:t>Ověřil jsem 6. 3. 2012 , žákům se nejen dařilo s kalkulátorem počítat, ale měl jsem pocit, že se jim to i líbilo.</a:t>
            </a:r>
          </a:p>
          <a:p>
            <a:endParaRPr lang="cs-CZ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Ještě pár slovních úloh na procenta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Renata Baksová: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Zaměstnanci byla předem vyplacena záloha ve výši 4160 Kč, což bylo 32,5% celého platu. Jaký je plat zaměstnance?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Výsledek předchozí úlohy 12800 Kč.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Renata Baksová podruhé: Chřipkové prázdniny mohou být vyhlášeny, když onemocní nejméně 30% žáků. Z 582 žáků onemocnělo 124. Může ředitel školy vyhlásit prázdniny?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Nemůže, protože onemocnělo 21,3% žáků.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Daniel Havlík: Martin má 20 knížek, z toho jich už 7 přečetl. Kolik procent jich má ještě číst?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Odpověď na Danielovu úlohu: 65%.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David Šilhan: V Boru je 40 obyvatel, z toho 31 dospělých a zbytek dětí. Kolik procent obyvatel Boru tvoří děti?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</a:rPr>
              <a:t>22,5%</a:t>
            </a:r>
            <a:endParaRPr lang="cs-CZ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Monika Čepičková: 3,5% hmotnosti mořské vody tvoří sůl. Kolik gramů soli je v 50 gramech mořské vody?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1,75 g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Adam Dufek: Notebooky stojí 13990 Kč. Příští měsíc budou zlevněny o 35%. Kolik budou stát po zlevnění?</a:t>
            </a:r>
            <a:endParaRPr lang="cs-CZ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Po zaokrouhlení na celé koruny 9094 Kč.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Tak už umíš počítat úlohy </a:t>
            </a:r>
            <a:r>
              <a:rPr lang="cs-CZ" smtClean="0"/>
              <a:t>s procenty?</a:t>
            </a: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Na tomto materiálu se kromě mě podíleli žáci 7. třídy ve školním roce 2011-12, kteří jsou uvedeni u jednotlivých úloh: Renata Baksová, Daniel Havlík, David Šilhan, Monika Čepičková, </a:t>
            </a:r>
            <a:r>
              <a:rPr lang="cs-CZ" sz="1600" smtClean="0"/>
              <a:t>Adam Dufek.</a:t>
            </a:r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363</Words>
  <Application>Microsoft Office PowerPoint</Application>
  <PresentationFormat>Předvádění na obrazovce (4:3)</PresentationFormat>
  <Paragraphs>27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</vt:lpstr>
      <vt:lpstr>Ještě pár slovních úloh na procenta</vt:lpstr>
      <vt:lpstr>Výsledek předchozí úlohy 12800 Kč.</vt:lpstr>
      <vt:lpstr>Nemůže, protože onemocnělo 21,3% žáků.</vt:lpstr>
      <vt:lpstr>Odpověď na Danielovu úlohu: 65%.</vt:lpstr>
      <vt:lpstr>22,5%</vt:lpstr>
      <vt:lpstr>1,75 g</vt:lpstr>
      <vt:lpstr>Po zaokrouhlení na celé koruny 9094 Kč.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Ještě pár slovních úloh na procenta</dc:title>
  <dc:creator>Petr Vejrosta</dc:creator>
  <cp:lastModifiedBy>Petr Vejrosta</cp:lastModifiedBy>
  <cp:revision>7</cp:revision>
  <dcterms:created xsi:type="dcterms:W3CDTF">2012-03-01T15:47:34Z</dcterms:created>
  <dcterms:modified xsi:type="dcterms:W3CDTF">2012-06-27T11:46:43Z</dcterms:modified>
</cp:coreProperties>
</file>