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3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Petr Vejrosta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VY_32_INOVACE_04_05 </a:t>
          </a:r>
          <a:r>
            <a:rPr lang="cs-CZ" sz="1200" baseline="0" dirty="0" smtClean="0"/>
            <a:t>Obdélník a čtverec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Matematika 6. </a:t>
          </a:r>
          <a:r>
            <a:rPr lang="cs-CZ" sz="1000" dirty="0" err="1" smtClean="0"/>
            <a:t>roč</a:t>
          </a:r>
          <a:r>
            <a:rPr lang="cs-CZ" sz="1000" smtClean="0"/>
            <a:t>.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73DADD-1305-4653-9DA4-25065EB54321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FACE5657-5C62-4508-A99E-7085ACAE9F5B}" type="presOf" srcId="{1D895EAB-76A7-41C6-9C6C-7D303AD4C23C}" destId="{347D85BD-7382-4413-9298-D06CC996458A}" srcOrd="0" destOrd="0" presId="urn:microsoft.com/office/officeart/2005/8/layout/target3"/>
    <dgm:cxn modelId="{FF477B63-E7B7-4577-B7C9-BF570A94A969}" type="presOf" srcId="{ABD4D77B-BA54-4DFB-A762-4C734220F9AA}" destId="{A6703DA5-6D74-4C8B-9C82-31DC93531BC2}" srcOrd="1" destOrd="0" presId="urn:microsoft.com/office/officeart/2005/8/layout/target3"/>
    <dgm:cxn modelId="{75DCE73E-C65E-49F0-A958-893C6F231C48}" type="presOf" srcId="{D9242A4C-F33A-42E2-BFA4-EC80805DCD32}" destId="{7DDB6D97-C311-42E1-B77C-B194BAE75773}" srcOrd="0" destOrd="0" presId="urn:microsoft.com/office/officeart/2005/8/layout/target3"/>
    <dgm:cxn modelId="{F965705F-931A-4130-A35E-2AE859E6BCC8}" type="presOf" srcId="{1D895EAB-76A7-41C6-9C6C-7D303AD4C23C}" destId="{94413E88-B296-45A5-9057-6B5765B63A8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F74D9AB8-2691-4F59-AE02-5B8C26AE0681}" type="presOf" srcId="{FFA013E9-5C5D-404D-8688-08171EA7A387}" destId="{359A210A-E8C9-4FD6-9BC7-434F4455A6B5}" srcOrd="1" destOrd="0" presId="urn:microsoft.com/office/officeart/2005/8/layout/target3"/>
    <dgm:cxn modelId="{8CC82E97-1054-46F6-9B6E-5922EE7EEAE3}" type="presOf" srcId="{FFA013E9-5C5D-404D-8688-08171EA7A387}" destId="{E1DA18CB-4B0A-4D0C-9459-15C4B327891F}" srcOrd="0" destOrd="0" presId="urn:microsoft.com/office/officeart/2005/8/layout/target3"/>
    <dgm:cxn modelId="{FE950A3A-351D-4F38-8B76-4B5ED974DAAE}" type="presOf" srcId="{A4836DAF-3E6B-4198-A089-B3C0D0384F2B}" destId="{36B74B1E-3C18-4C06-BA03-CB2EB266F8FF}" srcOrd="1" destOrd="0" presId="urn:microsoft.com/office/officeart/2005/8/layout/target3"/>
    <dgm:cxn modelId="{69FC340E-5A1A-40FE-AD7D-246B766A4A85}" type="presOf" srcId="{DAAD5A11-3EBC-47AE-AB1C-4F1B938732A7}" destId="{2D933DCE-BBEA-46A5-98BC-CA41A7DBB761}" srcOrd="0" destOrd="0" presId="urn:microsoft.com/office/officeart/2005/8/layout/target3"/>
    <dgm:cxn modelId="{D0DD929D-B40E-45E9-BAEF-4548E11AE8B2}" type="presOf" srcId="{ABD4D77B-BA54-4DFB-A762-4C734220F9AA}" destId="{AAB7E4A6-9D01-402C-9D7A-6D30767F0B58}" srcOrd="0" destOrd="0" presId="urn:microsoft.com/office/officeart/2005/8/layout/target3"/>
    <dgm:cxn modelId="{224B8E54-BB82-4918-9A40-EC30BF678512}" type="presOf" srcId="{D9242A4C-F33A-42E2-BFA4-EC80805DCD32}" destId="{5A434D34-FA65-40B0-A4CE-3A1E2B14A21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3CCD2D12-0163-4DF8-964E-337AE9BCD34A}" type="presParOf" srcId="{2D933DCE-BBEA-46A5-98BC-CA41A7DBB761}" destId="{D3A73299-62A4-4767-8E25-C16133A0B902}" srcOrd="0" destOrd="0" presId="urn:microsoft.com/office/officeart/2005/8/layout/target3"/>
    <dgm:cxn modelId="{27714A7E-21DF-4835-891E-22945EC38B94}" type="presParOf" srcId="{2D933DCE-BBEA-46A5-98BC-CA41A7DBB761}" destId="{EE30B2AF-DDC9-42DB-9092-5595C6257A57}" srcOrd="1" destOrd="0" presId="urn:microsoft.com/office/officeart/2005/8/layout/target3"/>
    <dgm:cxn modelId="{4F105643-E324-45DB-80B5-10868021B445}" type="presParOf" srcId="{2D933DCE-BBEA-46A5-98BC-CA41A7DBB761}" destId="{E1DA18CB-4B0A-4D0C-9459-15C4B327891F}" srcOrd="2" destOrd="0" presId="urn:microsoft.com/office/officeart/2005/8/layout/target3"/>
    <dgm:cxn modelId="{853AD2BD-446C-445D-BA81-CFA29799FCE8}" type="presParOf" srcId="{2D933DCE-BBEA-46A5-98BC-CA41A7DBB761}" destId="{29996EEB-8589-4AED-9C98-E2204A026234}" srcOrd="3" destOrd="0" presId="urn:microsoft.com/office/officeart/2005/8/layout/target3"/>
    <dgm:cxn modelId="{370B563E-59BB-4351-9EC4-54A6BDF34DD4}" type="presParOf" srcId="{2D933DCE-BBEA-46A5-98BC-CA41A7DBB761}" destId="{056AE7B2-579D-40D1-A57C-4E33BFED76BE}" srcOrd="4" destOrd="0" presId="urn:microsoft.com/office/officeart/2005/8/layout/target3"/>
    <dgm:cxn modelId="{E210033B-2343-4A61-8BD5-27EA5BC69CDC}" type="presParOf" srcId="{2D933DCE-BBEA-46A5-98BC-CA41A7DBB761}" destId="{4F0AD45D-7E6A-4C4A-90DF-90E27C4B175D}" srcOrd="5" destOrd="0" presId="urn:microsoft.com/office/officeart/2005/8/layout/target3"/>
    <dgm:cxn modelId="{2BF47ADF-6D49-464A-8A18-24537848B567}" type="presParOf" srcId="{2D933DCE-BBEA-46A5-98BC-CA41A7DBB761}" destId="{1804A346-BBD3-438B-AE0F-7BEBB1E2AF96}" srcOrd="6" destOrd="0" presId="urn:microsoft.com/office/officeart/2005/8/layout/target3"/>
    <dgm:cxn modelId="{DBF8B430-2569-4CCD-A107-309CEDFA643E}" type="presParOf" srcId="{2D933DCE-BBEA-46A5-98BC-CA41A7DBB761}" destId="{60CB9877-708D-4C64-AA73-CFD3F3076BC2}" srcOrd="7" destOrd="0" presId="urn:microsoft.com/office/officeart/2005/8/layout/target3"/>
    <dgm:cxn modelId="{8D2E0FC8-D5C2-425A-B57F-F88B1E94C7B6}" type="presParOf" srcId="{2D933DCE-BBEA-46A5-98BC-CA41A7DBB761}" destId="{347D85BD-7382-4413-9298-D06CC996458A}" srcOrd="8" destOrd="0" presId="urn:microsoft.com/office/officeart/2005/8/layout/target3"/>
    <dgm:cxn modelId="{957F0F8F-F237-49E7-BE36-CE3775346856}" type="presParOf" srcId="{2D933DCE-BBEA-46A5-98BC-CA41A7DBB761}" destId="{C4DD5B9C-4D9E-449D-A063-107A759DF3D1}" srcOrd="9" destOrd="0" presId="urn:microsoft.com/office/officeart/2005/8/layout/target3"/>
    <dgm:cxn modelId="{A864E7B5-EEAF-4311-A79E-980B68F2697B}" type="presParOf" srcId="{2D933DCE-BBEA-46A5-98BC-CA41A7DBB761}" destId="{CD515E15-5457-47F2-8109-A2A59D66C930}" srcOrd="10" destOrd="0" presId="urn:microsoft.com/office/officeart/2005/8/layout/target3"/>
    <dgm:cxn modelId="{15EEDACE-6240-42F9-80F6-A6FE6E9F5FC6}" type="presParOf" srcId="{2D933DCE-BBEA-46A5-98BC-CA41A7DBB761}" destId="{7DDB6D97-C311-42E1-B77C-B194BAE75773}" srcOrd="11" destOrd="0" presId="urn:microsoft.com/office/officeart/2005/8/layout/target3"/>
    <dgm:cxn modelId="{8777D4CD-E8D9-4C41-B319-1E277DC23097}" type="presParOf" srcId="{2D933DCE-BBEA-46A5-98BC-CA41A7DBB761}" destId="{DE2B4424-17B1-4404-A13F-04051C43B79D}" srcOrd="12" destOrd="0" presId="urn:microsoft.com/office/officeart/2005/8/layout/target3"/>
    <dgm:cxn modelId="{678D0D7D-2CBC-49C0-A751-3D139C8CC7E3}" type="presParOf" srcId="{2D933DCE-BBEA-46A5-98BC-CA41A7DBB761}" destId="{555607BD-8A1D-4EBB-825A-8C74A1FB0FFC}" srcOrd="13" destOrd="0" presId="urn:microsoft.com/office/officeart/2005/8/layout/target3"/>
    <dgm:cxn modelId="{AF95B483-A19A-4005-ABA9-5EC6AB682B95}" type="presParOf" srcId="{2D933DCE-BBEA-46A5-98BC-CA41A7DBB761}" destId="{AAB7E4A6-9D01-402C-9D7A-6D30767F0B58}" srcOrd="14" destOrd="0" presId="urn:microsoft.com/office/officeart/2005/8/layout/target3"/>
    <dgm:cxn modelId="{92ED6436-2427-42C5-9187-2BB9099DA454}" type="presParOf" srcId="{2D933DCE-BBEA-46A5-98BC-CA41A7DBB761}" destId="{359A210A-E8C9-4FD6-9BC7-434F4455A6B5}" srcOrd="15" destOrd="0" presId="urn:microsoft.com/office/officeart/2005/8/layout/target3"/>
    <dgm:cxn modelId="{6E5393DD-CB3D-4484-B6A1-50521C9BD8A6}" type="presParOf" srcId="{2D933DCE-BBEA-46A5-98BC-CA41A7DBB761}" destId="{36B74B1E-3C18-4C06-BA03-CB2EB266F8FF}" srcOrd="16" destOrd="0" presId="urn:microsoft.com/office/officeart/2005/8/layout/target3"/>
    <dgm:cxn modelId="{63EEA06A-B5C0-4D11-90BC-646008FD40A5}" type="presParOf" srcId="{2D933DCE-BBEA-46A5-98BC-CA41A7DBB761}" destId="{94413E88-B296-45A5-9057-6B5765B63A8F}" srcOrd="17" destOrd="0" presId="urn:microsoft.com/office/officeart/2005/8/layout/target3"/>
    <dgm:cxn modelId="{766FD870-EF32-4F85-8973-940194B0AB8A}" type="presParOf" srcId="{2D933DCE-BBEA-46A5-98BC-CA41A7DBB761}" destId="{5A434D34-FA65-40B0-A4CE-3A1E2B14A215}" srcOrd="18" destOrd="0" presId="urn:microsoft.com/office/officeart/2005/8/layout/target3"/>
    <dgm:cxn modelId="{BC8F8964-8B0F-4B1F-B633-9799CC40814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Petr Vejrosta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VY_32_04_05 Obdélník a čtverec 6. tř.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Obdélník a čtverec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A6B0FC-24C2-49DA-8CE8-1578F5F95EA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2E4AF2-581B-4C5B-8B0D-877FC384F0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DF339-0DA4-4EFE-AFE2-80125B2CB2C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9DED-FCC9-447A-B950-E272A2977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DF339-0DA4-4EFE-AFE2-80125B2CB2C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9DED-FCC9-447A-B950-E272A2977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DF339-0DA4-4EFE-AFE2-80125B2CB2C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9DED-FCC9-447A-B950-E272A2977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DF339-0DA4-4EFE-AFE2-80125B2CB2C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9DED-FCC9-447A-B950-E272A2977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DF339-0DA4-4EFE-AFE2-80125B2CB2C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9DED-FCC9-447A-B950-E272A2977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DF339-0DA4-4EFE-AFE2-80125B2CB2C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9DED-FCC9-447A-B950-E272A2977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DF339-0DA4-4EFE-AFE2-80125B2CB2C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9DED-FCC9-447A-B950-E272A2977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DF339-0DA4-4EFE-AFE2-80125B2CB2C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9DED-FCC9-447A-B950-E272A2977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DF339-0DA4-4EFE-AFE2-80125B2CB2C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9DED-FCC9-447A-B950-E272A2977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DF339-0DA4-4EFE-AFE2-80125B2CB2C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9DED-FCC9-447A-B950-E272A2977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DF339-0DA4-4EFE-AFE2-80125B2CB2C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9DED-FCC9-447A-B950-E272A2977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DF339-0DA4-4EFE-AFE2-80125B2CB2C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D9DED-FCC9-447A-B950-E272A2977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2398235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Je třeba, aby měli žáci rýsovací potřeby. V šestém ročníku se pravidelnému užití kalkulaček vyhýbám, nevyužili jsme je ani nyní.</a:t>
            </a:r>
          </a:p>
          <a:p>
            <a:r>
              <a:rPr lang="cs-CZ" sz="1600" dirty="0" smtClean="0"/>
              <a:t>Vyzkoušel jsem v hodině v šestém ročníku 6. 3. 2012. Bylo to dobré.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Obdélník, čtverec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Počítej obvod i obsah čtverce, jestliže a = 7,6 dm.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 obdélník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Počítej obvod i obsah obdélníka, jestliže a = 6,3 dm, b = 0,21 m.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Přesně rýsuj: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Narýsuj čtverec s délkou strany 5 cm. Narýsuj obě jeho úhlopříčky. Změř délku úhlopříček.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Podobně v obdélníku: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Narýsuj obdélník s délkami stran 5 cm, 12 cm. Narýsuj obě jeho úhlopříčky a změř jejich délky.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Převody jednotek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Převeď na uvedené jednotky:</a:t>
            </a:r>
          </a:p>
          <a:p>
            <a:r>
              <a:rPr lang="cs-CZ" dirty="0" smtClean="0"/>
              <a:t>5,74 m = 	dm</a:t>
            </a:r>
          </a:p>
          <a:p>
            <a:r>
              <a:rPr lang="cs-CZ" dirty="0" smtClean="0"/>
              <a:t>0,34 dm =	mm</a:t>
            </a:r>
          </a:p>
          <a:p>
            <a:r>
              <a:rPr lang="cs-CZ" dirty="0" smtClean="0"/>
              <a:t>1400 cm² =	dm²</a:t>
            </a:r>
          </a:p>
          <a:p>
            <a:r>
              <a:rPr lang="cs-CZ" dirty="0" smtClean="0"/>
              <a:t>40,04 km =	dm</a:t>
            </a:r>
          </a:p>
          <a:p>
            <a:r>
              <a:rPr lang="cs-CZ" dirty="0" smtClean="0"/>
              <a:t>86,9 m² =	dm²</a:t>
            </a:r>
          </a:p>
          <a:p>
            <a:r>
              <a:rPr lang="cs-CZ" smtClean="0"/>
              <a:t>8000 dm³ =	m³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Archiv autora.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195</Words>
  <Application>Microsoft Office PowerPoint</Application>
  <PresentationFormat>Předvádění na obrazovce (4:3)</PresentationFormat>
  <Paragraphs>28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Obdélník, čtverec</vt:lpstr>
      <vt:lpstr>A obdélník</vt:lpstr>
      <vt:lpstr>Přesně rýsuj:</vt:lpstr>
      <vt:lpstr>Podobně v obdélníku:</vt:lpstr>
      <vt:lpstr>Převody jednotek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Obdélník, čtverec</dc:title>
  <dc:creator>Petr Vejrosta</dc:creator>
  <cp:lastModifiedBy>Petr Vejrosta</cp:lastModifiedBy>
  <cp:revision>6</cp:revision>
  <dcterms:created xsi:type="dcterms:W3CDTF">2012-03-02T07:36:19Z</dcterms:created>
  <dcterms:modified xsi:type="dcterms:W3CDTF">2012-06-27T11:47:51Z</dcterms:modified>
</cp:coreProperties>
</file>