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3" r:id="rId3"/>
    <p:sldId id="259" r:id="rId4"/>
    <p:sldId id="261" r:id="rId5"/>
    <p:sldId id="260" r:id="rId6"/>
    <p:sldId id="264" r:id="rId7"/>
    <p:sldId id="258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</a:t>
          </a:r>
          <a:r>
            <a:rPr lang="cs-CZ" dirty="0" smtClean="0"/>
            <a:t>VY_32_INOVACE_01_Znaky a podmínky života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Znaky a podmínky života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</a:t>
          </a:r>
          <a:r>
            <a:rPr lang="cs-CZ" sz="1800" kern="1200" dirty="0" smtClean="0"/>
            <a:t>VY_32_INOVACE_01_Znaky a podmínky života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Znaky a podmínky života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přetahují obrázky ke správnému nadpisu. List</a:t>
            </a:r>
            <a:r>
              <a:rPr lang="cs-CZ" baseline="0" dirty="0" smtClean="0"/>
              <a:t> je určen k opakování probraného učiva.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52092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</a:t>
            </a:r>
            <a:r>
              <a:rPr lang="cs-CZ" baseline="0" dirty="0" smtClean="0"/>
              <a:t> ke kontrole předchozího listu.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52092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</a:t>
            </a:r>
            <a:r>
              <a:rPr lang="cs-CZ" baseline="0" dirty="0" smtClean="0"/>
              <a:t> k samostatné práci žáků do sešitů.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397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ke kontrole samostatné práce.</a:t>
            </a:r>
            <a:r>
              <a:rPr lang="cs-CZ" baseline="0" dirty="0" smtClean="0"/>
              <a:t> Obrázky žákům napoví, jak se starat o psa.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75898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wmf"/><Relationship Id="rId12" Type="http://schemas.openxmlformats.org/officeDocument/2006/relationships/image" Target="../media/image14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3.wmf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png"/><Relationship Id="rId9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42950256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457200" y="1166019"/>
            <a:ext cx="8229600" cy="50712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11560" y="155679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Materiál je určený pro žáky 4. ročníku, pro výuku </a:t>
            </a:r>
            <a:r>
              <a:rPr lang="cs-CZ" sz="2800" dirty="0" smtClean="0"/>
              <a:t>přírodovědy.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Prezentace na interaktivní </a:t>
            </a:r>
            <a:r>
              <a:rPr lang="cs-CZ" sz="2800" dirty="0" smtClean="0"/>
              <a:t>tabuli.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První část je určena pro opakování učiva , další část lze využít pro samostatnou práci </a:t>
            </a:r>
            <a:r>
              <a:rPr lang="cs-CZ" sz="2800" dirty="0" smtClean="0"/>
              <a:t>žáků.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Pomůcky: interaktivní </a:t>
            </a:r>
            <a:r>
              <a:rPr lang="cs-CZ" sz="2800" dirty="0" smtClean="0"/>
              <a:t>pero.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Inovace: interaktivní způsob </a:t>
            </a:r>
            <a:r>
              <a:rPr lang="cs-CZ" sz="2800" dirty="0" smtClean="0"/>
              <a:t>učení.</a:t>
            </a:r>
            <a:endParaRPr lang="cs-CZ" sz="2800" dirty="0" smtClean="0"/>
          </a:p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Metodické pokyny: žáci přetahují pomocí interaktivního pera slova do správných </a:t>
            </a:r>
            <a:r>
              <a:rPr lang="cs-CZ" sz="2800" dirty="0" smtClean="0"/>
              <a:t>sloupců.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6659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ZNAKY A PODMÍNKY ŽIVOTA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84276" y="1556792"/>
            <a:ext cx="6696744" cy="5326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u="sng" dirty="0" smtClean="0">
                <a:solidFill>
                  <a:srgbClr val="92D050"/>
                </a:solidFill>
              </a:rPr>
              <a:t>Znaky života</a:t>
            </a:r>
            <a:r>
              <a:rPr lang="cs-CZ" dirty="0" smtClean="0">
                <a:solidFill>
                  <a:srgbClr val="92D050"/>
                </a:solidFill>
              </a:rPr>
              <a:t>                     </a:t>
            </a:r>
            <a:r>
              <a:rPr lang="cs-CZ" u="sng" dirty="0" smtClean="0">
                <a:solidFill>
                  <a:schemeClr val="accent5">
                    <a:lumMod val="75000"/>
                  </a:schemeClr>
                </a:solidFill>
              </a:rPr>
              <a:t>Podmínky života</a:t>
            </a:r>
            <a:endParaRPr lang="cs-CZ" u="sng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093745" y="4468470"/>
            <a:ext cx="7387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světlo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86467" y="5395101"/>
            <a:ext cx="6710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teplo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228358" y="5195458"/>
            <a:ext cx="835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vzduch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687897" y="3485527"/>
            <a:ext cx="707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živiny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49718" y="5013176"/>
            <a:ext cx="641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voda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380312" y="4437112"/>
            <a:ext cx="835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trávení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463141" y="5670540"/>
            <a:ext cx="1171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vylučování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035101" y="4122098"/>
            <a:ext cx="5507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růst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218849" y="3485527"/>
            <a:ext cx="771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pohyb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624273" y="3521272"/>
            <a:ext cx="1489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rozmnožování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9220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ZNAKY A PODMÍNKY ŽIVOTA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84276" y="1556792"/>
            <a:ext cx="6696744" cy="5326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u="sng" dirty="0" smtClean="0">
                <a:solidFill>
                  <a:srgbClr val="92D050"/>
                </a:solidFill>
              </a:rPr>
              <a:t>Znaky života</a:t>
            </a:r>
            <a:r>
              <a:rPr lang="cs-CZ" dirty="0" smtClean="0">
                <a:solidFill>
                  <a:srgbClr val="92D050"/>
                </a:solidFill>
              </a:rPr>
              <a:t>                     </a:t>
            </a:r>
            <a:r>
              <a:rPr lang="cs-CZ" u="sng" dirty="0" smtClean="0">
                <a:solidFill>
                  <a:schemeClr val="accent5">
                    <a:lumMod val="75000"/>
                  </a:schemeClr>
                </a:solidFill>
              </a:rPr>
              <a:t>Podmínky života</a:t>
            </a:r>
            <a:endParaRPr lang="cs-CZ" u="sng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00892" y="2751120"/>
            <a:ext cx="7387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světlo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95551" y="4510080"/>
            <a:ext cx="6710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teplo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952610" y="2204864"/>
            <a:ext cx="8353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vzduch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977213" y="3320158"/>
            <a:ext cx="707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živiny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977213" y="3898580"/>
            <a:ext cx="6410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voda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09083" y="3906983"/>
            <a:ext cx="8358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trávení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744686" y="4477811"/>
            <a:ext cx="11719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vylučování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73115" y="2772547"/>
            <a:ext cx="5507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růst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09083" y="3320158"/>
            <a:ext cx="771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pohyb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585893" y="2204864"/>
            <a:ext cx="1489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rozmnožování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918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Samostatná práce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i="1" dirty="0" smtClean="0">
                <a:solidFill>
                  <a:srgbClr val="7030A0"/>
                </a:solidFill>
              </a:rPr>
              <a:t>Zajděte si třeba jen na vycházku do blízkého lesa. Jsou tu stromy, keře, mechy, tráva i květiny. Pobíhají tu veverky, po kmenech stromů poskakují strakapoudi a datli, okolo mraveniště se hemží mravenci. Na kamenech se vyhřívají ještěrky  a v  potoce se prohánějí pstruzi. V průzračné vodě uvidíme i raky.</a:t>
            </a:r>
          </a:p>
          <a:p>
            <a:pPr marL="0" indent="0">
              <a:buNone/>
            </a:pPr>
            <a:endParaRPr lang="cs-CZ" sz="2400" i="1" dirty="0" smtClean="0">
              <a:solidFill>
                <a:srgbClr val="7030A0"/>
              </a:solidFill>
            </a:endParaRPr>
          </a:p>
          <a:p>
            <a:pPr>
              <a:buFont typeface="Wingdings" pitchFamily="2" charset="2"/>
              <a:buChar char="Ø"/>
            </a:pPr>
            <a:endParaRPr lang="cs-CZ" sz="2400" i="1" dirty="0">
              <a:solidFill>
                <a:srgbClr val="7030A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Kolik živých organizmů je uvedeno v textu?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Napiš, co je k životu nezbytné.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/>
              <a:t>Máte doma nějaké zvíře? Jestliže ano, nakresli ho a napiš, jak se o něj staráš.</a:t>
            </a:r>
          </a:p>
          <a:p>
            <a:pPr marL="457200" indent="-457200">
              <a:buFont typeface="+mj-lt"/>
              <a:buAutoNum type="arabicPeriod"/>
            </a:pPr>
            <a:endParaRPr lang="cs-CZ" sz="2400" dirty="0"/>
          </a:p>
        </p:txBody>
      </p:sp>
      <p:pic>
        <p:nvPicPr>
          <p:cNvPr id="1026" name="Picture 2" descr="C:\Users\ProchazkovaE\AppData\Local\Microsoft\Windows\Temporary Internet Files\Content.IE5\TLWFA20Q\MC9004414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356992"/>
            <a:ext cx="1052066" cy="1104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chazkovaE\AppData\Local\Microsoft\Windows\Temporary Internet Files\Content.IE5\MMHF5AC4\MC90008405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582231"/>
            <a:ext cx="2479810" cy="65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chazkovaE\AppData\Local\Microsoft\Windows\Temporary Internet Files\Content.IE5\TLWFA20Q\MC90005733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561271"/>
            <a:ext cx="1786738" cy="978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5964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Jak se starám o svého pejska</a:t>
            </a:r>
            <a:endParaRPr lang="cs-CZ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ProchazkovaE\AppData\Local\Microsoft\Windows\Temporary Internet Files\Content.IE5\TLWFA20Q\MP90040161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280" y="1628800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chazkovaE\AppData\Local\Microsoft\Windows\Temporary Internet Files\Content.IE5\OJV14C8I\MC900433912[1].pn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772816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chazkovaE\AppData\Local\Microsoft\Windows\Temporary Internet Files\Content.IE5\JDMGALS6\MP90043095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4907" y="3778540"/>
            <a:ext cx="1331640" cy="88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chazkovaE\AppData\Local\Microsoft\Windows\Temporary Internet Files\Content.IE5\O5OWQL3P\MP90043095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720" y="4823089"/>
            <a:ext cx="1484375" cy="1093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chazkovaE\AppData\Local\Microsoft\Windows\Temporary Internet Files\Content.IE5\TN3PGN12\MC90029354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243" y="5708213"/>
            <a:ext cx="843991" cy="950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ochazkovaE\AppData\Local\Microsoft\Windows\Temporary Internet Files\Content.IE5\R6TMH8UR\MP90032111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8405" y="4896871"/>
            <a:ext cx="689634" cy="966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rochazkovaE\AppData\Local\Microsoft\Windows\Temporary Internet Files\Content.IE5\VA2H4KKW\MC90028121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704631"/>
            <a:ext cx="1699034" cy="26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ProchazkovaE\AppData\Local\Microsoft\Windows\Temporary Internet Files\Content.IE5\JDMGALS6\MP900402882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8375" y="5484608"/>
            <a:ext cx="1152128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rochazkovaE\AppData\Local\Microsoft\Windows\Temporary Internet Files\Content.IE5\JDMGALS6\MC90035533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4402269"/>
            <a:ext cx="1872209" cy="2167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ProchazkovaE\AppData\Local\Microsoft\Windows\Temporary Internet Files\Content.IE5\JDMGALS6\MC900290075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5234037"/>
            <a:ext cx="1462724" cy="85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489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http://microsoft.com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281</Words>
  <Application>Microsoft Office PowerPoint</Application>
  <PresentationFormat>Předvádění na obrazovce (4:3)</PresentationFormat>
  <Paragraphs>55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ZNAKY A PODMÍNKY ŽIVOTA</vt:lpstr>
      <vt:lpstr>ZNAKY A PODMÍNKY ŽIVOTA</vt:lpstr>
      <vt:lpstr>Samostatná práce</vt:lpstr>
      <vt:lpstr>Jak se starám o svého pejska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Martin Králík</cp:lastModifiedBy>
  <cp:revision>30</cp:revision>
  <dcterms:created xsi:type="dcterms:W3CDTF">2011-08-21T15:31:45Z</dcterms:created>
  <dcterms:modified xsi:type="dcterms:W3CDTF">2012-03-09T18:16:27Z</dcterms:modified>
</cp:coreProperties>
</file>