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Petr Vejrosta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VY_32_INOVACE_04_03 </a:t>
          </a:r>
          <a:r>
            <a:rPr lang="cs-CZ" sz="1200" baseline="0" dirty="0" smtClean="0"/>
            <a:t>Objem a povrch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Matematika 6. </a:t>
          </a:r>
          <a:r>
            <a:rPr lang="cs-CZ" sz="1000" dirty="0" err="1" smtClean="0"/>
            <a:t>roč</a:t>
          </a:r>
          <a:r>
            <a:rPr lang="cs-CZ" sz="1000" smtClean="0"/>
            <a:t>.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C4133D2-7387-4443-936A-C66FBE86A6C9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5A458C1E-BB6A-401C-9E9A-836CE26CE5FF}" type="presOf" srcId="{A4836DAF-3E6B-4198-A089-B3C0D0384F2B}" destId="{36B74B1E-3C18-4C06-BA03-CB2EB266F8FF}" srcOrd="1" destOrd="0" presId="urn:microsoft.com/office/officeart/2005/8/layout/target3"/>
    <dgm:cxn modelId="{F3EC8350-7998-4B74-AEBC-39CC2AB4B3B4}" type="presOf" srcId="{1D895EAB-76A7-41C6-9C6C-7D303AD4C23C}" destId="{94413E88-B296-45A5-9057-6B5765B63A8F}" srcOrd="1" destOrd="0" presId="urn:microsoft.com/office/officeart/2005/8/layout/target3"/>
    <dgm:cxn modelId="{B26B3F1A-AF0D-44CD-AFCE-62A34EA8519E}" type="presOf" srcId="{1D895EAB-76A7-41C6-9C6C-7D303AD4C23C}" destId="{347D85BD-7382-4413-9298-D06CC996458A}" srcOrd="0" destOrd="0" presId="urn:microsoft.com/office/officeart/2005/8/layout/target3"/>
    <dgm:cxn modelId="{E84A2324-F9D8-4ED0-B6B4-34527D064D34}" type="presOf" srcId="{ABD4D77B-BA54-4DFB-A762-4C734220F9AA}" destId="{A6703DA5-6D74-4C8B-9C82-31DC93531BC2}" srcOrd="1" destOrd="0" presId="urn:microsoft.com/office/officeart/2005/8/layout/target3"/>
    <dgm:cxn modelId="{C68267AC-C9DA-4A6C-ADE1-6538C0263D2E}" type="presOf" srcId="{DAAD5A11-3EBC-47AE-AB1C-4F1B938732A7}" destId="{2D933DCE-BBEA-46A5-98BC-CA41A7DBB761}" srcOrd="0" destOrd="0" presId="urn:microsoft.com/office/officeart/2005/8/layout/target3"/>
    <dgm:cxn modelId="{B9737AAE-D0EC-4E31-9B84-7F6FA7457372}" type="presOf" srcId="{FFA013E9-5C5D-404D-8688-08171EA7A387}" destId="{359A210A-E8C9-4FD6-9BC7-434F4455A6B5}" srcOrd="1" destOrd="0" presId="urn:microsoft.com/office/officeart/2005/8/layout/target3"/>
    <dgm:cxn modelId="{F080A759-4F91-4CBE-AAE1-1452570DEA81}" type="presOf" srcId="{D9242A4C-F33A-42E2-BFA4-EC80805DCD32}" destId="{5A434D34-FA65-40B0-A4CE-3A1E2B14A215}" srcOrd="1" destOrd="0" presId="urn:microsoft.com/office/officeart/2005/8/layout/target3"/>
    <dgm:cxn modelId="{91E40B66-8239-45C5-9328-F95D68A7AA3D}" type="presOf" srcId="{D9242A4C-F33A-42E2-BFA4-EC80805DCD32}" destId="{7DDB6D97-C311-42E1-B77C-B194BAE75773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EF4384A6-8146-4BEE-844F-AF2F9E1A7C6F}" type="presOf" srcId="{A4836DAF-3E6B-4198-A089-B3C0D0384F2B}" destId="{4F0AD45D-7E6A-4C4A-90DF-90E27C4B175D}" srcOrd="0" destOrd="0" presId="urn:microsoft.com/office/officeart/2005/8/layout/target3"/>
    <dgm:cxn modelId="{CDC93BD9-5B90-4434-9DFF-A78A99DBD07B}" type="presOf" srcId="{ABD4D77B-BA54-4DFB-A762-4C734220F9AA}" destId="{AAB7E4A6-9D01-402C-9D7A-6D30767F0B58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0097ECCC-6FB7-427C-8F78-073D939202BF}" type="presParOf" srcId="{2D933DCE-BBEA-46A5-98BC-CA41A7DBB761}" destId="{D3A73299-62A4-4767-8E25-C16133A0B902}" srcOrd="0" destOrd="0" presId="urn:microsoft.com/office/officeart/2005/8/layout/target3"/>
    <dgm:cxn modelId="{8240D9A6-2A53-4574-ABAA-49D91A43139F}" type="presParOf" srcId="{2D933DCE-BBEA-46A5-98BC-CA41A7DBB761}" destId="{EE30B2AF-DDC9-42DB-9092-5595C6257A57}" srcOrd="1" destOrd="0" presId="urn:microsoft.com/office/officeart/2005/8/layout/target3"/>
    <dgm:cxn modelId="{F8EBC53B-36AB-4F9C-B70D-E08C66256FBF}" type="presParOf" srcId="{2D933DCE-BBEA-46A5-98BC-CA41A7DBB761}" destId="{E1DA18CB-4B0A-4D0C-9459-15C4B327891F}" srcOrd="2" destOrd="0" presId="urn:microsoft.com/office/officeart/2005/8/layout/target3"/>
    <dgm:cxn modelId="{82B78DCC-A7EB-4A99-BC46-D301308FA59B}" type="presParOf" srcId="{2D933DCE-BBEA-46A5-98BC-CA41A7DBB761}" destId="{29996EEB-8589-4AED-9C98-E2204A026234}" srcOrd="3" destOrd="0" presId="urn:microsoft.com/office/officeart/2005/8/layout/target3"/>
    <dgm:cxn modelId="{63382BA4-A211-49FA-BCC3-18CA8175DBC3}" type="presParOf" srcId="{2D933DCE-BBEA-46A5-98BC-CA41A7DBB761}" destId="{056AE7B2-579D-40D1-A57C-4E33BFED76BE}" srcOrd="4" destOrd="0" presId="urn:microsoft.com/office/officeart/2005/8/layout/target3"/>
    <dgm:cxn modelId="{DE11A756-9B08-4992-BBB7-109371AB8C5C}" type="presParOf" srcId="{2D933DCE-BBEA-46A5-98BC-CA41A7DBB761}" destId="{4F0AD45D-7E6A-4C4A-90DF-90E27C4B175D}" srcOrd="5" destOrd="0" presId="urn:microsoft.com/office/officeart/2005/8/layout/target3"/>
    <dgm:cxn modelId="{B7E219E0-C684-483D-8361-57B2A750D96A}" type="presParOf" srcId="{2D933DCE-BBEA-46A5-98BC-CA41A7DBB761}" destId="{1804A346-BBD3-438B-AE0F-7BEBB1E2AF96}" srcOrd="6" destOrd="0" presId="urn:microsoft.com/office/officeart/2005/8/layout/target3"/>
    <dgm:cxn modelId="{BE17D4E8-DC0C-4917-9302-18967DF190D6}" type="presParOf" srcId="{2D933DCE-BBEA-46A5-98BC-CA41A7DBB761}" destId="{60CB9877-708D-4C64-AA73-CFD3F3076BC2}" srcOrd="7" destOrd="0" presId="urn:microsoft.com/office/officeart/2005/8/layout/target3"/>
    <dgm:cxn modelId="{C221205D-467A-447C-92AC-9E342A7B4ED2}" type="presParOf" srcId="{2D933DCE-BBEA-46A5-98BC-CA41A7DBB761}" destId="{347D85BD-7382-4413-9298-D06CC996458A}" srcOrd="8" destOrd="0" presId="urn:microsoft.com/office/officeart/2005/8/layout/target3"/>
    <dgm:cxn modelId="{69EEA6A8-B196-48D9-A4C8-991DF1F9CA8D}" type="presParOf" srcId="{2D933DCE-BBEA-46A5-98BC-CA41A7DBB761}" destId="{C4DD5B9C-4D9E-449D-A063-107A759DF3D1}" srcOrd="9" destOrd="0" presId="urn:microsoft.com/office/officeart/2005/8/layout/target3"/>
    <dgm:cxn modelId="{370DC327-6E7F-48E6-B4C6-6D3B4E4A4640}" type="presParOf" srcId="{2D933DCE-BBEA-46A5-98BC-CA41A7DBB761}" destId="{CD515E15-5457-47F2-8109-A2A59D66C930}" srcOrd="10" destOrd="0" presId="urn:microsoft.com/office/officeart/2005/8/layout/target3"/>
    <dgm:cxn modelId="{3F7C4150-778E-41C9-ADEC-82443BF194F8}" type="presParOf" srcId="{2D933DCE-BBEA-46A5-98BC-CA41A7DBB761}" destId="{7DDB6D97-C311-42E1-B77C-B194BAE75773}" srcOrd="11" destOrd="0" presId="urn:microsoft.com/office/officeart/2005/8/layout/target3"/>
    <dgm:cxn modelId="{C7860590-FC8E-4F39-BC30-269650C6ACE7}" type="presParOf" srcId="{2D933DCE-BBEA-46A5-98BC-CA41A7DBB761}" destId="{DE2B4424-17B1-4404-A13F-04051C43B79D}" srcOrd="12" destOrd="0" presId="urn:microsoft.com/office/officeart/2005/8/layout/target3"/>
    <dgm:cxn modelId="{3CABC531-61B1-473F-8EF7-7B6F7149B557}" type="presParOf" srcId="{2D933DCE-BBEA-46A5-98BC-CA41A7DBB761}" destId="{555607BD-8A1D-4EBB-825A-8C74A1FB0FFC}" srcOrd="13" destOrd="0" presId="urn:microsoft.com/office/officeart/2005/8/layout/target3"/>
    <dgm:cxn modelId="{C8AEEB50-7B64-4458-A789-4A70527F7E29}" type="presParOf" srcId="{2D933DCE-BBEA-46A5-98BC-CA41A7DBB761}" destId="{AAB7E4A6-9D01-402C-9D7A-6D30767F0B58}" srcOrd="14" destOrd="0" presId="urn:microsoft.com/office/officeart/2005/8/layout/target3"/>
    <dgm:cxn modelId="{E82F5C31-0FF3-4C33-B4C4-46194776DBF9}" type="presParOf" srcId="{2D933DCE-BBEA-46A5-98BC-CA41A7DBB761}" destId="{359A210A-E8C9-4FD6-9BC7-434F4455A6B5}" srcOrd="15" destOrd="0" presId="urn:microsoft.com/office/officeart/2005/8/layout/target3"/>
    <dgm:cxn modelId="{32BDE0FE-04D9-4275-8F63-60FC2227C4C1}" type="presParOf" srcId="{2D933DCE-BBEA-46A5-98BC-CA41A7DBB761}" destId="{36B74B1E-3C18-4C06-BA03-CB2EB266F8FF}" srcOrd="16" destOrd="0" presId="urn:microsoft.com/office/officeart/2005/8/layout/target3"/>
    <dgm:cxn modelId="{44A98359-028F-4F7C-8E71-B68E85B8E9EF}" type="presParOf" srcId="{2D933DCE-BBEA-46A5-98BC-CA41A7DBB761}" destId="{94413E88-B296-45A5-9057-6B5765B63A8F}" srcOrd="17" destOrd="0" presId="urn:microsoft.com/office/officeart/2005/8/layout/target3"/>
    <dgm:cxn modelId="{355CF282-9379-4491-B9D9-E2B354B707FB}" type="presParOf" srcId="{2D933DCE-BBEA-46A5-98BC-CA41A7DBB761}" destId="{5A434D34-FA65-40B0-A4CE-3A1E2B14A215}" srcOrd="18" destOrd="0" presId="urn:microsoft.com/office/officeart/2005/8/layout/target3"/>
    <dgm:cxn modelId="{74496276-4373-496D-9165-8707E68FA664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Petr Vejrosta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VY_32_04_03 Objem a povrch 6. tř.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Objem a povrch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B59702-9542-4FC9-AF5F-491CDF9B7917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24C195-557F-4E26-AEB4-C260ED99D03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34600-4140-4ED1-8F41-2124E54D5CE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1AA11-B185-4658-B8CD-2472FE79FD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2398235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Učivo objem a povrch těles je někdy v šestém ročníku obtížné. Představa co je objem, co je povrch se utváří u některých dětí složitě a na etapy. I proto je dobré mít při ruce model kvádru a model krychle, případně dalších základních těles. Kalkulačce se šestém ročníku snažím vyhýbat, i když právě v tomto tématu už ji žáci </a:t>
            </a:r>
            <a:r>
              <a:rPr lang="cs-CZ" sz="1600" i="1" dirty="0" smtClean="0"/>
              <a:t>někdy </a:t>
            </a:r>
            <a:r>
              <a:rPr lang="cs-CZ" sz="1600" dirty="0" smtClean="0"/>
              <a:t>také užijí. Je na zvážení učitele.</a:t>
            </a:r>
          </a:p>
          <a:p>
            <a:r>
              <a:rPr lang="cs-CZ" sz="1600" dirty="0" smtClean="0"/>
              <a:t>Materiál jsem využil v hodině 20. 3. 2012, docela dobré.</a:t>
            </a:r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Objem a povrch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Která tělesa znáš? Se kterými se setkáváš běžně v životě?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Pojmy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Zopakujme si, co je hrana tělesa, vrchol tělesa, stěna tělesa, stěnová úhlopříčka, tělesová úhlopříčka. Ukaž na modelech.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Počítej: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objem i povrch krychle s délkou hrany</a:t>
            </a:r>
          </a:p>
          <a:p>
            <a:r>
              <a:rPr lang="cs-CZ" dirty="0" smtClean="0"/>
              <a:t>a = 5,6 dm.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Které číslo patří povrchu a které objemu?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188,16				175,616</a:t>
            </a:r>
          </a:p>
          <a:p>
            <a:endParaRPr lang="cs-CZ" dirty="0"/>
          </a:p>
          <a:p>
            <a:r>
              <a:rPr lang="cs-CZ" dirty="0" smtClean="0"/>
              <a:t>Doplň správné jednotky.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Počítej objem i povrch kvádru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 = 7,1 cm, b = 6,3 cm, c = 2 cm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Výsledky: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= 89,46 cm³</a:t>
            </a:r>
          </a:p>
          <a:p>
            <a:r>
              <a:rPr lang="cs-CZ" dirty="0" smtClean="0"/>
              <a:t>S = 143,06 cm²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Náčrt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závěr načrtni (nerýsuj) v obvyklém provedení krychli</a:t>
            </a:r>
            <a:r>
              <a:rPr lang="cs-CZ" smtClean="0"/>
              <a:t>, kvádr.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Archiv autora.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259</Words>
  <Application>Microsoft Office PowerPoint</Application>
  <PresentationFormat>Předvádění na obrazovce (4:3)</PresentationFormat>
  <Paragraphs>30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Objem a povrch</vt:lpstr>
      <vt:lpstr>Pojmy</vt:lpstr>
      <vt:lpstr>Počítej:</vt:lpstr>
      <vt:lpstr>Které číslo patří povrchu a které objemu?</vt:lpstr>
      <vt:lpstr>Počítej objem i povrch kvádru</vt:lpstr>
      <vt:lpstr>Výsledky:</vt:lpstr>
      <vt:lpstr>Náčrt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Objem a povrch</dc:title>
  <dc:creator>Petr Vejrosta</dc:creator>
  <cp:lastModifiedBy>Petr Vejrosta</cp:lastModifiedBy>
  <cp:revision>19</cp:revision>
  <dcterms:created xsi:type="dcterms:W3CDTF">2012-03-16T14:02:48Z</dcterms:created>
  <dcterms:modified xsi:type="dcterms:W3CDTF">2012-06-27T11:48:19Z</dcterms:modified>
</cp:coreProperties>
</file>