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2" r:id="rId2"/>
    <p:sldId id="264" r:id="rId3"/>
    <p:sldId id="256" r:id="rId4"/>
    <p:sldId id="257" r:id="rId5"/>
    <p:sldId id="259" r:id="rId6"/>
    <p:sldId id="260" r:id="rId7"/>
    <p:sldId id="261" r:id="rId8"/>
    <p:sldId id="258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Petr Vejrosta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VY_32_INOVACE_04_13 </a:t>
          </a:r>
          <a:r>
            <a:rPr lang="cs-CZ" sz="1200" baseline="0" dirty="0" smtClean="0"/>
            <a:t>Rýsování </a:t>
          </a:r>
          <a:r>
            <a:rPr lang="cs-CZ" sz="1200" baseline="0" dirty="0" smtClean="0"/>
            <a:t>čtyřúhelníků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</a:t>
          </a:r>
          <a:r>
            <a:rPr lang="cs-CZ" sz="1000" dirty="0" smtClean="0"/>
            <a:t>Matematika 7. </a:t>
          </a:r>
          <a:r>
            <a:rPr lang="cs-CZ" sz="1000" dirty="0" err="1" smtClean="0"/>
            <a:t>roč</a:t>
          </a:r>
          <a:r>
            <a:rPr lang="cs-CZ" sz="1000" smtClean="0"/>
            <a:t>.</a:t>
          </a:r>
          <a:endParaRPr lang="cs-CZ" sz="10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B8FB519-3CC6-4EBB-B2CC-40EC1150B13C}" type="presOf" srcId="{1D895EAB-76A7-41C6-9C6C-7D303AD4C23C}" destId="{94413E88-B296-45A5-9057-6B5765B63A8F}" srcOrd="1" destOrd="0" presId="urn:microsoft.com/office/officeart/2005/8/layout/target3"/>
    <dgm:cxn modelId="{46C0BD60-3470-4ECD-99FF-6E1590E5580A}" type="presOf" srcId="{1D895EAB-76A7-41C6-9C6C-7D303AD4C23C}" destId="{347D85BD-7382-4413-9298-D06CC996458A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631D6582-9A8F-4B38-AD18-22DB4925FEDF}" type="presOf" srcId="{D9242A4C-F33A-42E2-BFA4-EC80805DCD32}" destId="{5A434D34-FA65-40B0-A4CE-3A1E2B14A215}" srcOrd="1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76CCCBA9-BF03-4EBC-9DCE-CACDEED9CDC1}" type="presOf" srcId="{A4836DAF-3E6B-4198-A089-B3C0D0384F2B}" destId="{36B74B1E-3C18-4C06-BA03-CB2EB266F8FF}" srcOrd="1" destOrd="0" presId="urn:microsoft.com/office/officeart/2005/8/layout/target3"/>
    <dgm:cxn modelId="{AED4D3F6-4F6C-4B45-A410-F4247EB46EFC}" type="presOf" srcId="{ABD4D77B-BA54-4DFB-A762-4C734220F9AA}" destId="{AAB7E4A6-9D01-402C-9D7A-6D30767F0B58}" srcOrd="0" destOrd="0" presId="urn:microsoft.com/office/officeart/2005/8/layout/target3"/>
    <dgm:cxn modelId="{AF792129-5602-4EA1-BAEF-B2402147B407}" type="presOf" srcId="{FFA013E9-5C5D-404D-8688-08171EA7A387}" destId="{E1DA18CB-4B0A-4D0C-9459-15C4B327891F}" srcOrd="0" destOrd="0" presId="urn:microsoft.com/office/officeart/2005/8/layout/target3"/>
    <dgm:cxn modelId="{038E3AF2-FBD8-4E9A-B0E3-22795B013D78}" type="presOf" srcId="{DAAD5A11-3EBC-47AE-AB1C-4F1B938732A7}" destId="{2D933DCE-BBEA-46A5-98BC-CA41A7DBB761}" srcOrd="0" destOrd="0" presId="urn:microsoft.com/office/officeart/2005/8/layout/target3"/>
    <dgm:cxn modelId="{1348CCCA-4AFA-4AC9-86A0-C34B6B4F27AB}" type="presOf" srcId="{A4836DAF-3E6B-4198-A089-B3C0D0384F2B}" destId="{4F0AD45D-7E6A-4C4A-90DF-90E27C4B175D}" srcOrd="0" destOrd="0" presId="urn:microsoft.com/office/officeart/2005/8/layout/target3"/>
    <dgm:cxn modelId="{6151DBF2-578E-4581-BAE4-2AD7C1297848}" type="presOf" srcId="{FFA013E9-5C5D-404D-8688-08171EA7A387}" destId="{359A210A-E8C9-4FD6-9BC7-434F4455A6B5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1A6BCD1F-3784-47BF-8572-E5731558474A}" type="presOf" srcId="{ABD4D77B-BA54-4DFB-A762-4C734220F9AA}" destId="{A6703DA5-6D74-4C8B-9C82-31DC93531BC2}" srcOrd="1" destOrd="0" presId="urn:microsoft.com/office/officeart/2005/8/layout/target3"/>
    <dgm:cxn modelId="{6DC6976B-5376-46F5-9333-5E857EEA7AE8}" type="presOf" srcId="{D9242A4C-F33A-42E2-BFA4-EC80805DCD32}" destId="{7DDB6D97-C311-42E1-B77C-B194BAE75773}" srcOrd="0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E9320FD0-EC60-4E3E-B53F-AA459A72C2C3}" type="presParOf" srcId="{2D933DCE-BBEA-46A5-98BC-CA41A7DBB761}" destId="{D3A73299-62A4-4767-8E25-C16133A0B902}" srcOrd="0" destOrd="0" presId="urn:microsoft.com/office/officeart/2005/8/layout/target3"/>
    <dgm:cxn modelId="{C1EB5D8F-6F7F-47C4-B15F-AADA6E89AF93}" type="presParOf" srcId="{2D933DCE-BBEA-46A5-98BC-CA41A7DBB761}" destId="{EE30B2AF-DDC9-42DB-9092-5595C6257A57}" srcOrd="1" destOrd="0" presId="urn:microsoft.com/office/officeart/2005/8/layout/target3"/>
    <dgm:cxn modelId="{32C9CA3E-1899-4730-8DC5-C7B8D30B3C34}" type="presParOf" srcId="{2D933DCE-BBEA-46A5-98BC-CA41A7DBB761}" destId="{E1DA18CB-4B0A-4D0C-9459-15C4B327891F}" srcOrd="2" destOrd="0" presId="urn:microsoft.com/office/officeart/2005/8/layout/target3"/>
    <dgm:cxn modelId="{76F86688-0165-420D-A91A-D2082387ECE7}" type="presParOf" srcId="{2D933DCE-BBEA-46A5-98BC-CA41A7DBB761}" destId="{29996EEB-8589-4AED-9C98-E2204A026234}" srcOrd="3" destOrd="0" presId="urn:microsoft.com/office/officeart/2005/8/layout/target3"/>
    <dgm:cxn modelId="{B82CC52C-179E-4ACB-8F95-8D9409315C2A}" type="presParOf" srcId="{2D933DCE-BBEA-46A5-98BC-CA41A7DBB761}" destId="{056AE7B2-579D-40D1-A57C-4E33BFED76BE}" srcOrd="4" destOrd="0" presId="urn:microsoft.com/office/officeart/2005/8/layout/target3"/>
    <dgm:cxn modelId="{13D2DF28-D938-48AB-A38A-5F182591958C}" type="presParOf" srcId="{2D933DCE-BBEA-46A5-98BC-CA41A7DBB761}" destId="{4F0AD45D-7E6A-4C4A-90DF-90E27C4B175D}" srcOrd="5" destOrd="0" presId="urn:microsoft.com/office/officeart/2005/8/layout/target3"/>
    <dgm:cxn modelId="{8D51929A-0DA4-4E6B-9DD4-E20E240F6F76}" type="presParOf" srcId="{2D933DCE-BBEA-46A5-98BC-CA41A7DBB761}" destId="{1804A346-BBD3-438B-AE0F-7BEBB1E2AF96}" srcOrd="6" destOrd="0" presId="urn:microsoft.com/office/officeart/2005/8/layout/target3"/>
    <dgm:cxn modelId="{B44D6770-AFE3-4C2B-9821-4F45585E462E}" type="presParOf" srcId="{2D933DCE-BBEA-46A5-98BC-CA41A7DBB761}" destId="{60CB9877-708D-4C64-AA73-CFD3F3076BC2}" srcOrd="7" destOrd="0" presId="urn:microsoft.com/office/officeart/2005/8/layout/target3"/>
    <dgm:cxn modelId="{1BEA0863-CBC9-4D15-A3A5-618B51F3D674}" type="presParOf" srcId="{2D933DCE-BBEA-46A5-98BC-CA41A7DBB761}" destId="{347D85BD-7382-4413-9298-D06CC996458A}" srcOrd="8" destOrd="0" presId="urn:microsoft.com/office/officeart/2005/8/layout/target3"/>
    <dgm:cxn modelId="{D895F7AC-EE6B-4458-8B8A-842A1CF9960B}" type="presParOf" srcId="{2D933DCE-BBEA-46A5-98BC-CA41A7DBB761}" destId="{C4DD5B9C-4D9E-449D-A063-107A759DF3D1}" srcOrd="9" destOrd="0" presId="urn:microsoft.com/office/officeart/2005/8/layout/target3"/>
    <dgm:cxn modelId="{D36E12FA-AB30-4387-A7F0-4AA4F4290C54}" type="presParOf" srcId="{2D933DCE-BBEA-46A5-98BC-CA41A7DBB761}" destId="{CD515E15-5457-47F2-8109-A2A59D66C930}" srcOrd="10" destOrd="0" presId="urn:microsoft.com/office/officeart/2005/8/layout/target3"/>
    <dgm:cxn modelId="{836428CC-2CFD-49C1-8F74-07E036E3DFE9}" type="presParOf" srcId="{2D933DCE-BBEA-46A5-98BC-CA41A7DBB761}" destId="{7DDB6D97-C311-42E1-B77C-B194BAE75773}" srcOrd="11" destOrd="0" presId="urn:microsoft.com/office/officeart/2005/8/layout/target3"/>
    <dgm:cxn modelId="{9736F59B-C76B-4EEA-8C23-556A7013D6F3}" type="presParOf" srcId="{2D933DCE-BBEA-46A5-98BC-CA41A7DBB761}" destId="{DE2B4424-17B1-4404-A13F-04051C43B79D}" srcOrd="12" destOrd="0" presId="urn:microsoft.com/office/officeart/2005/8/layout/target3"/>
    <dgm:cxn modelId="{7898A880-4745-4699-A1B1-88ECE9E87C66}" type="presParOf" srcId="{2D933DCE-BBEA-46A5-98BC-CA41A7DBB761}" destId="{555607BD-8A1D-4EBB-825A-8C74A1FB0FFC}" srcOrd="13" destOrd="0" presId="urn:microsoft.com/office/officeart/2005/8/layout/target3"/>
    <dgm:cxn modelId="{750A364A-EA2B-47D3-B713-4773D5ED0A73}" type="presParOf" srcId="{2D933DCE-BBEA-46A5-98BC-CA41A7DBB761}" destId="{AAB7E4A6-9D01-402C-9D7A-6D30767F0B58}" srcOrd="14" destOrd="0" presId="urn:microsoft.com/office/officeart/2005/8/layout/target3"/>
    <dgm:cxn modelId="{EDBE0745-87DA-4F5F-B04E-3DCFC7B1069B}" type="presParOf" srcId="{2D933DCE-BBEA-46A5-98BC-CA41A7DBB761}" destId="{359A210A-E8C9-4FD6-9BC7-434F4455A6B5}" srcOrd="15" destOrd="0" presId="urn:microsoft.com/office/officeart/2005/8/layout/target3"/>
    <dgm:cxn modelId="{2FB5D0F5-A6CB-4EFB-96DF-70B28EFC2B37}" type="presParOf" srcId="{2D933DCE-BBEA-46A5-98BC-CA41A7DBB761}" destId="{36B74B1E-3C18-4C06-BA03-CB2EB266F8FF}" srcOrd="16" destOrd="0" presId="urn:microsoft.com/office/officeart/2005/8/layout/target3"/>
    <dgm:cxn modelId="{012DD13C-29CE-468F-A1D1-AE7DEE17A95F}" type="presParOf" srcId="{2D933DCE-BBEA-46A5-98BC-CA41A7DBB761}" destId="{94413E88-B296-45A5-9057-6B5765B63A8F}" srcOrd="17" destOrd="0" presId="urn:microsoft.com/office/officeart/2005/8/layout/target3"/>
    <dgm:cxn modelId="{890EA889-8431-4478-9E79-5E22E4201F81}" type="presParOf" srcId="{2D933DCE-BBEA-46A5-98BC-CA41A7DBB761}" destId="{5A434D34-FA65-40B0-A4CE-3A1E2B14A215}" srcOrd="18" destOrd="0" presId="urn:microsoft.com/office/officeart/2005/8/layout/target3"/>
    <dgm:cxn modelId="{0EDDCD10-8DFF-4E29-AD14-AECEAB6F643C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Petr Vejrosta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VY_32_04_13 Rýsování čtyřúhelníků 7. tř.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8111" y="967787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Rýsování čtyřúhelníků</a:t>
          </a:r>
          <a:endParaRPr lang="cs-CZ" sz="1000" kern="1200" dirty="0"/>
        </a:p>
      </dsp:txBody>
      <dsp:txXfrm>
        <a:off x="1008111" y="967787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PROJEKTU: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F2E730-91FC-4D43-8AD1-6C64F478E51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846820-A21A-46BA-A1C9-9A2C1773F3B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9D0D0-97A1-47B4-AE67-43CD85EB63E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41683-C93E-4153-8762-BCF620459A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9D0D0-97A1-47B4-AE67-43CD85EB63E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41683-C93E-4153-8762-BCF620459A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9D0D0-97A1-47B4-AE67-43CD85EB63E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41683-C93E-4153-8762-BCF620459A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9D0D0-97A1-47B4-AE67-43CD85EB63E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41683-C93E-4153-8762-BCF620459A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9D0D0-97A1-47B4-AE67-43CD85EB63E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41683-C93E-4153-8762-BCF620459A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9D0D0-97A1-47B4-AE67-43CD85EB63E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41683-C93E-4153-8762-BCF620459A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9D0D0-97A1-47B4-AE67-43CD85EB63E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41683-C93E-4153-8762-BCF620459A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9D0D0-97A1-47B4-AE67-43CD85EB63E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41683-C93E-4153-8762-BCF620459A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9D0D0-97A1-47B4-AE67-43CD85EB63E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41683-C93E-4153-8762-BCF620459A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9D0D0-97A1-47B4-AE67-43CD85EB63E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41683-C93E-4153-8762-BCF620459A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9D0D0-97A1-47B4-AE67-43CD85EB63E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41683-C93E-4153-8762-BCF620459A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9D0D0-97A1-47B4-AE67-43CD85EB63E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941683-C93E-4153-8762-BCF620459A3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723982352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8932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Anotace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V hodinách, kdy se rýsuje, je dobré, když jsou vloženy i jiné činnosti. I proto je tento materiál takový, jaký je.</a:t>
            </a:r>
          </a:p>
          <a:p>
            <a:r>
              <a:rPr lang="cs-CZ" sz="1600" dirty="0" smtClean="0"/>
              <a:t>K jeho užití je třeba, aby žáci měli rýsovací potřeby.</a:t>
            </a:r>
          </a:p>
          <a:p>
            <a:r>
              <a:rPr lang="cs-CZ" sz="1600" dirty="0" smtClean="0"/>
              <a:t>V sedmém ročníku jsem vyzkoušel 17. 4. 2012, bylo to dobré.</a:t>
            </a:r>
            <a:endParaRPr lang="cs-CZ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Rýsování čtyřúhelníků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Narýsuj lichoběžník ABCD, je-li dáno: a = 78 mm, c = 28 mm, d = 28 mm, </a:t>
            </a:r>
            <a:r>
              <a:rPr lang="el-GR" dirty="0" smtClean="0">
                <a:solidFill>
                  <a:schemeClr val="tx1"/>
                </a:solidFill>
              </a:rPr>
              <a:t>α</a:t>
            </a:r>
            <a:r>
              <a:rPr lang="cs-CZ" dirty="0" smtClean="0">
                <a:solidFill>
                  <a:schemeClr val="tx1"/>
                </a:solidFill>
              </a:rPr>
              <a:t> = 52°.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Opakování vzorců (zpaměti)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Piš celé vzorce pro výpočty obvodů, obsahů, objemů, povrchů:</a:t>
            </a:r>
          </a:p>
          <a:p>
            <a:r>
              <a:rPr lang="cs-CZ" dirty="0" smtClean="0"/>
              <a:t>povrch krychle		</a:t>
            </a:r>
            <a:r>
              <a:rPr lang="cs-CZ" dirty="0" smtClean="0">
                <a:solidFill>
                  <a:srgbClr val="0070C0"/>
                </a:solidFill>
              </a:rPr>
              <a:t>objem kvádru</a:t>
            </a:r>
          </a:p>
          <a:p>
            <a:r>
              <a:rPr lang="cs-CZ" dirty="0" smtClean="0"/>
              <a:t>obvod čtverce			</a:t>
            </a:r>
            <a:r>
              <a:rPr lang="cs-CZ" dirty="0" smtClean="0">
                <a:solidFill>
                  <a:srgbClr val="0070C0"/>
                </a:solidFill>
              </a:rPr>
              <a:t>obsah obdélníku</a:t>
            </a:r>
          </a:p>
          <a:p>
            <a:r>
              <a:rPr lang="cs-CZ" dirty="0" smtClean="0"/>
              <a:t>obsah lichoběžníku		</a:t>
            </a:r>
            <a:r>
              <a:rPr lang="cs-CZ" dirty="0" smtClean="0">
                <a:solidFill>
                  <a:srgbClr val="0070C0"/>
                </a:solidFill>
              </a:rPr>
              <a:t>obvod lichoběžníku</a:t>
            </a:r>
          </a:p>
          <a:p>
            <a:r>
              <a:rPr lang="cs-CZ" dirty="0" smtClean="0"/>
              <a:t>objem kvádru			</a:t>
            </a:r>
            <a:r>
              <a:rPr lang="cs-CZ" dirty="0" smtClean="0">
                <a:solidFill>
                  <a:srgbClr val="0070C0"/>
                </a:solidFill>
              </a:rPr>
              <a:t>povrch krychle</a:t>
            </a:r>
          </a:p>
          <a:p>
            <a:r>
              <a:rPr lang="cs-CZ" dirty="0" smtClean="0"/>
              <a:t>obvod kosočtverce		</a:t>
            </a:r>
            <a:r>
              <a:rPr lang="cs-CZ" dirty="0" smtClean="0">
                <a:solidFill>
                  <a:srgbClr val="0070C0"/>
                </a:solidFill>
              </a:rPr>
              <a:t>obsah čtverce</a:t>
            </a:r>
          </a:p>
          <a:p>
            <a:r>
              <a:rPr lang="cs-CZ" dirty="0" smtClean="0"/>
              <a:t>obsah trojúhelníku		</a:t>
            </a:r>
            <a:r>
              <a:rPr lang="cs-CZ" dirty="0" smtClean="0">
                <a:solidFill>
                  <a:srgbClr val="0070C0"/>
                </a:solidFill>
              </a:rPr>
              <a:t>obvod kosodélníku</a:t>
            </a:r>
            <a:endParaRPr lang="cs-CZ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Jaké znáš?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Jaké znáš typy čtyřúhelníků? Pojmenuj je, načrtni. 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Rýsujeme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Lichoběžník ABCD: a = 66 mm, b = 42 mm, </a:t>
            </a:r>
            <a:r>
              <a:rPr lang="el-GR" dirty="0" smtClean="0"/>
              <a:t>β</a:t>
            </a:r>
            <a:r>
              <a:rPr lang="cs-CZ" dirty="0" smtClean="0"/>
              <a:t> = 60°, d = 51 mm.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Výpočty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Vrať se k narýsovaným lichoběžníkům, změř příslušné rozměry a počítej obvod </a:t>
            </a:r>
            <a:r>
              <a:rPr lang="cs-CZ" smtClean="0"/>
              <a:t>i obsah.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Kosodélník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Narýsuj kosodélník ABCD: a = 68 mm, </a:t>
            </a:r>
            <a:r>
              <a:rPr lang="el-GR" dirty="0" smtClean="0"/>
              <a:t>α</a:t>
            </a:r>
            <a:r>
              <a:rPr lang="cs-CZ" smtClean="0"/>
              <a:t> = 39°, d = 38 mm.</a:t>
            </a:r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Citace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Archiv autora.</a:t>
            </a:r>
            <a:endParaRPr lang="cs-CZ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238</Words>
  <Application>Microsoft Office PowerPoint</Application>
  <PresentationFormat>Předvádění na obrazovce (4:3)</PresentationFormat>
  <Paragraphs>31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Anotace</vt:lpstr>
      <vt:lpstr>Rýsování čtyřúhelníků</vt:lpstr>
      <vt:lpstr>Opakování vzorců (zpaměti)</vt:lpstr>
      <vt:lpstr>Jaké znáš?</vt:lpstr>
      <vt:lpstr>Rýsujeme</vt:lpstr>
      <vt:lpstr>Výpočty</vt:lpstr>
      <vt:lpstr>Kosodélník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Rýsování čtyřúhelníků</dc:title>
  <dc:creator>Petr Vejrosta</dc:creator>
  <cp:lastModifiedBy>Petr Vejrosta</cp:lastModifiedBy>
  <cp:revision>7</cp:revision>
  <dcterms:created xsi:type="dcterms:W3CDTF">2012-04-08T16:37:55Z</dcterms:created>
  <dcterms:modified xsi:type="dcterms:W3CDTF">2012-06-27T11:48:55Z</dcterms:modified>
</cp:coreProperties>
</file>