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VY_32_INOVACE_04_10 </a:t>
          </a:r>
          <a:r>
            <a:rPr lang="cs-CZ" sz="1200" baseline="0" dirty="0" smtClean="0"/>
            <a:t>Procenta ve slovních </a:t>
          </a:r>
          <a:r>
            <a:rPr lang="cs-CZ" sz="1200" baseline="0" dirty="0" smtClean="0"/>
            <a:t>úlohách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7.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6BF1620-B7D3-4ACD-9E3B-F366EE422DC1}" type="presOf" srcId="{1D895EAB-76A7-41C6-9C6C-7D303AD4C23C}" destId="{347D85BD-7382-4413-9298-D06CC996458A}" srcOrd="0" destOrd="0" presId="urn:microsoft.com/office/officeart/2005/8/layout/target3"/>
    <dgm:cxn modelId="{0FB1CF7D-4D9C-4B9C-9999-05ACF265B0F9}" type="presOf" srcId="{D9242A4C-F33A-42E2-BFA4-EC80805DCD32}" destId="{7DDB6D97-C311-42E1-B77C-B194BAE75773}" srcOrd="0" destOrd="0" presId="urn:microsoft.com/office/officeart/2005/8/layout/target3"/>
    <dgm:cxn modelId="{F5EAB32D-724C-4CF3-8195-D78A3635B518}" type="presOf" srcId="{A4836DAF-3E6B-4198-A089-B3C0D0384F2B}" destId="{4F0AD45D-7E6A-4C4A-90DF-90E27C4B175D}" srcOrd="0" destOrd="0" presId="urn:microsoft.com/office/officeart/2005/8/layout/target3"/>
    <dgm:cxn modelId="{1386A32F-375F-45E2-B928-5198EE0277F1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08BBC58-E872-4CEE-8557-1E7EB038D5AD}" type="presOf" srcId="{FFA013E9-5C5D-404D-8688-08171EA7A387}" destId="{E1DA18CB-4B0A-4D0C-9459-15C4B327891F}" srcOrd="0" destOrd="0" presId="urn:microsoft.com/office/officeart/2005/8/layout/target3"/>
    <dgm:cxn modelId="{6308C103-485F-4FC1-946A-6C23905DEF2B}" type="presOf" srcId="{DAAD5A11-3EBC-47AE-AB1C-4F1B938732A7}" destId="{2D933DCE-BBEA-46A5-98BC-CA41A7DBB761}" srcOrd="0" destOrd="0" presId="urn:microsoft.com/office/officeart/2005/8/layout/target3"/>
    <dgm:cxn modelId="{243ECC5E-0E5D-4509-8414-B063AF5116DB}" type="presOf" srcId="{1D895EAB-76A7-41C6-9C6C-7D303AD4C23C}" destId="{94413E88-B296-45A5-9057-6B5765B63A8F}" srcOrd="1" destOrd="0" presId="urn:microsoft.com/office/officeart/2005/8/layout/target3"/>
    <dgm:cxn modelId="{233C3ABA-1C30-429A-8F37-C63F7EEA6EBD}" type="presOf" srcId="{A4836DAF-3E6B-4198-A089-B3C0D0384F2B}" destId="{36B74B1E-3C18-4C06-BA03-CB2EB266F8FF}" srcOrd="1" destOrd="0" presId="urn:microsoft.com/office/officeart/2005/8/layout/target3"/>
    <dgm:cxn modelId="{EAF6DAD7-0FD4-47D8-8611-389BB0336F68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196D00A-6422-43B1-B400-DC98C76870B5}" type="presOf" srcId="{FFA013E9-5C5D-404D-8688-08171EA7A387}" destId="{359A210A-E8C9-4FD6-9BC7-434F4455A6B5}" srcOrd="1" destOrd="0" presId="urn:microsoft.com/office/officeart/2005/8/layout/target3"/>
    <dgm:cxn modelId="{5AD245C3-C989-4C3E-BD13-746C03C76114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3B4113C-3F74-42E5-9849-C259BEA38EB6}" type="presParOf" srcId="{2D933DCE-BBEA-46A5-98BC-CA41A7DBB761}" destId="{D3A73299-62A4-4767-8E25-C16133A0B902}" srcOrd="0" destOrd="0" presId="urn:microsoft.com/office/officeart/2005/8/layout/target3"/>
    <dgm:cxn modelId="{B5736054-A9C5-4E74-B432-FAA0C2F28CFE}" type="presParOf" srcId="{2D933DCE-BBEA-46A5-98BC-CA41A7DBB761}" destId="{EE30B2AF-DDC9-42DB-9092-5595C6257A57}" srcOrd="1" destOrd="0" presId="urn:microsoft.com/office/officeart/2005/8/layout/target3"/>
    <dgm:cxn modelId="{EF540CC4-3708-456F-96CB-2FD7D9D07B24}" type="presParOf" srcId="{2D933DCE-BBEA-46A5-98BC-CA41A7DBB761}" destId="{E1DA18CB-4B0A-4D0C-9459-15C4B327891F}" srcOrd="2" destOrd="0" presId="urn:microsoft.com/office/officeart/2005/8/layout/target3"/>
    <dgm:cxn modelId="{36D8BF09-6F1A-41F0-A626-5449B4D06D4E}" type="presParOf" srcId="{2D933DCE-BBEA-46A5-98BC-CA41A7DBB761}" destId="{29996EEB-8589-4AED-9C98-E2204A026234}" srcOrd="3" destOrd="0" presId="urn:microsoft.com/office/officeart/2005/8/layout/target3"/>
    <dgm:cxn modelId="{35D8277E-13FC-4571-BB88-C2AF7537C0EC}" type="presParOf" srcId="{2D933DCE-BBEA-46A5-98BC-CA41A7DBB761}" destId="{056AE7B2-579D-40D1-A57C-4E33BFED76BE}" srcOrd="4" destOrd="0" presId="urn:microsoft.com/office/officeart/2005/8/layout/target3"/>
    <dgm:cxn modelId="{15619F91-7A70-46A4-968F-A99B16456DA5}" type="presParOf" srcId="{2D933DCE-BBEA-46A5-98BC-CA41A7DBB761}" destId="{4F0AD45D-7E6A-4C4A-90DF-90E27C4B175D}" srcOrd="5" destOrd="0" presId="urn:microsoft.com/office/officeart/2005/8/layout/target3"/>
    <dgm:cxn modelId="{CC869496-453A-4FCC-AA13-D8C53BA09756}" type="presParOf" srcId="{2D933DCE-BBEA-46A5-98BC-CA41A7DBB761}" destId="{1804A346-BBD3-438B-AE0F-7BEBB1E2AF96}" srcOrd="6" destOrd="0" presId="urn:microsoft.com/office/officeart/2005/8/layout/target3"/>
    <dgm:cxn modelId="{FF2C17CA-7E57-4934-9F32-B42CFFFA07D5}" type="presParOf" srcId="{2D933DCE-BBEA-46A5-98BC-CA41A7DBB761}" destId="{60CB9877-708D-4C64-AA73-CFD3F3076BC2}" srcOrd="7" destOrd="0" presId="urn:microsoft.com/office/officeart/2005/8/layout/target3"/>
    <dgm:cxn modelId="{94B592A2-CCB7-46CC-9390-EA7E81895E0C}" type="presParOf" srcId="{2D933DCE-BBEA-46A5-98BC-CA41A7DBB761}" destId="{347D85BD-7382-4413-9298-D06CC996458A}" srcOrd="8" destOrd="0" presId="urn:microsoft.com/office/officeart/2005/8/layout/target3"/>
    <dgm:cxn modelId="{C5B72E60-3351-4D97-8713-0C488C74103F}" type="presParOf" srcId="{2D933DCE-BBEA-46A5-98BC-CA41A7DBB761}" destId="{C4DD5B9C-4D9E-449D-A063-107A759DF3D1}" srcOrd="9" destOrd="0" presId="urn:microsoft.com/office/officeart/2005/8/layout/target3"/>
    <dgm:cxn modelId="{19E55D9B-104E-4E68-96D6-E539C1E0E09C}" type="presParOf" srcId="{2D933DCE-BBEA-46A5-98BC-CA41A7DBB761}" destId="{CD515E15-5457-47F2-8109-A2A59D66C930}" srcOrd="10" destOrd="0" presId="urn:microsoft.com/office/officeart/2005/8/layout/target3"/>
    <dgm:cxn modelId="{15394E44-5081-4DBA-B939-8CCE2C7C5E4A}" type="presParOf" srcId="{2D933DCE-BBEA-46A5-98BC-CA41A7DBB761}" destId="{7DDB6D97-C311-42E1-B77C-B194BAE75773}" srcOrd="11" destOrd="0" presId="urn:microsoft.com/office/officeart/2005/8/layout/target3"/>
    <dgm:cxn modelId="{E428A878-C27B-4B18-B169-E4DCBFE156BF}" type="presParOf" srcId="{2D933DCE-BBEA-46A5-98BC-CA41A7DBB761}" destId="{DE2B4424-17B1-4404-A13F-04051C43B79D}" srcOrd="12" destOrd="0" presId="urn:microsoft.com/office/officeart/2005/8/layout/target3"/>
    <dgm:cxn modelId="{B8E717F3-A1E7-48F2-B965-05A99CC2E341}" type="presParOf" srcId="{2D933DCE-BBEA-46A5-98BC-CA41A7DBB761}" destId="{555607BD-8A1D-4EBB-825A-8C74A1FB0FFC}" srcOrd="13" destOrd="0" presId="urn:microsoft.com/office/officeart/2005/8/layout/target3"/>
    <dgm:cxn modelId="{BDF2D940-B741-4DD3-996A-13CA770B016E}" type="presParOf" srcId="{2D933DCE-BBEA-46A5-98BC-CA41A7DBB761}" destId="{AAB7E4A6-9D01-402C-9D7A-6D30767F0B58}" srcOrd="14" destOrd="0" presId="urn:microsoft.com/office/officeart/2005/8/layout/target3"/>
    <dgm:cxn modelId="{A0DD8D1C-1238-4CFA-B010-F95F0E9F6C47}" type="presParOf" srcId="{2D933DCE-BBEA-46A5-98BC-CA41A7DBB761}" destId="{359A210A-E8C9-4FD6-9BC7-434F4455A6B5}" srcOrd="15" destOrd="0" presId="urn:microsoft.com/office/officeart/2005/8/layout/target3"/>
    <dgm:cxn modelId="{65759F70-25E6-4546-9C72-3960067F56E8}" type="presParOf" srcId="{2D933DCE-BBEA-46A5-98BC-CA41A7DBB761}" destId="{36B74B1E-3C18-4C06-BA03-CB2EB266F8FF}" srcOrd="16" destOrd="0" presId="urn:microsoft.com/office/officeart/2005/8/layout/target3"/>
    <dgm:cxn modelId="{33F70264-A435-4FBE-8CE0-47264703AA63}" type="presParOf" srcId="{2D933DCE-BBEA-46A5-98BC-CA41A7DBB761}" destId="{94413E88-B296-45A5-9057-6B5765B63A8F}" srcOrd="17" destOrd="0" presId="urn:microsoft.com/office/officeart/2005/8/layout/target3"/>
    <dgm:cxn modelId="{82CC238A-E527-4F29-BFCB-595CE5DC65A4}" type="presParOf" srcId="{2D933DCE-BBEA-46A5-98BC-CA41A7DBB761}" destId="{5A434D34-FA65-40B0-A4CE-3A1E2B14A215}" srcOrd="18" destOrd="0" presId="urn:microsoft.com/office/officeart/2005/8/layout/target3"/>
    <dgm:cxn modelId="{E5FDCB73-9674-42C9-8BC9-9556DA23D77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VY_32_INOVACE_01_01 TEMA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CA88E2-4536-4AD3-95BA-6ECF8BA4F1E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EE2D9-F11F-4738-AF7F-6069B53263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6865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4102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9844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7612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6174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9557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250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3437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9079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477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3952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2DA4E-E19D-4A3A-A946-5FDBFEC7821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06F46-6C78-4837-AF3D-C8B6CE2252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882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Nabídka slovních úloh, v nichž se uplatní výpočty z tématu procent a, není nikdy dost. Tento materiál několik úloh nabízí.</a:t>
            </a:r>
          </a:p>
          <a:p>
            <a:r>
              <a:rPr lang="cs-CZ" sz="1600" dirty="0" smtClean="0"/>
              <a:t>Ověřil jsem v 7. třídě 3. 4. 2012</a:t>
            </a:r>
            <a:r>
              <a:rPr lang="cs-CZ" sz="1600" smtClean="0"/>
              <a:t>, pěkná hodina.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Slovní úlohy s procenty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Nejprve si zopakuj pojmy 1%, trojčlenka, úměrnost. Připrav si kalkulačku.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17172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jaře nabízeli v prodejně Sport lyže se slevou 22%. Před zlevněním byly za 900 Kč. Kolik činí sleva a jaká je nová cena?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72321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„Zboží šlo tak dobře na odbyt, že jsem si uvědomil jeho nízkou cenu,“ říkal majitel obchodu. Zdražil o 12% na celých 56 Kč. Jaká byla původní cena?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3759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1999 navštěvovalo školu 282 žáků. V roce 2012 navštěvuje školu 190 žáků. O kolik procent je to méně?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90789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2012 je ve škole zapsáno 190 žáků, z toho 83 chlapců. Kolik procent žáků tvoří chlapci a kolik procent dívky?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3132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5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Boty byly dvakrát zlevněny. Nejprve o 15% a pak o 20% z nové ceny. Původní cena bot byla 2400 Kč. Kolik stojí po </a:t>
            </a:r>
            <a:r>
              <a:rPr lang="cs-CZ" smtClean="0"/>
              <a:t>dvojí slevě?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11049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Závěrečná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kolik procent je víc sto minut než hodina?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Odpověď: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 </a:t>
            </a:r>
            <a:r>
              <a:rPr lang="cs-CZ" smtClean="0"/>
              <a:t>sto minut </a:t>
            </a:r>
            <a:r>
              <a:rPr lang="cs-CZ" dirty="0" smtClean="0"/>
              <a:t>je o 66,7% </a:t>
            </a:r>
            <a:r>
              <a:rPr lang="cs-CZ" smtClean="0"/>
              <a:t>více než jedna hodina.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300</Words>
  <Application>Microsoft Office PowerPoint</Application>
  <PresentationFormat>Předvádění na obrazovce (4:3)</PresentationFormat>
  <Paragraphs>28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Slovní úlohy s procenty</vt:lpstr>
      <vt:lpstr>Úloha 1</vt:lpstr>
      <vt:lpstr>Úloha 2</vt:lpstr>
      <vt:lpstr>Úloha 3</vt:lpstr>
      <vt:lpstr>Úloha 4</vt:lpstr>
      <vt:lpstr>Úloha 5</vt:lpstr>
      <vt:lpstr>Závěrečná úloha</vt:lpstr>
      <vt:lpstr>Odpověď: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s procenty</dc:title>
  <dc:creator>user</dc:creator>
  <cp:lastModifiedBy>Petr Vejrosta</cp:lastModifiedBy>
  <cp:revision>8</cp:revision>
  <dcterms:created xsi:type="dcterms:W3CDTF">2012-02-07T10:02:58Z</dcterms:created>
  <dcterms:modified xsi:type="dcterms:W3CDTF">2012-06-27T11:51:16Z</dcterms:modified>
</cp:coreProperties>
</file>