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64" r:id="rId1"/>
  </p:sldMasterIdLst>
  <p:notesMasterIdLst>
    <p:notesMasterId r:id="rId10"/>
  </p:notesMasterIdLst>
  <p:sldIdLst>
    <p:sldId id="257" r:id="rId2"/>
    <p:sldId id="265" r:id="rId3"/>
    <p:sldId id="258" r:id="rId4"/>
    <p:sldId id="271" r:id="rId5"/>
    <p:sldId id="274" r:id="rId6"/>
    <p:sldId id="276" r:id="rId7"/>
    <p:sldId id="277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F1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1400" smtClean="0">
              <a:latin typeface="Calibri" pitchFamily="34" charset="0"/>
              <a:cs typeface="Calibri" pitchFamily="34" charset="0"/>
            </a:rPr>
            <a:t>VY_32_INOVACE_02_ČESKÝ JAZYK 2.ROČNÍK_VĚTY </a:t>
          </a:r>
          <a:r>
            <a:rPr lang="cs-CZ" sz="1400" dirty="0" smtClean="0">
              <a:latin typeface="Calibri" pitchFamily="34" charset="0"/>
              <a:cs typeface="Calibri" pitchFamily="34" charset="0"/>
            </a:rPr>
            <a:t>OZNAMOVACÍ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Téma: Věty oznamovací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5BB4B29-B9AB-47ED-A579-9059ADD9CF19}">
      <dgm:prSet custT="1"/>
      <dgm:spPr/>
      <dgm:t>
        <a:bodyPr/>
        <a:lstStyle/>
        <a:p>
          <a:r>
            <a:rPr lang="cs-CZ" sz="14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>
              <a:latin typeface="Calibri" pitchFamily="34" charset="0"/>
              <a:cs typeface="Calibri" pitchFamily="34" charset="0"/>
            </a:rPr>
            <a:t>VY_32_INOVACE_02_ČESKÝ JAZYK 2.ROČNÍK_VĚTY </a:t>
          </a:r>
          <a:r>
            <a:rPr lang="cs-CZ" sz="1400" kern="1200" dirty="0" smtClean="0">
              <a:latin typeface="Calibri" pitchFamily="34" charset="0"/>
              <a:cs typeface="Calibri" pitchFamily="34" charset="0"/>
            </a:rPr>
            <a:t>OZNAMOVACÍ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Téma: Věty oznamovací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F140">
            <a:alpha val="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65" r:id="rId1"/>
    <p:sldLayoutId id="2147484766" r:id="rId2"/>
    <p:sldLayoutId id="2147484767" r:id="rId3"/>
    <p:sldLayoutId id="2147484768" r:id="rId4"/>
    <p:sldLayoutId id="2147484769" r:id="rId5"/>
    <p:sldLayoutId id="2147484770" r:id="rId6"/>
    <p:sldLayoutId id="2147484771" r:id="rId7"/>
    <p:sldLayoutId id="2147484772" r:id="rId8"/>
    <p:sldLayoutId id="2147484773" r:id="rId9"/>
    <p:sldLayoutId id="2147484774" r:id="rId10"/>
    <p:sldLayoutId id="214748477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49929658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400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2.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výkladu nové látky.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rozdílnosti vět.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322533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VĚTY  OZNAMOVACÍ</a:t>
            </a:r>
            <a:endParaRPr lang="cs-CZ" sz="4400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2538482"/>
            <a:ext cx="42114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NĚCO  OZNAMUJEME  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39" y="3715968"/>
            <a:ext cx="52884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ZA  VĚTAMI  PÍŠEME  TEČKU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08304" y="3666002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NQN016I7\MP9004008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646" y="4604109"/>
            <a:ext cx="2467392" cy="164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331640" y="4965771"/>
            <a:ext cx="47307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MELODIE  HLASU  KLESÁ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94056" y="980728"/>
            <a:ext cx="486691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VĚTY  O  POČASÍ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087270"/>
            <a:ext cx="6547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Venku  je  dnes ______________________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14820" y="3067803"/>
            <a:ext cx="6519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Na  podzim _________________________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48648" y="4005064"/>
            <a:ext cx="65501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Dnes  mám  na  sobě  _________________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83816" y="2054795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60787" y="3067803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60787" y="4005064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2054" name="Picture 6" descr="C:\Users\Honza\AppData\Local\Microsoft\Windows\Temporary Internet Files\Content.IE5\1KZEBFE4\MP9004049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779" y="4725144"/>
            <a:ext cx="2494722" cy="1781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1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29428" y="537580"/>
            <a:ext cx="417922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VĚTY  O  LESE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013" y="2128412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33803" y="3569045"/>
            <a:ext cx="42986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Veverka  skáče  po  větvích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18009" y="5228157"/>
            <a:ext cx="396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Medvěd  leze  po  stromě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32480" y="3537535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3077" name="Picture 5" descr="C:\Users\Honza\AppData\Local\Microsoft\Windows\Temporary Internet Files\Content.IE5\52LT072U\MC900332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45536"/>
            <a:ext cx="1829714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275856" y="2122634"/>
            <a:ext cx="31838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Zajíc  sedí  v  trávě 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0" name="Picture 8" descr="C:\Users\Honza\AppData\Local\Microsoft\Windows\Temporary Internet Files\Content.IE5\52LT072U\MC900441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6212" y="3173336"/>
            <a:ext cx="1404367" cy="1261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Honza\AppData\Local\Microsoft\Windows\Temporary Internet Files\Content.IE5\P955B1X4\MP9004068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817" y="4725144"/>
            <a:ext cx="2655830" cy="1769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8088398" y="5247005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7784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4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21455" y="485139"/>
            <a:ext cx="579517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DOPLŇ  ZNAMÉNKA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2276872"/>
            <a:ext cx="30540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Pes  čeká  na  cestě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71600" y="4233818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Kočka  pozoruje  rybku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43005" y="2276872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 descr="C:\Users\Honza\AppData\Local\Microsoft\Windows\Temporary Internet Files\Content.IE5\1KZEBFE4\MP9004423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676" y="1484784"/>
            <a:ext cx="2740970" cy="182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932040" y="4233818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2" name="Picture 6" descr="C:\Users\Honza\AppData\Local\Microsoft\Windows\Temporary Internet Files\Content.IE5\52LT072U\MP9004310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645024"/>
            <a:ext cx="1745654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59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95645" y="692696"/>
            <a:ext cx="735271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DOPRAVNÍ  PROSTŘEDKY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2276872"/>
            <a:ext cx="25763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  silnici  jezdí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963781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82824" y="2284156"/>
            <a:ext cx="284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06995" y="3655974"/>
            <a:ext cx="24801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Na  vodě  pluje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1" name="Picture 7" descr="C:\Users\Honza\AppData\Local\Microsoft\Windows\Temporary Internet Files\Content.IE5\ZPYOUP7U\MC9003105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3369" y="3340589"/>
            <a:ext cx="1418911" cy="1153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1284401" y="5019391"/>
            <a:ext cx="26307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  oblacích létá 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C:\Program Files\Microsoft Office\MEDIA\CAGCAT10\j0233070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533" y="4869160"/>
            <a:ext cx="2026291" cy="1015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244680" y="3618290"/>
            <a:ext cx="284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13229" y="5013176"/>
            <a:ext cx="284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072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Calibri" pitchFamily="34" charset="0"/>
                <a:cs typeface="Times New Roman" pitchFamily="18" charset="0"/>
              </a:rPr>
              <a:t>Ve výukovém materiálu byly použity  kliparty z programu MS Word 2010 od firmy </a:t>
            </a:r>
            <a:r>
              <a:rPr lang="cs-CZ" sz="3200" u="sng" dirty="0">
                <a:solidFill>
                  <a:srgbClr val="00B050"/>
                </a:solidFill>
                <a:latin typeface="Calibri" pitchFamily="34" charset="0"/>
                <a:cs typeface="Times New Roman" pitchFamily="18" charset="0"/>
                <a:hlinkClick r:id="rId2"/>
              </a:rPr>
              <a:t>www.microsoft.com</a:t>
            </a:r>
            <a:r>
              <a:rPr lang="cs-CZ" sz="3200" dirty="0">
                <a:solidFill>
                  <a:srgbClr val="00B050"/>
                </a:solidFill>
                <a:latin typeface="Calibri" pitchFamily="34" charset="0"/>
                <a:cs typeface="Times New Roman" pitchFamily="18" charset="0"/>
              </a:rPr>
              <a:t>. Na tento software máme zakoupenou </a:t>
            </a:r>
            <a:r>
              <a:rPr lang="cs-CZ" sz="3200">
                <a:solidFill>
                  <a:srgbClr val="00B050"/>
                </a:solidFill>
                <a:latin typeface="Calibri" pitchFamily="34" charset="0"/>
                <a:cs typeface="Times New Roman" pitchFamily="18" charset="0"/>
              </a:rPr>
              <a:t>licenci</a:t>
            </a:r>
            <a:r>
              <a:rPr lang="cs-CZ" sz="3200" smtClean="0">
                <a:solidFill>
                  <a:srgbClr val="00B050"/>
                </a:solidFill>
                <a:latin typeface="Calibri" pitchFamily="34" charset="0"/>
                <a:cs typeface="Times New Roman" pitchFamily="18" charset="0"/>
              </a:rPr>
              <a:t>.</a:t>
            </a:r>
            <a:endParaRPr lang="cs-CZ" sz="3200" dirty="0">
              <a:solidFill>
                <a:srgbClr val="00B050"/>
              </a:solidFill>
              <a:latin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Vlastní 4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5DC258"/>
      </a:accent1>
      <a:accent2>
        <a:srgbClr val="5DC258"/>
      </a:accent2>
      <a:accent3>
        <a:srgbClr val="5DC258"/>
      </a:accent3>
      <a:accent4>
        <a:srgbClr val="5DC258"/>
      </a:accent4>
      <a:accent5>
        <a:srgbClr val="5DC258"/>
      </a:accent5>
      <a:accent6>
        <a:srgbClr val="5DC258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1311</TotalTime>
  <Words>147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Prezentace aplikace PowerPoint</vt:lpstr>
      <vt:lpstr>ANOTACE</vt:lpstr>
      <vt:lpstr>VĚTY  OZNAMOVACÍ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VY_32_INOVACE_02_ČESKÝ JAZYK 2. ROČNÍK_VĚTY OZNAMOVACÍ</dc:title>
  <dc:creator>Adéla</dc:creator>
  <cp:lastModifiedBy>Honza</cp:lastModifiedBy>
  <cp:revision>199</cp:revision>
  <dcterms:created xsi:type="dcterms:W3CDTF">2011-08-12T09:27:27Z</dcterms:created>
  <dcterms:modified xsi:type="dcterms:W3CDTF">2012-11-29T16:32:37Z</dcterms:modified>
  <cp:contentStatus/>
</cp:coreProperties>
</file>