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80" r:id="rId1"/>
  </p:sldMasterIdLst>
  <p:notesMasterIdLst>
    <p:notesMasterId r:id="rId10"/>
  </p:notesMasterIdLst>
  <p:sldIdLst>
    <p:sldId id="257" r:id="rId2"/>
    <p:sldId id="265" r:id="rId3"/>
    <p:sldId id="258" r:id="rId4"/>
    <p:sldId id="271" r:id="rId5"/>
    <p:sldId id="274" r:id="rId6"/>
    <p:sldId id="277" r:id="rId7"/>
    <p:sldId id="276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16440EA-B184-4DAA-9298-AA413D80D143}">
          <p14:sldIdLst>
            <p14:sldId id="257"/>
            <p14:sldId id="265"/>
            <p14:sldId id="258"/>
            <p14:sldId id="271"/>
            <p14:sldId id="274"/>
            <p14:sldId id="277"/>
            <p14:sldId id="276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297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19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395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201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231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838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554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259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153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490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899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874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81" r:id="rId1"/>
    <p:sldLayoutId id="2147484682" r:id="rId2"/>
    <p:sldLayoutId id="2147484683" r:id="rId3"/>
    <p:sldLayoutId id="2147484684" r:id="rId4"/>
    <p:sldLayoutId id="2147484685" r:id="rId5"/>
    <p:sldLayoutId id="2147484686" r:id="rId6"/>
    <p:sldLayoutId id="2147484687" r:id="rId7"/>
    <p:sldLayoutId id="2147484688" r:id="rId8"/>
    <p:sldLayoutId id="2147484689" r:id="rId9"/>
    <p:sldLayoutId id="2147484690" r:id="rId10"/>
    <p:sldLayoutId id="21474846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2195736" y="988718"/>
            <a:ext cx="6624735" cy="2547714"/>
            <a:chOff x="2195736" y="988718"/>
            <a:chExt cx="6624735" cy="2547714"/>
          </a:xfrm>
        </p:grpSpPr>
        <p:sp>
          <p:nvSpPr>
            <p:cNvPr id="3" name="Výseč 2"/>
            <p:cNvSpPr/>
            <p:nvPr/>
          </p:nvSpPr>
          <p:spPr>
            <a:xfrm>
              <a:off x="2195736" y="988718"/>
              <a:ext cx="2547714" cy="2547714"/>
            </a:xfrm>
            <a:prstGeom prst="pie">
              <a:avLst>
                <a:gd name="adj1" fmla="val 5400000"/>
                <a:gd name="adj2" fmla="val 16200000"/>
              </a:avLst>
            </a:prstGeom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</p:sp>
        <p:sp>
          <p:nvSpPr>
            <p:cNvPr id="7" name="Volný tvar 6"/>
            <p:cNvSpPr/>
            <p:nvPr/>
          </p:nvSpPr>
          <p:spPr>
            <a:xfrm>
              <a:off x="3469593" y="988718"/>
              <a:ext cx="5350878" cy="2547714"/>
            </a:xfrm>
            <a:custGeom>
              <a:avLst/>
              <a:gdLst>
                <a:gd name="connsiteX0" fmla="*/ 0 w 5350878"/>
                <a:gd name="connsiteY0" fmla="*/ 0 h 2547714"/>
                <a:gd name="connsiteX1" fmla="*/ 5350878 w 5350878"/>
                <a:gd name="connsiteY1" fmla="*/ 0 h 2547714"/>
                <a:gd name="connsiteX2" fmla="*/ 5350878 w 5350878"/>
                <a:gd name="connsiteY2" fmla="*/ 2547714 h 2547714"/>
                <a:gd name="connsiteX3" fmla="*/ 0 w 5350878"/>
                <a:gd name="connsiteY3" fmla="*/ 2547714 h 2547714"/>
                <a:gd name="connsiteX4" fmla="*/ 0 w 5350878"/>
                <a:gd name="connsiteY4" fmla="*/ 0 h 254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0878" h="2547714">
                  <a:moveTo>
                    <a:pt x="0" y="0"/>
                  </a:moveTo>
                  <a:lnTo>
                    <a:pt x="5350878" y="0"/>
                  </a:lnTo>
                  <a:lnTo>
                    <a:pt x="5350878" y="2547714"/>
                  </a:lnTo>
                  <a:lnTo>
                    <a:pt x="0" y="254771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3340" tIns="53340" rIns="53340" bIns="2282589" numCol="1" spcCol="1270" anchor="ctr" anchorCtr="0">
              <a:noAutofit/>
            </a:bodyPr>
            <a:lstStyle/>
            <a:p>
              <a:pPr lvl="0" algn="ctr" defTabSz="6223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400" kern="1200" dirty="0" smtClean="0"/>
                <a:t>ZŠ Týnec nad Labem</a:t>
              </a:r>
              <a:endParaRPr lang="cs-CZ" sz="1400" kern="1200" dirty="0"/>
            </a:p>
          </p:txBody>
        </p:sp>
        <p:sp>
          <p:nvSpPr>
            <p:cNvPr id="8" name="Výseč 7"/>
            <p:cNvSpPr/>
            <p:nvPr/>
          </p:nvSpPr>
          <p:spPr>
            <a:xfrm>
              <a:off x="2418661" y="1307183"/>
              <a:ext cx="2101863" cy="2101863"/>
            </a:xfrm>
            <a:prstGeom prst="pie">
              <a:avLst>
                <a:gd name="adj1" fmla="val 5400000"/>
                <a:gd name="adj2" fmla="val 16200000"/>
              </a:avLst>
            </a:prstGeom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</p:sp>
        <p:sp>
          <p:nvSpPr>
            <p:cNvPr id="9" name="Volný tvar 8"/>
            <p:cNvSpPr/>
            <p:nvPr/>
          </p:nvSpPr>
          <p:spPr>
            <a:xfrm>
              <a:off x="3469593" y="1307183"/>
              <a:ext cx="5350878" cy="2101863"/>
            </a:xfrm>
            <a:custGeom>
              <a:avLst/>
              <a:gdLst>
                <a:gd name="connsiteX0" fmla="*/ 0 w 5350878"/>
                <a:gd name="connsiteY0" fmla="*/ 0 h 2101863"/>
                <a:gd name="connsiteX1" fmla="*/ 5350878 w 5350878"/>
                <a:gd name="connsiteY1" fmla="*/ 0 h 2101863"/>
                <a:gd name="connsiteX2" fmla="*/ 5350878 w 5350878"/>
                <a:gd name="connsiteY2" fmla="*/ 2101863 h 2101863"/>
                <a:gd name="connsiteX3" fmla="*/ 0 w 5350878"/>
                <a:gd name="connsiteY3" fmla="*/ 2101863 h 2101863"/>
                <a:gd name="connsiteX4" fmla="*/ 0 w 5350878"/>
                <a:gd name="connsiteY4" fmla="*/ 0 h 2101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0878" h="2101863">
                  <a:moveTo>
                    <a:pt x="0" y="0"/>
                  </a:moveTo>
                  <a:lnTo>
                    <a:pt x="5350878" y="0"/>
                  </a:lnTo>
                  <a:lnTo>
                    <a:pt x="5350878" y="2101863"/>
                  </a:lnTo>
                  <a:lnTo>
                    <a:pt x="0" y="210186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3340" tIns="53340" rIns="53340" bIns="1836738" numCol="1" spcCol="1270" anchor="ctr" anchorCtr="0">
              <a:noAutofit/>
            </a:bodyPr>
            <a:lstStyle/>
            <a:p>
              <a:pPr lvl="0" algn="ctr" defTabSz="6223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400" kern="1200" dirty="0" smtClean="0"/>
                <a:t>AUTOR: Mgr. Adéla Černá</a:t>
              </a:r>
              <a:endParaRPr lang="cs-CZ" sz="1400" kern="1200" dirty="0"/>
            </a:p>
          </p:txBody>
        </p:sp>
        <p:sp>
          <p:nvSpPr>
            <p:cNvPr id="10" name="Výseč 9"/>
            <p:cNvSpPr/>
            <p:nvPr/>
          </p:nvSpPr>
          <p:spPr>
            <a:xfrm>
              <a:off x="2641586" y="1625648"/>
              <a:ext cx="1656012" cy="1656012"/>
            </a:xfrm>
            <a:prstGeom prst="pie">
              <a:avLst>
                <a:gd name="adj1" fmla="val 5400000"/>
                <a:gd name="adj2" fmla="val 16200000"/>
              </a:avLst>
            </a:prstGeom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</p:sp>
        <p:sp>
          <p:nvSpPr>
            <p:cNvPr id="11" name="Volný tvar 10"/>
            <p:cNvSpPr/>
            <p:nvPr/>
          </p:nvSpPr>
          <p:spPr>
            <a:xfrm>
              <a:off x="3469593" y="1625648"/>
              <a:ext cx="5350878" cy="1656012"/>
            </a:xfrm>
            <a:custGeom>
              <a:avLst/>
              <a:gdLst>
                <a:gd name="connsiteX0" fmla="*/ 0 w 5350878"/>
                <a:gd name="connsiteY0" fmla="*/ 0 h 1656012"/>
                <a:gd name="connsiteX1" fmla="*/ 5350878 w 5350878"/>
                <a:gd name="connsiteY1" fmla="*/ 0 h 1656012"/>
                <a:gd name="connsiteX2" fmla="*/ 5350878 w 5350878"/>
                <a:gd name="connsiteY2" fmla="*/ 1656012 h 1656012"/>
                <a:gd name="connsiteX3" fmla="*/ 0 w 5350878"/>
                <a:gd name="connsiteY3" fmla="*/ 1656012 h 1656012"/>
                <a:gd name="connsiteX4" fmla="*/ 0 w 5350878"/>
                <a:gd name="connsiteY4" fmla="*/ 0 h 1656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0878" h="1656012">
                  <a:moveTo>
                    <a:pt x="0" y="0"/>
                  </a:moveTo>
                  <a:lnTo>
                    <a:pt x="5350878" y="0"/>
                  </a:lnTo>
                  <a:lnTo>
                    <a:pt x="5350878" y="1656012"/>
                  </a:lnTo>
                  <a:lnTo>
                    <a:pt x="0" y="165601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3340" tIns="53340" rIns="53340" bIns="1390890" numCol="1" spcCol="1270" anchor="ctr" anchorCtr="0">
              <a:noAutofit/>
            </a:bodyPr>
            <a:lstStyle/>
            <a:p>
              <a:pPr lvl="0" algn="ctr" defTabSz="6223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400" kern="1200" dirty="0" smtClean="0"/>
                <a:t>VY_32_INOVACE_03_ČESKÝ JAZYK 2. ROČNÍK_VĚTY TÁZACÍ</a:t>
              </a:r>
              <a:endParaRPr lang="cs-CZ" sz="1400" kern="1200" dirty="0"/>
            </a:p>
          </p:txBody>
        </p:sp>
        <p:sp>
          <p:nvSpPr>
            <p:cNvPr id="12" name="Výseč 11"/>
            <p:cNvSpPr/>
            <p:nvPr/>
          </p:nvSpPr>
          <p:spPr>
            <a:xfrm>
              <a:off x="2864510" y="1944110"/>
              <a:ext cx="1210164" cy="1210164"/>
            </a:xfrm>
            <a:prstGeom prst="pie">
              <a:avLst>
                <a:gd name="adj1" fmla="val 5400000"/>
                <a:gd name="adj2" fmla="val 16200000"/>
              </a:avLst>
            </a:prstGeom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</p:sp>
        <p:sp>
          <p:nvSpPr>
            <p:cNvPr id="13" name="Volný tvar 12"/>
            <p:cNvSpPr/>
            <p:nvPr/>
          </p:nvSpPr>
          <p:spPr>
            <a:xfrm>
              <a:off x="3469593" y="1944110"/>
              <a:ext cx="5350878" cy="1210164"/>
            </a:xfrm>
            <a:custGeom>
              <a:avLst/>
              <a:gdLst>
                <a:gd name="connsiteX0" fmla="*/ 0 w 5350878"/>
                <a:gd name="connsiteY0" fmla="*/ 0 h 1210164"/>
                <a:gd name="connsiteX1" fmla="*/ 5350878 w 5350878"/>
                <a:gd name="connsiteY1" fmla="*/ 0 h 1210164"/>
                <a:gd name="connsiteX2" fmla="*/ 5350878 w 5350878"/>
                <a:gd name="connsiteY2" fmla="*/ 1210164 h 1210164"/>
                <a:gd name="connsiteX3" fmla="*/ 0 w 5350878"/>
                <a:gd name="connsiteY3" fmla="*/ 1210164 h 1210164"/>
                <a:gd name="connsiteX4" fmla="*/ 0 w 5350878"/>
                <a:gd name="connsiteY4" fmla="*/ 0 h 1210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0878" h="1210164">
                  <a:moveTo>
                    <a:pt x="0" y="0"/>
                  </a:moveTo>
                  <a:lnTo>
                    <a:pt x="5350878" y="0"/>
                  </a:lnTo>
                  <a:lnTo>
                    <a:pt x="5350878" y="1210164"/>
                  </a:lnTo>
                  <a:lnTo>
                    <a:pt x="0" y="121016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3340" tIns="53340" rIns="53340" bIns="945039" numCol="1" spcCol="1270" anchor="ctr" anchorCtr="0">
              <a:noAutofit/>
            </a:bodyPr>
            <a:lstStyle/>
            <a:p>
              <a:pPr lvl="0" algn="ctr" defTabSz="6223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400" kern="1200" dirty="0" smtClean="0"/>
                <a:t>Téma: Věty tázací</a:t>
              </a:r>
              <a:endParaRPr lang="cs-CZ" sz="1400" kern="1200" dirty="0"/>
            </a:p>
          </p:txBody>
        </p:sp>
        <p:sp>
          <p:nvSpPr>
            <p:cNvPr id="14" name="Výseč 13"/>
            <p:cNvSpPr/>
            <p:nvPr/>
          </p:nvSpPr>
          <p:spPr>
            <a:xfrm>
              <a:off x="3087436" y="2262575"/>
              <a:ext cx="764313" cy="764313"/>
            </a:xfrm>
            <a:prstGeom prst="pie">
              <a:avLst>
                <a:gd name="adj1" fmla="val 5400000"/>
                <a:gd name="adj2" fmla="val 16200000"/>
              </a:avLst>
            </a:prstGeom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</p:sp>
        <p:sp>
          <p:nvSpPr>
            <p:cNvPr id="15" name="Volný tvar 14"/>
            <p:cNvSpPr/>
            <p:nvPr/>
          </p:nvSpPr>
          <p:spPr>
            <a:xfrm>
              <a:off x="3469593" y="2262575"/>
              <a:ext cx="5350878" cy="764313"/>
            </a:xfrm>
            <a:custGeom>
              <a:avLst/>
              <a:gdLst>
                <a:gd name="connsiteX0" fmla="*/ 0 w 5350878"/>
                <a:gd name="connsiteY0" fmla="*/ 0 h 764313"/>
                <a:gd name="connsiteX1" fmla="*/ 5350878 w 5350878"/>
                <a:gd name="connsiteY1" fmla="*/ 0 h 764313"/>
                <a:gd name="connsiteX2" fmla="*/ 5350878 w 5350878"/>
                <a:gd name="connsiteY2" fmla="*/ 764313 h 764313"/>
                <a:gd name="connsiteX3" fmla="*/ 0 w 5350878"/>
                <a:gd name="connsiteY3" fmla="*/ 764313 h 764313"/>
                <a:gd name="connsiteX4" fmla="*/ 0 w 5350878"/>
                <a:gd name="connsiteY4" fmla="*/ 0 h 764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0878" h="764313">
                  <a:moveTo>
                    <a:pt x="0" y="0"/>
                  </a:moveTo>
                  <a:lnTo>
                    <a:pt x="5350878" y="0"/>
                  </a:lnTo>
                  <a:lnTo>
                    <a:pt x="5350878" y="764313"/>
                  </a:lnTo>
                  <a:lnTo>
                    <a:pt x="0" y="76431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3340" tIns="53340" rIns="53340" bIns="499188" numCol="1" spcCol="1270" anchor="ctr" anchorCtr="0">
              <a:noAutofit/>
            </a:bodyPr>
            <a:lstStyle/>
            <a:p>
              <a:pPr lvl="0" algn="ctr" defTabSz="6223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400" kern="1200" dirty="0" smtClean="0"/>
                <a:t>CZ.1.07/1.4.00/21.1921</a:t>
              </a:r>
              <a:endParaRPr lang="cs-CZ" sz="1400" kern="1200" dirty="0"/>
            </a:p>
          </p:txBody>
        </p:sp>
        <p:sp>
          <p:nvSpPr>
            <p:cNvPr id="16" name="Výseč 15"/>
            <p:cNvSpPr/>
            <p:nvPr/>
          </p:nvSpPr>
          <p:spPr>
            <a:xfrm>
              <a:off x="3310361" y="2581040"/>
              <a:ext cx="318462" cy="318462"/>
            </a:xfrm>
            <a:prstGeom prst="pie">
              <a:avLst>
                <a:gd name="adj1" fmla="val 5400000"/>
                <a:gd name="adj2" fmla="val 16200000"/>
              </a:avLst>
            </a:prstGeom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</p:sp>
        <p:sp>
          <p:nvSpPr>
            <p:cNvPr id="17" name="Volný tvar 16"/>
            <p:cNvSpPr/>
            <p:nvPr/>
          </p:nvSpPr>
          <p:spPr>
            <a:xfrm>
              <a:off x="3469593" y="2581040"/>
              <a:ext cx="5350878" cy="318462"/>
            </a:xfrm>
            <a:custGeom>
              <a:avLst/>
              <a:gdLst>
                <a:gd name="connsiteX0" fmla="*/ 0 w 5350878"/>
                <a:gd name="connsiteY0" fmla="*/ 0 h 318462"/>
                <a:gd name="connsiteX1" fmla="*/ 5350878 w 5350878"/>
                <a:gd name="connsiteY1" fmla="*/ 0 h 318462"/>
                <a:gd name="connsiteX2" fmla="*/ 5350878 w 5350878"/>
                <a:gd name="connsiteY2" fmla="*/ 318462 h 318462"/>
                <a:gd name="connsiteX3" fmla="*/ 0 w 5350878"/>
                <a:gd name="connsiteY3" fmla="*/ 318462 h 318462"/>
                <a:gd name="connsiteX4" fmla="*/ 0 w 5350878"/>
                <a:gd name="connsiteY4" fmla="*/ 0 h 318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0878" h="318462">
                  <a:moveTo>
                    <a:pt x="0" y="0"/>
                  </a:moveTo>
                  <a:lnTo>
                    <a:pt x="5350878" y="0"/>
                  </a:lnTo>
                  <a:lnTo>
                    <a:pt x="5350878" y="318462"/>
                  </a:lnTo>
                  <a:lnTo>
                    <a:pt x="0" y="31846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3340" tIns="53340" rIns="53340" bIns="5334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400" kern="1200" dirty="0" smtClean="0"/>
                <a:t>Vytvořeno: listopad 2012</a:t>
              </a:r>
            </a:p>
          </p:txBody>
        </p:sp>
      </p:grp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výkladu nové látky.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rozdílnosti vět.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7322533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VĚTY  TÁZACÍ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2061552"/>
            <a:ext cx="55728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VĚTAMI  SE  TÁŽEME - PTÁME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96543" y="3052540"/>
            <a:ext cx="56866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  VĚTAMI  PÍŠEME  OTAZNÍK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4149080"/>
            <a:ext cx="49647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MELODIE  HLASU  STOUPÁ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95033" y="303591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52LT072U\MP9004387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4131" y="4124689"/>
            <a:ext cx="1890205" cy="1890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68345" y="980728"/>
            <a:ext cx="49183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CO  JE  SPRÁVNĚ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348880"/>
            <a:ext cx="39148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  mládě  krávy  jehně?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3568080"/>
            <a:ext cx="46088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Kvetou  stromy  na  podzim?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4849493"/>
            <a:ext cx="35596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Teče  řeka  do  kopce?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92049" y="2256547"/>
            <a:ext cx="98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48264" y="2256547"/>
            <a:ext cx="6832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93356" y="3568080"/>
            <a:ext cx="98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61307" y="3572289"/>
            <a:ext cx="6832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92047" y="4849493"/>
            <a:ext cx="98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61307" y="4791224"/>
            <a:ext cx="6832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61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21448" y="485139"/>
            <a:ext cx="579517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DOPLŇ  ZNAMÉNKA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21448" y="2047101"/>
            <a:ext cx="35333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Chceš  ještě  zmrzlinu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45280" y="204566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15674" y="3616713"/>
            <a:ext cx="27767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Jíš  rád  zeleninu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8638" y="363022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0685" y="5229200"/>
            <a:ext cx="36166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Kolik  je  právě  hodin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NQN016I7\MC90039751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2496" y="1602436"/>
            <a:ext cx="1417085" cy="143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P955B1X4\MC90044187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859" y="3311003"/>
            <a:ext cx="1318890" cy="1161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5162502" y="522920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062" y="4661916"/>
            <a:ext cx="1287504" cy="1369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784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25169" y="485139"/>
            <a:ext cx="438774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PTEJ  SE  JAKO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1840" y="2132856"/>
            <a:ext cx="34579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Zákazník  v  obchodě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477545"/>
            <a:ext cx="34563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Cestující  na  nádraží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04429" y="5229200"/>
            <a:ext cx="28937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Cizinec  ve  městě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NWD9CXS0\MP9004223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2910" y="1197035"/>
            <a:ext cx="1365400" cy="2047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P955B1X4\MP9003994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179" y="3152267"/>
            <a:ext cx="1066720" cy="1599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nza\AppData\Local\Microsoft\Windows\Temporary Internet Files\Content.IE5\P955B1X4\MC9000277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53151"/>
            <a:ext cx="2435297" cy="1752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8429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4495" y="485139"/>
            <a:ext cx="676909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ODPOVĚZ  NA  OTÁZKY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2276872"/>
            <a:ext cx="57245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Jak  se  ti  líbí  dnešní  den  a  proč?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71600" y="3501007"/>
            <a:ext cx="27590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  venku  teplo?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4590256"/>
            <a:ext cx="50881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  kolik  hodin  jdeš  ze  školy?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Honza\AppData\Local\Microsoft\Windows\Temporary Internet Files\Content.IE5\P955B1X4\MP9004329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356992"/>
            <a:ext cx="1795203" cy="2688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ZDROJE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Ve výukovém materiálu byly použity  kliparty z programu MS Word 2010 od firmy </a:t>
            </a:r>
            <a:r>
              <a:rPr lang="cs-CZ" u="sng" dirty="0">
                <a:solidFill>
                  <a:srgbClr val="FF0000"/>
                </a:solidFill>
                <a:hlinkClick r:id="rId2"/>
              </a:rPr>
              <a:t>www.microsoft.com</a:t>
            </a:r>
            <a:r>
              <a:rPr lang="cs-CZ" dirty="0">
                <a:solidFill>
                  <a:srgbClr val="FF0000"/>
                </a:solidFill>
              </a:rPr>
              <a:t>. Na tento software máme zakoupenou licenci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0">
      <a:dk1>
        <a:sysClr val="windowText" lastClr="000000"/>
      </a:dk1>
      <a:lt1>
        <a:sysClr val="window" lastClr="FFFFFF"/>
      </a:lt1>
      <a:dk2>
        <a:srgbClr val="B13F9A"/>
      </a:dk2>
      <a:lt2>
        <a:srgbClr val="F0D7EB"/>
      </a:lt2>
      <a:accent1>
        <a:srgbClr val="FF0000"/>
      </a:accent1>
      <a:accent2>
        <a:srgbClr val="FF0000"/>
      </a:accent2>
      <a:accent3>
        <a:srgbClr val="FF0000"/>
      </a:accent3>
      <a:accent4>
        <a:srgbClr val="FF0000"/>
      </a:accent4>
      <a:accent5>
        <a:srgbClr val="FF0000"/>
      </a:accent5>
      <a:accent6>
        <a:srgbClr val="FF0000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1295</TotalTime>
  <Words>165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VĚTY  TÁZACÍ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VY_32_INOVACE_03_ČESKÝ JAZYK 2. ROČNÍK_VĚTY TÁZACÍ</dc:title>
  <dc:creator>Adéla</dc:creator>
  <cp:lastModifiedBy>Honza</cp:lastModifiedBy>
  <cp:revision>201</cp:revision>
  <dcterms:created xsi:type="dcterms:W3CDTF">2011-08-12T09:27:27Z</dcterms:created>
  <dcterms:modified xsi:type="dcterms:W3CDTF">2012-11-29T16:35:14Z</dcterms:modified>
  <cp:contentStatus/>
</cp:coreProperties>
</file>