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96" r:id="rId1"/>
  </p:sldMasterIdLst>
  <p:notesMasterIdLst>
    <p:notesMasterId r:id="rId10"/>
  </p:notesMasterIdLst>
  <p:sldIdLst>
    <p:sldId id="257" r:id="rId2"/>
    <p:sldId id="265" r:id="rId3"/>
    <p:sldId id="258" r:id="rId4"/>
    <p:sldId id="271" r:id="rId5"/>
    <p:sldId id="278" r:id="rId6"/>
    <p:sldId id="276" r:id="rId7"/>
    <p:sldId id="27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VY_32_INOVACE_04_ČESKÝ JAZYK 2.ROČNÍK_VĚTY ROZKAZOVACÍ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Věty rozkazovací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VY_32_INOVACE_04_ČESKÝ JAZYK 2.ROČNÍK_VĚTY ROZKAZOVACÍ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Věty rozkazovací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0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003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639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5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05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0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0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9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3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4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7" r:id="rId1"/>
    <p:sldLayoutId id="2147484898" r:id="rId2"/>
    <p:sldLayoutId id="2147484899" r:id="rId3"/>
    <p:sldLayoutId id="2147484900" r:id="rId4"/>
    <p:sldLayoutId id="2147484901" r:id="rId5"/>
    <p:sldLayoutId id="2147484902" r:id="rId6"/>
    <p:sldLayoutId id="2147484903" r:id="rId7"/>
    <p:sldLayoutId id="2147484904" r:id="rId8"/>
    <p:sldLayoutId id="2147484905" r:id="rId9"/>
    <p:sldLayoutId id="2147484906" r:id="rId10"/>
    <p:sldLayoutId id="21474849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937132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nové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rozdílnosti vět.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VĚTY  ROZKAZOVACÍ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538482"/>
            <a:ext cx="4390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NĚCO  ROZKAZUJEME  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39" y="3715968"/>
            <a:ext cx="614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ZA  VĚTAMI  PÍŠEME  VYKŘIČNÍK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79348" y="367955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39" y="4965771"/>
            <a:ext cx="4730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MELODIE  HLASU  KLESÁ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Honza\AppData\Local\Microsoft\Windows\Temporary Internet Files\Content.IE5\52LT072U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441" y="4731359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06917"/>
            <a:ext cx="5452326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PŘEČTI  A  UDĚLEJ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8647" y="2204864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Smaž  tabuli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34535" y="3709732"/>
            <a:ext cx="2632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Sedni  si  rovně!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46401" y="5185628"/>
            <a:ext cx="2258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Dávej  pozor!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7WKOA846\MP9004317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779" y="174906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7WKOA846\MC900360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462" y="3405092"/>
            <a:ext cx="1445438" cy="1551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ZPYOUP7U\MC900397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587" y="4692055"/>
            <a:ext cx="180228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3455" y="606917"/>
            <a:ext cx="4164923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NAKUPUJEME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628800"/>
            <a:ext cx="3773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BĚŽ  DO  OBCHODU!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47591" y="2420888"/>
            <a:ext cx="36545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KUP  CELÝ  CHLÉB!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51574" y="3212976"/>
            <a:ext cx="5636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NEZAPOMEŇ  SI  VZÍT  </a:t>
            </a: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EPICI!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70364" y="4077072"/>
            <a:ext cx="487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  NEZTRAŤ  PENĚŽENKU!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70364" y="5085184"/>
            <a:ext cx="73255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PANÍ  PRODAVAČKU  SLUŠNĚ  POZDRAV!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90410"/>
            <a:ext cx="1289304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0371" y="485139"/>
            <a:ext cx="6957354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ROZKAŽ  SVÉMU  PSOVI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276872"/>
            <a:ext cx="2996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AŤ  SI  LEHNE…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233818"/>
            <a:ext cx="2938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AŤ  SI  SEDNE…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13096" y="2253889"/>
            <a:ext cx="1460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LEHNI!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212309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SEDNI!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1KZEBFE4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752" y="3140968"/>
            <a:ext cx="2000173" cy="300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31780" y="692696"/>
            <a:ext cx="5880457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PŘÍKAZY  VE  TŘÍDĚ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84401" y="2281599"/>
            <a:ext cx="16514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Neběhej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3462011"/>
            <a:ext cx="21515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Nevykřikuj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84401" y="5019391"/>
            <a:ext cx="2188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Nestrkej  se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13586" y="2276872"/>
            <a:ext cx="1465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Popros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2377" y="5130770"/>
            <a:ext cx="16738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Poděkuj !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52LT072U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755" y="3093056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2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Ve výukovém materiálu byly použity  kliparty z programu MS Word 2010 od firmy </a:t>
            </a:r>
            <a:r>
              <a:rPr lang="cs-CZ" u="sng" dirty="0">
                <a:solidFill>
                  <a:srgbClr val="7030A0"/>
                </a:solidFill>
                <a:hlinkClick r:id="rId2"/>
              </a:rPr>
              <a:t>www.microsoft.com</a:t>
            </a:r>
            <a:r>
              <a:rPr lang="cs-CZ" dirty="0">
                <a:solidFill>
                  <a:srgbClr val="7030A0"/>
                </a:solidFill>
              </a:rPr>
              <a:t>. Na tento software máme zakoupenou licenci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1384</TotalTime>
  <Words>151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VĚTY  ROZKAZOVACÍ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VY_32_INOVACE_04_ČESKÝ JAZYK 2. ROČNÍK_VĚTY ROZKAZOVACÍ</dc:title>
  <dc:creator>Adéla</dc:creator>
  <cp:lastModifiedBy>Honza</cp:lastModifiedBy>
  <cp:revision>207</cp:revision>
  <dcterms:created xsi:type="dcterms:W3CDTF">2011-08-12T09:27:27Z</dcterms:created>
  <dcterms:modified xsi:type="dcterms:W3CDTF">2012-11-29T16:37:12Z</dcterms:modified>
  <cp:contentStatus/>
</cp:coreProperties>
</file>