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896" r:id="rId1"/>
  </p:sldMasterIdLst>
  <p:notesMasterIdLst>
    <p:notesMasterId r:id="rId10"/>
  </p:notesMasterIdLst>
  <p:sldIdLst>
    <p:sldId id="257" r:id="rId2"/>
    <p:sldId id="265" r:id="rId3"/>
    <p:sldId id="258" r:id="rId4"/>
    <p:sldId id="271" r:id="rId5"/>
    <p:sldId id="278" r:id="rId6"/>
    <p:sldId id="276" r:id="rId7"/>
    <p:sldId id="277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1F1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45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VY_32_INOVACE_05_ČESKÝ JAZYK 2.ROČNÍK_VĚTY PŘACÍ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Téma: Věty přací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5BB4B29-B9AB-47ED-A579-9059ADD9CF19}">
      <dgm:prSet custT="1"/>
      <dgm:spPr/>
      <dgm:t>
        <a:bodyPr/>
        <a:lstStyle/>
        <a:p>
          <a:r>
            <a:rPr lang="cs-CZ" sz="1400" dirty="0" smtClean="0">
              <a:latin typeface="Calibri" pitchFamily="34" charset="0"/>
              <a:cs typeface="Calibri" pitchFamily="34" charset="0"/>
            </a:rPr>
            <a:t>Vytvořeno: listopad 2012</a:t>
          </a:r>
        </a:p>
      </dgm:t>
    </dgm:pt>
    <dgm:pt modelId="{ADA10BD7-853C-4AF4-8A86-973C8D9B8B1D}" type="parTrans" cxnId="{9D77D998-B493-47E2-BB36-A81621C449DF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18347619-0F89-4FED-9BC2-D48BAF202A5C}" type="sibTrans" cxnId="{9D77D998-B493-47E2-BB36-A81621C449DF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119D420-21F4-4162-A1BC-9207187FFC16}" type="pres">
      <dgm:prSet presAssocID="{D5BB4B29-B9AB-47ED-A579-9059ADD9CF19}" presName="vertSpace6" presStyleLbl="node1" presStyleIdx="4" presStyleCnt="6"/>
      <dgm:spPr/>
      <dgm:t>
        <a:bodyPr/>
        <a:lstStyle/>
        <a:p>
          <a:endParaRPr lang="cs-CZ"/>
        </a:p>
      </dgm:t>
    </dgm:pt>
    <dgm:pt modelId="{8B167824-09C7-4922-BF54-4EB31876DD6A}" type="pres">
      <dgm:prSet presAssocID="{D5BB4B29-B9AB-47ED-A579-9059ADD9CF19}" presName="circle6" presStyleLbl="node1" presStyleIdx="5" presStyleCnt="6"/>
      <dgm:spPr/>
      <dgm:t>
        <a:bodyPr/>
        <a:lstStyle/>
        <a:p>
          <a:endParaRPr lang="cs-CZ"/>
        </a:p>
      </dgm:t>
    </dgm:pt>
    <dgm:pt modelId="{D0F3BBBB-C066-48AB-B3F3-76CD2BD4A701}" type="pres">
      <dgm:prSet presAssocID="{D5BB4B29-B9AB-47ED-A579-9059ADD9CF19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E9FFC-2A15-4E3E-8475-6CD03D4B2ADB}" type="pres">
      <dgm:prSet presAssocID="{D5BB4B29-B9AB-47ED-A579-9059ADD9CF19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C88E2E-C783-4F4D-A0A9-D0963DF4A5C5}" type="presOf" srcId="{D5BB4B29-B9AB-47ED-A579-9059ADD9CF19}" destId="{E72E9FFC-2A15-4E3E-8475-6CD03D4B2ADB}" srcOrd="1" destOrd="0" presId="urn:microsoft.com/office/officeart/2005/8/layout/target3"/>
    <dgm:cxn modelId="{9D77D998-B493-47E2-BB36-A81621C449DF}" srcId="{757F3AB3-0718-4624-B441-E567A8F0AB56}" destId="{D5BB4B29-B9AB-47ED-A579-9059ADD9CF19}" srcOrd="5" destOrd="0" parTransId="{ADA10BD7-853C-4AF4-8A86-973C8D9B8B1D}" sibTransId="{18347619-0F89-4FED-9BC2-D48BAF202A5C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A9EB89F0-2AB2-49CE-BA7D-3ED809FB4796}" type="presOf" srcId="{D5BB4B29-B9AB-47ED-A579-9059ADD9CF19}" destId="{D0F3BBBB-C066-48AB-B3F3-76CD2BD4A701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8A6FBC1D-9083-4515-A4EE-18BD5A512470}" type="presParOf" srcId="{333A1088-737F-45CB-B68E-254E46348037}" destId="{A119D420-21F4-4162-A1BC-9207187FFC16}" srcOrd="15" destOrd="0" presId="urn:microsoft.com/office/officeart/2005/8/layout/target3"/>
    <dgm:cxn modelId="{190A464C-133F-4443-95D0-8DCA73894D97}" type="presParOf" srcId="{333A1088-737F-45CB-B68E-254E46348037}" destId="{8B167824-09C7-4922-BF54-4EB31876DD6A}" srcOrd="16" destOrd="0" presId="urn:microsoft.com/office/officeart/2005/8/layout/target3"/>
    <dgm:cxn modelId="{FB031EBF-612D-45E8-B060-FB3DF0CB80B1}" type="presParOf" srcId="{333A1088-737F-45CB-B68E-254E46348037}" destId="{D0F3BBBB-C066-48AB-B3F3-76CD2BD4A701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6F0B44C0-39AD-4DD3-B91F-1D50FB84F881}" type="presParOf" srcId="{333A1088-737F-45CB-B68E-254E46348037}" destId="{E72E9FFC-2A15-4E3E-8475-6CD03D4B2AD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VY_32_INOVACE_05_ČESKÝ JAZYK 2.ROČNÍK_VĚTY PŘACÍ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Téma: Věty přací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1273857"/>
        <a:ext cx="5350878" cy="318465"/>
      </dsp:txXfrm>
    </dsp:sp>
    <dsp:sp modelId="{8B167824-09C7-4922-BF54-4EB31876DD6A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F3BBBB-C066-48AB-B3F3-76CD2BD4A701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Vytvořeno: listopad 2012</a:t>
          </a:r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3081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0033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26391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2758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0521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69083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88076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8686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2299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534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4249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897" r:id="rId1"/>
    <p:sldLayoutId id="2147484898" r:id="rId2"/>
    <p:sldLayoutId id="2147484899" r:id="rId3"/>
    <p:sldLayoutId id="2147484900" r:id="rId4"/>
    <p:sldLayoutId id="2147484901" r:id="rId5"/>
    <p:sldLayoutId id="2147484902" r:id="rId6"/>
    <p:sldLayoutId id="2147484903" r:id="rId7"/>
    <p:sldLayoutId id="2147484904" r:id="rId8"/>
    <p:sldLayoutId id="2147484905" r:id="rId9"/>
    <p:sldLayoutId id="2147484906" r:id="rId10"/>
    <p:sldLayoutId id="21474849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60556748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je určena žákům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2. </a:t>
            </a: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ročníku ZŠ a je vhodná pro interaktivní tabuli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Slouží k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výkladu nové látky.</a:t>
            </a:r>
          </a:p>
          <a:p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Vytváří představu o rozdílnosti vět.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322533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VĚTY  PŘACÍ</a:t>
            </a:r>
            <a:endParaRPr lang="cs-CZ" sz="4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2538482"/>
            <a:ext cx="42354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VYJADŘUJEME  PŘÁNÍ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39" y="3715968"/>
            <a:ext cx="52884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ZA  VĚTAMI  PÍŠEME  TEČKU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559925" y="3673799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31639" y="4965771"/>
            <a:ext cx="47307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MELODIE  HLASU  KLESÁ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Honza\AppData\Local\Microsoft\Windows\Temporary Internet Files\Content.IE5\7WKOA846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3360" y="4476493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15433" y="606917"/>
            <a:ext cx="610096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PŘEČTI  A  VYSVĚTLI</a:t>
            </a:r>
            <a:endParaRPr lang="cs-CZ" sz="4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8647" y="2204864"/>
            <a:ext cx="53799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Ať  je  odpoledne  krásné  počasí  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87174" y="3448122"/>
            <a:ext cx="40334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Kéž  by  byla  už  svačina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48647" y="4624872"/>
            <a:ext cx="34836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Ať  se  ti  nic  nestane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84598" y="2204864"/>
            <a:ext cx="2760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675831" y="3403831"/>
            <a:ext cx="2760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332293" y="4603378"/>
            <a:ext cx="2760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1026" name="Picture 2" descr="C:\Users\Honza\AppData\Local\Microsoft\Windows\Temporary Internet Files\Content.IE5\52LT072U\MC9003503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5969" y="1647964"/>
            <a:ext cx="1020621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Honza\AppData\Local\Microsoft\Windows\Temporary Internet Files\Content.IE5\52LT072U\MC9004379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2617" y="2812191"/>
            <a:ext cx="972895" cy="1159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onza\AppData\Local\Microsoft\Windows\Temporary Internet Files\Content.IE5\ZPYOUP7U\MC9001984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6049" y="4149080"/>
            <a:ext cx="1679920" cy="1626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615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1502" y="606917"/>
            <a:ext cx="652883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KDYŽ  JDU  DO  ŠKOLY</a:t>
            </a:r>
            <a:endParaRPr lang="cs-CZ" sz="4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43608" y="1628800"/>
            <a:ext cx="41841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AŤ  NEPŘIJDU  POZDĚ.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047591" y="2420888"/>
            <a:ext cx="531607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AŤ  NEZAPOMENU  SVAČINU.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051574" y="3212976"/>
            <a:ext cx="459670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AŤ  NEDOSTANU  PĚTKU.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055557" y="4005064"/>
            <a:ext cx="47756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KÉŽ  SE  MI  VŠE  PODAŘÍ.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C:\Users\Honza\AppData\Local\Microsoft\Windows\Temporary Internet Files\Content.IE5\7WKOA846\MP9004394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8460" y="3474585"/>
            <a:ext cx="1699924" cy="2546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6902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7502" y="485139"/>
            <a:ext cx="478310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DOKONČI  VĚTY</a:t>
            </a:r>
            <a:endParaRPr lang="cs-CZ" sz="4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600" y="2276872"/>
            <a:ext cx="50876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KÉŽ  BYCH  MOHLA  JET…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71600" y="3086667"/>
            <a:ext cx="41462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KÉŽ  BYCH  DOSTAL…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71600" y="3955877"/>
            <a:ext cx="36936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KÉŽ  BYCH  BYLA…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71600" y="4825087"/>
            <a:ext cx="50957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KÉŽ  BY  NIKDO  NIKOMU…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 descr="C:\Users\Honza\AppData\Local\Microsoft\Windows\Temporary Internet Files\Content.IE5\TH656BGI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6370" y="3196907"/>
            <a:ext cx="2070100" cy="130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1595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554231" y="692696"/>
            <a:ext cx="603556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NAPIŠ  SVOJE  PŘÁNÍ</a:t>
            </a:r>
            <a:endParaRPr lang="cs-CZ" sz="4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115616" y="2132856"/>
            <a:ext cx="28552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ť  jsem  zdravý.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49508" y="2996952"/>
            <a:ext cx="339868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ť  dostanu  hračku.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183400" y="3861048"/>
            <a:ext cx="41167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Kéž  by  už  byly  Vánoce.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183400" y="4861520"/>
            <a:ext cx="45063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Kdybych  dostal  nové  kolo.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9" name="Picture 3" descr="C:\Users\Honza\AppData\Local\Microsoft\Windows\Temporary Internet Files\Content.IE5\1KZEBFE4\MM91000114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737831"/>
            <a:ext cx="1632111" cy="2209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0728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0" grpId="0"/>
      <p:bldP spid="11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4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/>
          <a:lstStyle/>
          <a:p>
            <a:r>
              <a:rPr lang="cs-CZ" dirty="0">
                <a:solidFill>
                  <a:schemeClr val="accent1"/>
                </a:solidFill>
              </a:rPr>
              <a:t>Ve výukovém materiálu byly použity  kliparty z programu MS Word 2010 od firmy </a:t>
            </a:r>
            <a:r>
              <a:rPr lang="cs-CZ" u="sng" dirty="0">
                <a:solidFill>
                  <a:schemeClr val="accent1"/>
                </a:solidFill>
                <a:hlinkClick r:id="rId2"/>
              </a:rPr>
              <a:t>www.microsoft.com</a:t>
            </a:r>
            <a:r>
              <a:rPr lang="cs-CZ" dirty="0">
                <a:solidFill>
                  <a:schemeClr val="accent1"/>
                </a:solidFill>
              </a:rPr>
              <a:t>. Na tento software máme zakoupenou licenci</a:t>
            </a:r>
            <a:r>
              <a:rPr lang="cs-CZ" dirty="0" smtClean="0">
                <a:solidFill>
                  <a:schemeClr val="accent1"/>
                </a:solidFill>
              </a:rPr>
              <a:t>.</a:t>
            </a:r>
            <a:endParaRPr lang="cs-CZ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1581</TotalTime>
  <Words>171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VĚTY  PŘACÍ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VY_32_INOVACE_05_ČESKÝ JAZYK 2. ROČNÍK_VĚTY PŘACÍ</dc:title>
  <dc:creator>Adéla</dc:creator>
  <cp:lastModifiedBy>Honza</cp:lastModifiedBy>
  <cp:revision>218</cp:revision>
  <dcterms:created xsi:type="dcterms:W3CDTF">2011-08-12T09:27:27Z</dcterms:created>
  <dcterms:modified xsi:type="dcterms:W3CDTF">2012-11-29T16:40:03Z</dcterms:modified>
  <cp:contentStatus/>
</cp:coreProperties>
</file>