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96" r:id="rId1"/>
  </p:sldMasterIdLst>
  <p:notesMasterIdLst>
    <p:notesMasterId r:id="rId11"/>
  </p:notesMasterIdLst>
  <p:sldIdLst>
    <p:sldId id="257" r:id="rId2"/>
    <p:sldId id="265" r:id="rId3"/>
    <p:sldId id="258" r:id="rId4"/>
    <p:sldId id="271" r:id="rId5"/>
    <p:sldId id="278" r:id="rId6"/>
    <p:sldId id="276" r:id="rId7"/>
    <p:sldId id="277" r:id="rId8"/>
    <p:sldId id="279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F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45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VY_32_INOVACE_06_ČESKÝ JAZYK 2.ROČNÍK_DRUHY VĚT I.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Téma: Druhy vět I.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5BB4B29-B9AB-47ED-A579-9059ADD9CF19}">
      <dgm:prSet custT="1"/>
      <dgm:spPr/>
      <dgm:t>
        <a:bodyPr/>
        <a:lstStyle/>
        <a:p>
          <a:r>
            <a:rPr lang="cs-CZ" sz="14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gm:t>
    </dgm:pt>
    <dgm:pt modelId="{ADA10BD7-853C-4AF4-8A86-973C8D9B8B1D}" type="par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18347619-0F89-4FED-9BC2-D48BAF202A5C}" type="sib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1762" custLinFactNeighborY="-225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19D420-21F4-4162-A1BC-9207187FFC16}" type="pres">
      <dgm:prSet presAssocID="{D5BB4B29-B9AB-47ED-A579-9059ADD9CF19}" presName="vertSpace6" presStyleLbl="node1" presStyleIdx="4" presStyleCnt="6"/>
      <dgm:spPr/>
      <dgm:t>
        <a:bodyPr/>
        <a:lstStyle/>
        <a:p>
          <a:endParaRPr lang="cs-CZ"/>
        </a:p>
      </dgm:t>
    </dgm:pt>
    <dgm:pt modelId="{8B167824-09C7-4922-BF54-4EB31876DD6A}" type="pres">
      <dgm:prSet presAssocID="{D5BB4B29-B9AB-47ED-A579-9059ADD9CF19}" presName="circle6" presStyleLbl="node1" presStyleIdx="5" presStyleCnt="6"/>
      <dgm:spPr/>
      <dgm:t>
        <a:bodyPr/>
        <a:lstStyle/>
        <a:p>
          <a:endParaRPr lang="cs-CZ"/>
        </a:p>
      </dgm:t>
    </dgm:pt>
    <dgm:pt modelId="{D0F3BBBB-C066-48AB-B3F3-76CD2BD4A701}" type="pres">
      <dgm:prSet presAssocID="{D5BB4B29-B9AB-47ED-A579-9059ADD9CF1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E9FFC-2A15-4E3E-8475-6CD03D4B2ADB}" type="pres">
      <dgm:prSet presAssocID="{D5BB4B29-B9AB-47ED-A579-9059ADD9CF1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C88E2E-C783-4F4D-A0A9-D0963DF4A5C5}" type="presOf" srcId="{D5BB4B29-B9AB-47ED-A579-9059ADD9CF19}" destId="{E72E9FFC-2A15-4E3E-8475-6CD03D4B2ADB}" srcOrd="1" destOrd="0" presId="urn:microsoft.com/office/officeart/2005/8/layout/target3"/>
    <dgm:cxn modelId="{9D77D998-B493-47E2-BB36-A81621C449DF}" srcId="{757F3AB3-0718-4624-B441-E567A8F0AB56}" destId="{D5BB4B29-B9AB-47ED-A579-9059ADD9CF19}" srcOrd="5" destOrd="0" parTransId="{ADA10BD7-853C-4AF4-8A86-973C8D9B8B1D}" sibTransId="{18347619-0F89-4FED-9BC2-D48BAF202A5C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A9EB89F0-2AB2-49CE-BA7D-3ED809FB4796}" type="presOf" srcId="{D5BB4B29-B9AB-47ED-A579-9059ADD9CF19}" destId="{D0F3BBBB-C066-48AB-B3F3-76CD2BD4A701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8A6FBC1D-9083-4515-A4EE-18BD5A512470}" type="presParOf" srcId="{333A1088-737F-45CB-B68E-254E46348037}" destId="{A119D420-21F4-4162-A1BC-9207187FFC16}" srcOrd="15" destOrd="0" presId="urn:microsoft.com/office/officeart/2005/8/layout/target3"/>
    <dgm:cxn modelId="{190A464C-133F-4443-95D0-8DCA73894D97}" type="presParOf" srcId="{333A1088-737F-45CB-B68E-254E46348037}" destId="{8B167824-09C7-4922-BF54-4EB31876DD6A}" srcOrd="16" destOrd="0" presId="urn:microsoft.com/office/officeart/2005/8/layout/target3"/>
    <dgm:cxn modelId="{FB031EBF-612D-45E8-B060-FB3DF0CB80B1}" type="presParOf" srcId="{333A1088-737F-45CB-B68E-254E46348037}" destId="{D0F3BBBB-C066-48AB-B3F3-76CD2BD4A701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6F0B44C0-39AD-4DD3-B91F-1D50FB84F881}" type="presParOf" srcId="{333A1088-737F-45CB-B68E-254E46348037}" destId="{E72E9FFC-2A15-4E3E-8475-6CD03D4B2AD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VY_32_INOVACE_06_ČESKÝ JAZYK 2.ROČNÍK_DRUHY VĚT I.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28115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Téma: Druhy vět I.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928115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1273857"/>
        <a:ext cx="5350878" cy="318465"/>
      </dsp:txXfrm>
    </dsp:sp>
    <dsp:sp modelId="{8B167824-09C7-4922-BF54-4EB31876DD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F3BBBB-C066-48AB-B3F3-76CD2BD4A70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308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00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639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75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05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908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80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868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299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534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24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97" r:id="rId1"/>
    <p:sldLayoutId id="2147484898" r:id="rId2"/>
    <p:sldLayoutId id="2147484899" r:id="rId3"/>
    <p:sldLayoutId id="2147484900" r:id="rId4"/>
    <p:sldLayoutId id="2147484901" r:id="rId5"/>
    <p:sldLayoutId id="2147484902" r:id="rId6"/>
    <p:sldLayoutId id="2147484903" r:id="rId7"/>
    <p:sldLayoutId id="2147484904" r:id="rId8"/>
    <p:sldLayoutId id="2147484905" r:id="rId9"/>
    <p:sldLayoutId id="2147484906" r:id="rId10"/>
    <p:sldLayoutId id="21474849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601892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2.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procvičení látky.</a:t>
            </a:r>
          </a:p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Vytváří představu o rozdílnosti vět.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322533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DOPLŇ  ZNAMÉNKA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2132856"/>
            <a:ext cx="4560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Dnes  půjdeme  na  pohádku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3183264"/>
            <a:ext cx="3940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  bude  dnes  k  obědu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39" y="4149080"/>
            <a:ext cx="3201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Rychle  se  nasvačte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64470" y="2122102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37993" y="3183264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33349" y="4142546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5229200"/>
            <a:ext cx="3324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Ať  už  je  přestávka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56589" y="5229200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Honza\AppData\Local\Microsoft\Windows\Temporary Internet Files\Content.IE5\IBMIW9I8\MC900437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552" y="4155395"/>
            <a:ext cx="1866900" cy="15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332656"/>
            <a:ext cx="553677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JAKÁ  JE  TO  VĚTA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0683" y="1458064"/>
            <a:ext cx="3203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Učíme  se  ve  škole.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0368" y="2541263"/>
            <a:ext cx="3717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Těšíš  se  na  pohádku?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0684" y="3827234"/>
            <a:ext cx="3376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Pozorně  poslouchej!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onza\AppData\Local\Microsoft\Windows\Temporary Internet Files\Content.IE5\Q2OF5TH5\MP9004394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200" y="1019054"/>
            <a:ext cx="1220666" cy="152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208762" y="1436974"/>
            <a:ext cx="1915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oznamovací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57604" y="2541263"/>
            <a:ext cx="1018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tázací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Honza\AppData\Local\Microsoft\Windows\Temporary Internet Files\Content.IE5\TH656BGI\MP9004491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845" y="2649942"/>
            <a:ext cx="1407466" cy="111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266929" y="3827234"/>
            <a:ext cx="1915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rozkazovací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Honza\AppData\Local\Microsoft\Windows\Temporary Internet Files\Content.IE5\52LT072U\MC9004350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200" y="3960744"/>
            <a:ext cx="1470231" cy="113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021086" y="5227142"/>
            <a:ext cx="3488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Kéž  by  napadl  sníh.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50291" y="5229200"/>
            <a:ext cx="901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přací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Honza\AppData\Local\Microsoft\Windows\Temporary Internet Files\Content.IE5\Q2OF5TH5\MP9004340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683" y="5458940"/>
            <a:ext cx="1794810" cy="119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04916" y="606917"/>
            <a:ext cx="432201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OZNAMUJEME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043608" y="1628800"/>
            <a:ext cx="6192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  ostatním,  co jsi dělal o víkendu.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055557" y="4005064"/>
            <a:ext cx="6591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Pověz  ostatním, co jsi prožila  o  víkendu.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Honza\AppData\Local\Microsoft\Windows\Temporary Internet Files\Content.IE5\1KZEBFE4\MP9004383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184277"/>
            <a:ext cx="2624336" cy="174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Honza\AppData\Local\Microsoft\Windows\Temporary Internet Files\Content.IE5\TH656BGI\MP9004227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336" y="4511725"/>
            <a:ext cx="2388274" cy="191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90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21503" y="485139"/>
            <a:ext cx="319510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PTÁME  SE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2276872"/>
            <a:ext cx="5918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Zeptej  se  spolužáka,  čím  chce  být?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3955877"/>
            <a:ext cx="6766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Zeptej  se  spolužačky,  co  nosí  nejraději?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Honza\AppData\Local\Microsoft\Windows\Temporary Internet Files\Content.IE5\1KZEBFE4\MC9001986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00808"/>
            <a:ext cx="1171080" cy="151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onza\AppData\Local\Microsoft\Windows\Temporary Internet Files\Content.IE5\Q2OF5TH5\MP9004486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326" y="4471457"/>
            <a:ext cx="2921503" cy="194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5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69141" y="692696"/>
            <a:ext cx="4605749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ROZKAZUJEME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6" y="2132856"/>
            <a:ext cx="49839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  dětem,  ať  sedí  rovně! 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15616" y="3851564"/>
            <a:ext cx="67056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  dětem,  ať  položí  hlavy  na  lavice!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Honza\AppData\Local\Microsoft\Windows\Temporary Internet Files\Content.IE5\B7WDPJ2L\MC900345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784" y="2357272"/>
            <a:ext cx="1063445" cy="106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onza\AppData\Local\Microsoft\Windows\Temporary Internet Files\Content.IE5\Q2OF5TH5\MP9004309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790" y="4509121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72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23594" y="692696"/>
            <a:ext cx="369684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PŘEJEME  SI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2132856"/>
            <a:ext cx="5710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Řekni,  že  si  přeješ  novou  hračku.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3851564"/>
            <a:ext cx="49872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Řekni,  že  si  přeješ  nové  lyže.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Honza\AppData\Local\Microsoft\Windows\Temporary Internet Files\Content.IE5\IBMIW9I8\MP9004016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75" y="1626733"/>
            <a:ext cx="1331046" cy="199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onza\AppData\Local\Microsoft\Windows\Temporary Internet Files\Content.IE5\TH656BGI\MC9004465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10" y="4032425"/>
            <a:ext cx="1722730" cy="170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4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Ve výukovém materiálu byly použity  kliparty z programu MS Word 2010 od firmy </a:t>
            </a:r>
            <a:r>
              <a:rPr lang="cs-CZ" u="sng" dirty="0">
                <a:solidFill>
                  <a:schemeClr val="tx2"/>
                </a:solidFill>
                <a:hlinkClick r:id="rId2"/>
              </a:rPr>
              <a:t>www.microsoft.com</a:t>
            </a:r>
            <a:r>
              <a:rPr lang="cs-CZ" dirty="0">
                <a:solidFill>
                  <a:schemeClr val="tx2"/>
                </a:solidFill>
              </a:rPr>
              <a:t>. Na tento software máme zakoupenou licenci</a:t>
            </a:r>
            <a:r>
              <a:rPr lang="cs-CZ" dirty="0" smtClean="0">
                <a:solidFill>
                  <a:schemeClr val="tx2"/>
                </a:solidFill>
              </a:rPr>
              <a:t>.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1638</TotalTime>
  <Words>197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DOPLŇ  ZNAMÉNKA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VY_32_INOVACE_06_ČESKÝ JAZYK 2. ROČNÍK_DRUHY VĚT I.</dc:title>
  <dc:creator>Adéla</dc:creator>
  <cp:lastModifiedBy>Honza</cp:lastModifiedBy>
  <cp:revision>229</cp:revision>
  <dcterms:created xsi:type="dcterms:W3CDTF">2011-08-12T09:27:27Z</dcterms:created>
  <dcterms:modified xsi:type="dcterms:W3CDTF">2012-11-29T16:41:49Z</dcterms:modified>
  <cp:contentStatus/>
</cp:coreProperties>
</file>