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896" r:id="rId1"/>
  </p:sldMasterIdLst>
  <p:notesMasterIdLst>
    <p:notesMasterId r:id="rId11"/>
  </p:notesMasterIdLst>
  <p:sldIdLst>
    <p:sldId id="257" r:id="rId2"/>
    <p:sldId id="265" r:id="rId3"/>
    <p:sldId id="258" r:id="rId4"/>
    <p:sldId id="271" r:id="rId5"/>
    <p:sldId id="278" r:id="rId6"/>
    <p:sldId id="276" r:id="rId7"/>
    <p:sldId id="277" r:id="rId8"/>
    <p:sldId id="279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1F14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45" autoAdjust="0"/>
    <p:restoredTop sz="94660"/>
  </p:normalViewPr>
  <p:slideViewPr>
    <p:cSldViewPr>
      <p:cViewPr varScale="1">
        <p:scale>
          <a:sx n="69" d="100"/>
          <a:sy n="69" d="100"/>
        </p:scale>
        <p:origin x="-142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rtl="0"/>
          <a:r>
            <a:rPr lang="cs-CZ" sz="1400" dirty="0" smtClean="0">
              <a:latin typeface="Calibri" pitchFamily="34" charset="0"/>
              <a:cs typeface="Calibri" pitchFamily="34" charset="0"/>
            </a:rPr>
            <a:t>VY_32_INOVACE_08_ČESKÝ JAZYK 2.ROČNÍK_ABECEDA</a:t>
          </a:r>
          <a:endParaRPr lang="cs-CZ" sz="1400" dirty="0">
            <a:latin typeface="Calibri" pitchFamily="34" charset="0"/>
            <a:cs typeface="Calibri" pitchFamily="34" charset="0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D1D4F407-5343-4D3F-B5B9-D407B03CAEB4}">
      <dgm:prSet custT="1"/>
      <dgm:spPr/>
      <dgm:t>
        <a:bodyPr/>
        <a:lstStyle/>
        <a:p>
          <a:pPr rtl="0"/>
          <a:r>
            <a:rPr lang="cs-CZ" sz="1400" dirty="0" smtClean="0">
              <a:latin typeface="Calibri" pitchFamily="34" charset="0"/>
              <a:cs typeface="Calibri" pitchFamily="34" charset="0"/>
            </a:rPr>
            <a:t>ZŠ Týnec nad Labem</a:t>
          </a:r>
          <a:endParaRPr lang="cs-CZ" sz="1400" dirty="0">
            <a:latin typeface="Calibri" pitchFamily="34" charset="0"/>
            <a:cs typeface="Calibri" pitchFamily="34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D1B46980-6531-4606-95E6-44980827E919}">
      <dgm:prSet custT="1"/>
      <dgm:spPr/>
      <dgm:t>
        <a:bodyPr/>
        <a:lstStyle/>
        <a:p>
          <a:pPr rtl="0"/>
          <a:r>
            <a:rPr lang="cs-CZ" sz="1400" dirty="0" smtClean="0">
              <a:latin typeface="Calibri" pitchFamily="34" charset="0"/>
              <a:cs typeface="Calibri" pitchFamily="34" charset="0"/>
            </a:rPr>
            <a:t>AUTOR: Mgr. Adéla Černá</a:t>
          </a:r>
          <a:endParaRPr lang="cs-CZ" sz="1400" dirty="0">
            <a:latin typeface="Calibri" pitchFamily="34" charset="0"/>
            <a:cs typeface="Calibri" pitchFamily="34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4C35D32F-0EAB-4CD7-82EE-45574DC2A586}">
      <dgm:prSet custT="1"/>
      <dgm:spPr/>
      <dgm:t>
        <a:bodyPr/>
        <a:lstStyle/>
        <a:p>
          <a:pPr rtl="0"/>
          <a:r>
            <a:rPr lang="cs-CZ" sz="1400" dirty="0" smtClean="0">
              <a:latin typeface="Calibri" pitchFamily="34" charset="0"/>
              <a:cs typeface="Calibri" pitchFamily="34" charset="0"/>
            </a:rPr>
            <a:t>CZ.1.07/1.4.00/21.1921</a:t>
          </a:r>
          <a:endParaRPr lang="cs-CZ" sz="1400" dirty="0">
            <a:latin typeface="Calibri" pitchFamily="34" charset="0"/>
            <a:cs typeface="Calibri" pitchFamily="34" charset="0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D8197B8C-B260-4A16-BDF4-0947B075E274}">
      <dgm:prSet custT="1"/>
      <dgm:spPr/>
      <dgm:t>
        <a:bodyPr/>
        <a:lstStyle/>
        <a:p>
          <a:pPr rtl="0"/>
          <a:r>
            <a:rPr lang="cs-CZ" sz="1400" dirty="0" smtClean="0">
              <a:latin typeface="Calibri" pitchFamily="34" charset="0"/>
              <a:cs typeface="Calibri" pitchFamily="34" charset="0"/>
            </a:rPr>
            <a:t>Téma: Abeceda</a:t>
          </a:r>
          <a:endParaRPr lang="cs-CZ" sz="1400" dirty="0">
            <a:latin typeface="Calibri" pitchFamily="34" charset="0"/>
            <a:cs typeface="Calibri" pitchFamily="34" charset="0"/>
          </a:endParaRPr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D5BB4B29-B9AB-47ED-A579-9059ADD9CF19}">
      <dgm:prSet custT="1"/>
      <dgm:spPr/>
      <dgm:t>
        <a:bodyPr/>
        <a:lstStyle/>
        <a:p>
          <a:r>
            <a:rPr lang="cs-CZ" sz="1400" dirty="0" smtClean="0">
              <a:latin typeface="Calibri" pitchFamily="34" charset="0"/>
              <a:cs typeface="Calibri" pitchFamily="34" charset="0"/>
            </a:rPr>
            <a:t>Vytvořeno: listopad 2012</a:t>
          </a:r>
        </a:p>
      </dgm:t>
    </dgm:pt>
    <dgm:pt modelId="{ADA10BD7-853C-4AF4-8A86-973C8D9B8B1D}" type="parTrans" cxnId="{9D77D998-B493-47E2-BB36-A81621C449DF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18347619-0F89-4FED-9BC2-D48BAF202A5C}" type="sibTrans" cxnId="{9D77D998-B493-47E2-BB36-A81621C449DF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 custLinFactNeighborX="417" custLinFactNeighborY="-2254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A119D420-21F4-4162-A1BC-9207187FFC16}" type="pres">
      <dgm:prSet presAssocID="{D5BB4B29-B9AB-47ED-A579-9059ADD9CF19}" presName="vertSpace6" presStyleLbl="node1" presStyleIdx="4" presStyleCnt="6"/>
      <dgm:spPr/>
      <dgm:t>
        <a:bodyPr/>
        <a:lstStyle/>
        <a:p>
          <a:endParaRPr lang="cs-CZ"/>
        </a:p>
      </dgm:t>
    </dgm:pt>
    <dgm:pt modelId="{8B167824-09C7-4922-BF54-4EB31876DD6A}" type="pres">
      <dgm:prSet presAssocID="{D5BB4B29-B9AB-47ED-A579-9059ADD9CF19}" presName="circle6" presStyleLbl="node1" presStyleIdx="5" presStyleCnt="6"/>
      <dgm:spPr/>
      <dgm:t>
        <a:bodyPr/>
        <a:lstStyle/>
        <a:p>
          <a:endParaRPr lang="cs-CZ"/>
        </a:p>
      </dgm:t>
    </dgm:pt>
    <dgm:pt modelId="{D0F3BBBB-C066-48AB-B3F3-76CD2BD4A701}" type="pres">
      <dgm:prSet presAssocID="{D5BB4B29-B9AB-47ED-A579-9059ADD9CF19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E9FFC-2A15-4E3E-8475-6CD03D4B2ADB}" type="pres">
      <dgm:prSet presAssocID="{D5BB4B29-B9AB-47ED-A579-9059ADD9CF19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6C88E2E-C783-4F4D-A0A9-D0963DF4A5C5}" type="presOf" srcId="{D5BB4B29-B9AB-47ED-A579-9059ADD9CF19}" destId="{E72E9FFC-2A15-4E3E-8475-6CD03D4B2ADB}" srcOrd="1" destOrd="0" presId="urn:microsoft.com/office/officeart/2005/8/layout/target3"/>
    <dgm:cxn modelId="{9D77D998-B493-47E2-BB36-A81621C449DF}" srcId="{757F3AB3-0718-4624-B441-E567A8F0AB56}" destId="{D5BB4B29-B9AB-47ED-A579-9059ADD9CF19}" srcOrd="5" destOrd="0" parTransId="{ADA10BD7-853C-4AF4-8A86-973C8D9B8B1D}" sibTransId="{18347619-0F89-4FED-9BC2-D48BAF202A5C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BDF84C2-58C3-403C-B7C8-5A0B31900B08}" type="presOf" srcId="{D8197B8C-B260-4A16-BDF4-0947B075E274}" destId="{25B08C86-7E15-44DC-BE7F-FFB55DD49D12}" srcOrd="0" destOrd="0" presId="urn:microsoft.com/office/officeart/2005/8/layout/target3"/>
    <dgm:cxn modelId="{64DF7FB4-F07B-4A69-B468-35247763BEF0}" type="presOf" srcId="{D1B46980-6531-4606-95E6-44980827E919}" destId="{2BE915AB-18AA-4053-B92C-3BFC9ED204BB}" srcOrd="1" destOrd="0" presId="urn:microsoft.com/office/officeart/2005/8/layout/target3"/>
    <dgm:cxn modelId="{7B0EF732-34B2-4E02-9E76-F7D7B9D1D022}" type="presOf" srcId="{D1D4F407-5343-4D3F-B5B9-D407B03CAEB4}" destId="{AED2198E-93D5-4001-81B4-73124B309672}" srcOrd="1" destOrd="0" presId="urn:microsoft.com/office/officeart/2005/8/layout/target3"/>
    <dgm:cxn modelId="{5B7B66DE-1C23-4C83-8B10-F6A0009FD3B6}" type="presOf" srcId="{4C35D32F-0EAB-4CD7-82EE-45574DC2A586}" destId="{8BEBB6EC-1DAA-4CAC-8A25-BC0FCBD5DBD5}" srcOrd="0" destOrd="0" presId="urn:microsoft.com/office/officeart/2005/8/layout/target3"/>
    <dgm:cxn modelId="{B0D47932-40BB-47F3-8FD3-1062B8AE36B0}" type="presOf" srcId="{B651F6E3-6281-48DB-9319-2AEAFDAE7572}" destId="{6BB5E863-4638-4E1D-BFDE-399D028AC4ED}" srcOrd="1" destOrd="0" presId="urn:microsoft.com/office/officeart/2005/8/layout/target3"/>
    <dgm:cxn modelId="{DA3EE670-C092-43B3-946F-0112A6DE8FF7}" type="presOf" srcId="{D8197B8C-B260-4A16-BDF4-0947B075E274}" destId="{5A5FFA88-C948-4069-8E93-59FA12366E8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773EC6B-2E81-427C-B890-39B61335EF51}" type="presOf" srcId="{D1B46980-6531-4606-95E6-44980827E919}" destId="{6140AFEC-043D-4C43-A2F9-D0F5331DF3A3}" srcOrd="0" destOrd="0" presId="urn:microsoft.com/office/officeart/2005/8/layout/target3"/>
    <dgm:cxn modelId="{10EF3C4E-3848-4559-8866-751A3F76BAE3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E37952A-8D07-47E3-B1B2-7858F3F8DAF8}" type="presOf" srcId="{D1D4F407-5343-4D3F-B5B9-D407B03CAEB4}" destId="{D005CE8C-CC26-4C3E-AC11-E15060ECD759}" srcOrd="0" destOrd="0" presId="urn:microsoft.com/office/officeart/2005/8/layout/target3"/>
    <dgm:cxn modelId="{E4BF4683-FD2F-4A8A-9E7B-2F438CA2FACE}" type="presOf" srcId="{757F3AB3-0718-4624-B441-E567A8F0AB56}" destId="{333A1088-737F-45CB-B68E-254E46348037}" srcOrd="0" destOrd="0" presId="urn:microsoft.com/office/officeart/2005/8/layout/target3"/>
    <dgm:cxn modelId="{A9EB89F0-2AB2-49CE-BA7D-3ED809FB4796}" type="presOf" srcId="{D5BB4B29-B9AB-47ED-A579-9059ADD9CF19}" destId="{D0F3BBBB-C066-48AB-B3F3-76CD2BD4A701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0A42CA2E-AEF3-4657-8E41-AFEA93453B36}" type="presOf" srcId="{4C35D32F-0EAB-4CD7-82EE-45574DC2A586}" destId="{890E4F0B-2866-4A3F-A3C7-2A14B1797930}" srcOrd="1" destOrd="0" presId="urn:microsoft.com/office/officeart/2005/8/layout/target3"/>
    <dgm:cxn modelId="{E642AB49-6478-4DFE-9FF1-51916AC6AAFD}" type="presParOf" srcId="{333A1088-737F-45CB-B68E-254E46348037}" destId="{F5ABB229-8D3B-4694-996A-96F23CF14429}" srcOrd="0" destOrd="0" presId="urn:microsoft.com/office/officeart/2005/8/layout/target3"/>
    <dgm:cxn modelId="{DA65F393-5660-46D2-A8BC-A11770AF4864}" type="presParOf" srcId="{333A1088-737F-45CB-B68E-254E46348037}" destId="{F41139FD-01EE-4571-8B17-4FB00FC51163}" srcOrd="1" destOrd="0" presId="urn:microsoft.com/office/officeart/2005/8/layout/target3"/>
    <dgm:cxn modelId="{06A38326-B60C-4B4D-94AB-21C99298D158}" type="presParOf" srcId="{333A1088-737F-45CB-B68E-254E46348037}" destId="{D005CE8C-CC26-4C3E-AC11-E15060ECD759}" srcOrd="2" destOrd="0" presId="urn:microsoft.com/office/officeart/2005/8/layout/target3"/>
    <dgm:cxn modelId="{1134080E-6C41-4A6D-985D-3EC24C403CD1}" type="presParOf" srcId="{333A1088-737F-45CB-B68E-254E46348037}" destId="{2C702D82-9B77-49B7-9568-BB8EB47C3372}" srcOrd="3" destOrd="0" presId="urn:microsoft.com/office/officeart/2005/8/layout/target3"/>
    <dgm:cxn modelId="{4F1CA5D6-F3CB-4DF9-BD2E-6656625E8EEA}" type="presParOf" srcId="{333A1088-737F-45CB-B68E-254E46348037}" destId="{A52A0455-90FF-4808-ABD0-F02540D31D5A}" srcOrd="4" destOrd="0" presId="urn:microsoft.com/office/officeart/2005/8/layout/target3"/>
    <dgm:cxn modelId="{FE2C01D9-CC69-4239-8E0B-8F4592663844}" type="presParOf" srcId="{333A1088-737F-45CB-B68E-254E46348037}" destId="{6140AFEC-043D-4C43-A2F9-D0F5331DF3A3}" srcOrd="5" destOrd="0" presId="urn:microsoft.com/office/officeart/2005/8/layout/target3"/>
    <dgm:cxn modelId="{81B787D4-C191-4DA4-9873-E40944247E22}" type="presParOf" srcId="{333A1088-737F-45CB-B68E-254E46348037}" destId="{9358AC05-5D7D-4327-9F80-1AD486AEA664}" srcOrd="6" destOrd="0" presId="urn:microsoft.com/office/officeart/2005/8/layout/target3"/>
    <dgm:cxn modelId="{322DA52F-B54E-4228-BD2C-63AFE5BCCD62}" type="presParOf" srcId="{333A1088-737F-45CB-B68E-254E46348037}" destId="{313FC574-E1CD-4FB4-B054-0B805CE0447D}" srcOrd="7" destOrd="0" presId="urn:microsoft.com/office/officeart/2005/8/layout/target3"/>
    <dgm:cxn modelId="{76377943-4D4D-4C16-89B6-C09BB7472FD7}" type="presParOf" srcId="{333A1088-737F-45CB-B68E-254E46348037}" destId="{619D679B-A015-4ECF-8348-D1034C574F40}" srcOrd="8" destOrd="0" presId="urn:microsoft.com/office/officeart/2005/8/layout/target3"/>
    <dgm:cxn modelId="{A1A67EC2-E408-4E28-9F72-D9ECFA736A0D}" type="presParOf" srcId="{333A1088-737F-45CB-B68E-254E46348037}" destId="{322283A8-4A27-4CDA-BAE3-F381106A9174}" srcOrd="9" destOrd="0" presId="urn:microsoft.com/office/officeart/2005/8/layout/target3"/>
    <dgm:cxn modelId="{E58A21DC-CB00-42E1-AF4D-37F0C8EDE5E4}" type="presParOf" srcId="{333A1088-737F-45CB-B68E-254E46348037}" destId="{FFC9F71D-1B4F-4AD9-A4A6-86ADEFC8AF5C}" srcOrd="10" destOrd="0" presId="urn:microsoft.com/office/officeart/2005/8/layout/target3"/>
    <dgm:cxn modelId="{259D65F9-E91D-4C6C-8562-7C279B0D9E7F}" type="presParOf" srcId="{333A1088-737F-45CB-B68E-254E46348037}" destId="{25B08C86-7E15-44DC-BE7F-FFB55DD49D12}" srcOrd="11" destOrd="0" presId="urn:microsoft.com/office/officeart/2005/8/layout/target3"/>
    <dgm:cxn modelId="{4D37DC93-FC63-4349-BA6A-58FB795F5A60}" type="presParOf" srcId="{333A1088-737F-45CB-B68E-254E46348037}" destId="{76644BE8-9D7C-4C09-B250-3D10AF48CBB7}" srcOrd="12" destOrd="0" presId="urn:microsoft.com/office/officeart/2005/8/layout/target3"/>
    <dgm:cxn modelId="{888EC16B-1D8B-4E1C-8826-F927976E30D8}" type="presParOf" srcId="{333A1088-737F-45CB-B68E-254E46348037}" destId="{EE85B701-7295-41C0-BA7A-34D3756A2AE6}" srcOrd="13" destOrd="0" presId="urn:microsoft.com/office/officeart/2005/8/layout/target3"/>
    <dgm:cxn modelId="{C9E66D0D-9800-4192-BB71-A6EEAE9F983C}" type="presParOf" srcId="{333A1088-737F-45CB-B68E-254E46348037}" destId="{8BEBB6EC-1DAA-4CAC-8A25-BC0FCBD5DBD5}" srcOrd="14" destOrd="0" presId="urn:microsoft.com/office/officeart/2005/8/layout/target3"/>
    <dgm:cxn modelId="{8A6FBC1D-9083-4515-A4EE-18BD5A512470}" type="presParOf" srcId="{333A1088-737F-45CB-B68E-254E46348037}" destId="{A119D420-21F4-4162-A1BC-9207187FFC16}" srcOrd="15" destOrd="0" presId="urn:microsoft.com/office/officeart/2005/8/layout/target3"/>
    <dgm:cxn modelId="{190A464C-133F-4443-95D0-8DCA73894D97}" type="presParOf" srcId="{333A1088-737F-45CB-B68E-254E46348037}" destId="{8B167824-09C7-4922-BF54-4EB31876DD6A}" srcOrd="16" destOrd="0" presId="urn:microsoft.com/office/officeart/2005/8/layout/target3"/>
    <dgm:cxn modelId="{FB031EBF-612D-45E8-B060-FB3DF0CB80B1}" type="presParOf" srcId="{333A1088-737F-45CB-B68E-254E46348037}" destId="{D0F3BBBB-C066-48AB-B3F3-76CD2BD4A701}" srcOrd="17" destOrd="0" presId="urn:microsoft.com/office/officeart/2005/8/layout/target3"/>
    <dgm:cxn modelId="{3CD0FE25-6EAA-495F-B11F-4E044892F448}" type="presParOf" srcId="{333A1088-737F-45CB-B68E-254E46348037}" destId="{AED2198E-93D5-4001-81B4-73124B309672}" srcOrd="18" destOrd="0" presId="urn:microsoft.com/office/officeart/2005/8/layout/target3"/>
    <dgm:cxn modelId="{0C92C671-C775-4BE2-AA77-D6CC8D49E0A7}" type="presParOf" srcId="{333A1088-737F-45CB-B68E-254E46348037}" destId="{2BE915AB-18AA-4053-B92C-3BFC9ED204BB}" srcOrd="19" destOrd="0" presId="urn:microsoft.com/office/officeart/2005/8/layout/target3"/>
    <dgm:cxn modelId="{3B6146DE-31A5-434D-8705-C771541957F8}" type="presParOf" srcId="{333A1088-737F-45CB-B68E-254E46348037}" destId="{6BB5E863-4638-4E1D-BFDE-399D028AC4ED}" srcOrd="20" destOrd="0" presId="urn:microsoft.com/office/officeart/2005/8/layout/target3"/>
    <dgm:cxn modelId="{12639699-95A5-433B-A634-52C303237A5E}" type="presParOf" srcId="{333A1088-737F-45CB-B68E-254E46348037}" destId="{5A5FFA88-C948-4069-8E93-59FA12366E83}" srcOrd="21" destOrd="0" presId="urn:microsoft.com/office/officeart/2005/8/layout/target3"/>
    <dgm:cxn modelId="{1F593C37-452D-4B47-A629-E931FC33C0EF}" type="presParOf" srcId="{333A1088-737F-45CB-B68E-254E46348037}" destId="{890E4F0B-2866-4A3F-A3C7-2A14B1797930}" srcOrd="22" destOrd="0" presId="urn:microsoft.com/office/officeart/2005/8/layout/target3"/>
    <dgm:cxn modelId="{6F0B44C0-39AD-4DD3-B91F-1D50FB84F881}" type="presParOf" srcId="{333A1088-737F-45CB-B68E-254E46348037}" destId="{E72E9FFC-2A15-4E3E-8475-6CD03D4B2ADB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>
              <a:latin typeface="Calibri" pitchFamily="34" charset="0"/>
              <a:cs typeface="Calibri" pitchFamily="34" charset="0"/>
            </a:rPr>
            <a:t>ZŠ Týnec nad Labem</a:t>
          </a:r>
          <a:endParaRPr lang="cs-CZ" sz="1400" kern="1200" dirty="0">
            <a:latin typeface="Calibri" pitchFamily="34" charset="0"/>
            <a:cs typeface="Calibri" pitchFamily="34" charset="0"/>
          </a:endParaRPr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>
              <a:latin typeface="Calibri" pitchFamily="34" charset="0"/>
              <a:cs typeface="Calibri" pitchFamily="34" charset="0"/>
            </a:rPr>
            <a:t>AUTOR: Mgr. Adéla Černá</a:t>
          </a:r>
          <a:endParaRPr lang="cs-CZ" sz="1400" kern="1200" dirty="0">
            <a:latin typeface="Calibri" pitchFamily="34" charset="0"/>
            <a:cs typeface="Calibri" pitchFamily="34" charset="0"/>
          </a:endParaRPr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>
              <a:latin typeface="Calibri" pitchFamily="34" charset="0"/>
              <a:cs typeface="Calibri" pitchFamily="34" charset="0"/>
            </a:rPr>
            <a:t>VY_32_INOVACE_08_ČESKÝ JAZYK 2.ROČNÍK_ABECEDA</a:t>
          </a:r>
          <a:endParaRPr lang="cs-CZ" sz="1400" kern="1200" dirty="0">
            <a:latin typeface="Calibri" pitchFamily="34" charset="0"/>
            <a:cs typeface="Calibri" pitchFamily="34" charset="0"/>
          </a:endParaRPr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28115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>
              <a:latin typeface="Calibri" pitchFamily="34" charset="0"/>
              <a:cs typeface="Calibri" pitchFamily="34" charset="0"/>
            </a:rPr>
            <a:t>Téma: Abeceda</a:t>
          </a:r>
          <a:endParaRPr lang="cs-CZ" sz="1400" kern="1200" dirty="0">
            <a:latin typeface="Calibri" pitchFamily="34" charset="0"/>
            <a:cs typeface="Calibri" pitchFamily="34" charset="0"/>
          </a:endParaRPr>
        </a:p>
      </dsp:txBody>
      <dsp:txXfrm>
        <a:off x="1273857" y="928115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>
              <a:latin typeface="Calibri" pitchFamily="34" charset="0"/>
              <a:cs typeface="Calibri" pitchFamily="34" charset="0"/>
            </a:rPr>
            <a:t>CZ.1.07/1.4.00/21.1921</a:t>
          </a:r>
          <a:endParaRPr lang="cs-CZ" sz="1400" kern="1200" dirty="0">
            <a:latin typeface="Calibri" pitchFamily="34" charset="0"/>
            <a:cs typeface="Calibri" pitchFamily="34" charset="0"/>
          </a:endParaRPr>
        </a:p>
      </dsp:txBody>
      <dsp:txXfrm>
        <a:off x="1273857" y="1273857"/>
        <a:ext cx="5350878" cy="318465"/>
      </dsp:txXfrm>
    </dsp:sp>
    <dsp:sp modelId="{8B167824-09C7-4922-BF54-4EB31876DD6A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F3BBBB-C066-48AB-B3F3-76CD2BD4A701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>
              <a:latin typeface="Calibri" pitchFamily="34" charset="0"/>
              <a:cs typeface="Calibri" pitchFamily="34" charset="0"/>
            </a:rPr>
            <a:t>Vytvořeno: listopad 2012</a:t>
          </a:r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95DFDF7-7528-44EC-A9F4-C20CAE8988AA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26DB6BD-7A53-41E2-A79B-503A76EDED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94877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3081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90033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26391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04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27581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10521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69083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88076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88686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22998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15346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42492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897" r:id="rId1"/>
    <p:sldLayoutId id="2147484898" r:id="rId2"/>
    <p:sldLayoutId id="2147484899" r:id="rId3"/>
    <p:sldLayoutId id="2147484900" r:id="rId4"/>
    <p:sldLayoutId id="2147484901" r:id="rId5"/>
    <p:sldLayoutId id="2147484902" r:id="rId6"/>
    <p:sldLayoutId id="2147484903" r:id="rId7"/>
    <p:sldLayoutId id="2147484904" r:id="rId8"/>
    <p:sldLayoutId id="2147484905" r:id="rId9"/>
    <p:sldLayoutId id="2147484906" r:id="rId10"/>
    <p:sldLayoutId id="21474849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wmf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009619172"/>
              </p:ext>
            </p:extLst>
          </p:nvPr>
        </p:nvGraphicFramePr>
        <p:xfrm>
          <a:off x="2195736" y="988718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4823818"/>
            <a:ext cx="5407152" cy="10454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8781" y="1268760"/>
            <a:ext cx="1592995" cy="2214116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ANOTACE</a:t>
            </a:r>
            <a:endParaRPr lang="cs-CZ" sz="44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Prezentace je určena žákům </a:t>
            </a:r>
            <a:r>
              <a:rPr lang="cs-CZ" sz="4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          2. </a:t>
            </a:r>
            <a:r>
              <a:rPr lang="cs-CZ" sz="4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ročníku ZŠ a je vhodná pro interaktivní tabuli</a:t>
            </a:r>
            <a:r>
              <a:rPr lang="cs-CZ" sz="4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4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Slouží k </a:t>
            </a:r>
            <a:r>
              <a:rPr lang="cs-CZ" sz="4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procvičení látky.</a:t>
            </a:r>
          </a:p>
          <a:p>
            <a:r>
              <a:rPr lang="cs-CZ" sz="4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Vytváří představu o abecedě.</a:t>
            </a:r>
            <a:endParaRPr lang="cs-CZ" sz="4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591058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764704"/>
            <a:ext cx="7322533" cy="1143000"/>
          </a:xfrm>
        </p:spPr>
        <p:txBody>
          <a:bodyPr>
            <a:normAutofit/>
          </a:bodyPr>
          <a:lstStyle/>
          <a:p>
            <a:pPr algn="ctr"/>
            <a:r>
              <a:rPr lang="cs-CZ" sz="44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DOPLŇ  ZNAMÉNKA</a:t>
            </a:r>
            <a:endParaRPr lang="cs-CZ" sz="44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05378" y="2104981"/>
            <a:ext cx="34195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Babička čte pohádku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331640" y="3183264"/>
            <a:ext cx="34932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Máš ořezané pastelky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331639" y="4149080"/>
            <a:ext cx="244169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Buďte  zticha  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766729" y="2090230"/>
            <a:ext cx="2744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732264" y="3183264"/>
            <a:ext cx="3433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620887" y="4155395"/>
            <a:ext cx="3048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!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331640" y="5229200"/>
            <a:ext cx="399179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Kéž by ještě hřálo slunce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324203" y="5204275"/>
            <a:ext cx="2744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2800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C:\Users\Honza\AppData\Local\Microsoft\Windows\Temporary Internet Files\Content.IE5\ZPYOUP7U\MC900441357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3444874"/>
            <a:ext cx="2207323" cy="22073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298428" y="332656"/>
            <a:ext cx="504336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4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DOPLŇ  PÍSMENA</a:t>
            </a:r>
            <a:endParaRPr lang="cs-CZ" sz="44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90683" y="1458064"/>
            <a:ext cx="395595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A  __  __  __  D  __  __  F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850368" y="2541263"/>
            <a:ext cx="375455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G  __  CH  __  __  __  L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850368" y="3671446"/>
            <a:ext cx="45929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M  __  __  __  __  Q  __  __  S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890683" y="4869160"/>
            <a:ext cx="509934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Š</a:t>
            </a:r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 __  __  __  __  W  __  __  __  Ž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820109" y="1719674"/>
            <a:ext cx="3279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2050" name="Picture 2" descr="C:\Users\Honza\AppData\Local\Microsoft\Windows\Temporary Internet Files\Content.IE5\52LT072U\MP90030898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3298" y="3009056"/>
            <a:ext cx="1936996" cy="29497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66154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618089"/>
            <a:ext cx="805470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4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SROVNEJ  PODLE  ABECEDY</a:t>
            </a:r>
            <a:endParaRPr lang="cs-CZ" sz="44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043608" y="1628800"/>
            <a:ext cx="84350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dort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1062097" y="2564904"/>
            <a:ext cx="76495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had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098674" y="3501008"/>
            <a:ext cx="104387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guma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062097" y="4316616"/>
            <a:ext cx="90281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liška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122419" y="5187150"/>
            <a:ext cx="96372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jáma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 descr="C:\Users\Honza\AppData\Local\Microsoft\Windows\Temporary Internet Files\Content.IE5\TH656BGI\MM900172486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628800"/>
            <a:ext cx="830957" cy="7070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Honza\AppData\Local\Microsoft\Windows\Temporary Internet Files\Content.IE5\Q2OF5TH5\MC90037009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8016" y="2441885"/>
            <a:ext cx="1642710" cy="769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Honza\AppData\Local\Microsoft\Windows\Temporary Internet Files\Content.IE5\52LT072U\MC90019916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8016" y="3240214"/>
            <a:ext cx="1378915" cy="9036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Honza\AppData\Local\Microsoft\Windows\Temporary Internet Files\Content.IE5\7WKOA846\MC90044139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9148" y="4143904"/>
            <a:ext cx="819265" cy="8048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Honza\AppData\Local\Microsoft\Windows\Temporary Internet Files\Content.IE5\TH656BGI\MC90039104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5115" y="5116375"/>
            <a:ext cx="858622" cy="6647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Obdélník 19"/>
          <p:cNvSpPr/>
          <p:nvPr/>
        </p:nvSpPr>
        <p:spPr>
          <a:xfrm>
            <a:off x="6155285" y="1751167"/>
            <a:ext cx="84350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dort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6066216" y="2564904"/>
            <a:ext cx="104387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guma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6095172" y="4284727"/>
            <a:ext cx="96372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jáma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6156889" y="3501008"/>
            <a:ext cx="76495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had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6195030" y="5257924"/>
            <a:ext cx="90281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liška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669023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21" grpId="0"/>
      <p:bldP spid="22" grpId="0"/>
      <p:bldP spid="23" grpId="0"/>
      <p:bldP spid="2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717924" y="485139"/>
            <a:ext cx="3602269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4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NAŠE  ŘEKY</a:t>
            </a:r>
            <a:endParaRPr lang="cs-CZ" sz="44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971599" y="1782835"/>
            <a:ext cx="12618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Sázava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001254" y="4509120"/>
            <a:ext cx="12025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Vltava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023293" y="5381470"/>
            <a:ext cx="16946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Berounka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023293" y="2636912"/>
            <a:ext cx="9621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Labe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971599" y="3573016"/>
            <a:ext cx="13997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Morava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334327" y="1782835"/>
            <a:ext cx="5277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1/ 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283256" y="2698467"/>
            <a:ext cx="5277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2</a:t>
            </a:r>
            <a:r>
              <a:rPr lang="cs-CZ" sz="2400" dirty="0" smtClean="0"/>
              <a:t>/ 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334327" y="3634571"/>
            <a:ext cx="5277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3/ 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385398" y="4570675"/>
            <a:ext cx="5277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4/ 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436469" y="5506779"/>
            <a:ext cx="5277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5/ </a:t>
            </a:r>
            <a:endParaRPr lang="cs-CZ" sz="2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472877" y="1782835"/>
            <a:ext cx="16946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Berounka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671648" y="2698467"/>
            <a:ext cx="9621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Labe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591385" y="3573016"/>
            <a:ext cx="13997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Morava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5660314" y="4570675"/>
            <a:ext cx="12618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Sázava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5671648" y="5448364"/>
            <a:ext cx="12025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Vltava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9" name="Picture 3" descr="C:\Users\Honza\AppData\Local\Microsoft\Windows\Temporary Internet Files\Content.IE5\TH656BGI\MP90044655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7508" y="4367788"/>
            <a:ext cx="1565575" cy="20273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115956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22" grpId="0"/>
      <p:bldP spid="23" grpId="0"/>
      <p:bldP spid="24" grpId="0"/>
      <p:bldP spid="2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935113" y="692696"/>
            <a:ext cx="5273816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4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CO  SEM  NEPATŘÍ</a:t>
            </a:r>
            <a:endParaRPr lang="cs-CZ" sz="44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115616" y="2132856"/>
            <a:ext cx="58381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Aš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432377" y="5130770"/>
            <a:ext cx="18473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sz="2800" b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942784" y="2132856"/>
            <a:ext cx="131471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Beroun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510512" y="2115005"/>
            <a:ext cx="106150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Děčín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881585" y="2132856"/>
            <a:ext cx="110158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Ferda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300192" y="2132856"/>
            <a:ext cx="152317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Hodonín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173526" y="2832188"/>
            <a:ext cx="100380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Cheb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2519512" y="2832188"/>
            <a:ext cx="154080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Jablonec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4572021" y="2832188"/>
            <a:ext cx="105343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Karel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192440" y="2832188"/>
            <a:ext cx="135158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Liberec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1173526" y="3789040"/>
            <a:ext cx="96212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Most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2548389" y="3789040"/>
            <a:ext cx="104227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Olina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3923252" y="3789040"/>
            <a:ext cx="102143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Plzeň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5298115" y="3789040"/>
            <a:ext cx="168347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Rakovník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1173526" y="4611046"/>
            <a:ext cx="140294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Sokolov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2981990" y="4591421"/>
            <a:ext cx="128823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Tachov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4790454" y="4571796"/>
            <a:ext cx="86113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Uzel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6045573" y="4571796"/>
            <a:ext cx="82266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Zlín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" name="Picture 2" descr="C:\Users\Honza\AppData\Local\Microsoft\Windows\Temporary Internet Files\Content.IE5\B7WDPJ2L\MC90044062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1779" y="5051430"/>
            <a:ext cx="1434786" cy="14322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607280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7" grpId="0"/>
      <p:bldP spid="21" grpId="0"/>
      <p:bldP spid="2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74440" y="692696"/>
            <a:ext cx="7395166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4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JMÉNA  PODLE  ABECEDY</a:t>
            </a:r>
            <a:endParaRPr lang="cs-CZ" sz="44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432377" y="5130770"/>
            <a:ext cx="18473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sz="2800" b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115616" y="1731617"/>
            <a:ext cx="136127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Kryštof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115616" y="2744625"/>
            <a:ext cx="138050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Oldřich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115616" y="3785261"/>
            <a:ext cx="101495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Irena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115616" y="4869160"/>
            <a:ext cx="130035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Božena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115616" y="5805264"/>
            <a:ext cx="128112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Martin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96752" y="988967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4049047" y="1744980"/>
            <a:ext cx="130035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Božena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4071107" y="3736892"/>
            <a:ext cx="136127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Kryštof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4078383" y="2635132"/>
            <a:ext cx="101495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Irena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4111182" y="4852909"/>
            <a:ext cx="128112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Martin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4124911" y="5779245"/>
            <a:ext cx="138050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Oldřich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382098" y="1775757"/>
            <a:ext cx="45878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1/</a:t>
            </a:r>
            <a:endParaRPr lang="cs-CZ" sz="24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363108" y="2682101"/>
            <a:ext cx="45878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2/</a:t>
            </a:r>
            <a:endParaRPr lang="cs-CZ" sz="24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369832" y="3736892"/>
            <a:ext cx="45878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3/</a:t>
            </a:r>
            <a:endParaRPr lang="cs-CZ" sz="24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382633" y="4883686"/>
            <a:ext cx="45878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4/</a:t>
            </a:r>
            <a:endParaRPr lang="cs-CZ" sz="24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363108" y="5815374"/>
            <a:ext cx="45878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5/</a:t>
            </a:r>
            <a:endParaRPr lang="cs-CZ" sz="2400" dirty="0"/>
          </a:p>
        </p:txBody>
      </p:sp>
      <p:pic>
        <p:nvPicPr>
          <p:cNvPr id="1029" name="Picture 5" descr="C:\Users\Honza\AppData\Local\Microsoft\Windows\Temporary Internet Files\Content.IE5\ZPYOUP7U\MP90039949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0451" y="3394536"/>
            <a:ext cx="2305439" cy="28825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064466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8" grpId="0"/>
      <p:bldP spid="19" grpId="0"/>
      <p:bldP spid="20" grpId="0"/>
      <p:bldP spid="2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ZDROJE</a:t>
            </a:r>
            <a:endParaRPr lang="cs-CZ" sz="44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7467600" cy="4873752"/>
          </a:xfrm>
        </p:spPr>
        <p:txBody>
          <a:bodyPr/>
          <a:lstStyle/>
          <a:p>
            <a:r>
              <a:rPr lang="cs-CZ" dirty="0">
                <a:solidFill>
                  <a:schemeClr val="tx2"/>
                </a:solidFill>
              </a:rPr>
              <a:t>Ve výukovém materiálu byly použity  kliparty z programu MS Word 2010 od firmy </a:t>
            </a:r>
            <a:r>
              <a:rPr lang="cs-CZ" u="sng" dirty="0">
                <a:solidFill>
                  <a:schemeClr val="tx2"/>
                </a:solidFill>
                <a:hlinkClick r:id="rId2"/>
              </a:rPr>
              <a:t>www.microsoft.com</a:t>
            </a:r>
            <a:r>
              <a:rPr lang="cs-CZ" dirty="0">
                <a:solidFill>
                  <a:schemeClr val="tx2"/>
                </a:solidFill>
              </a:rPr>
              <a:t>. Na tento software máme zakoupenou licenci</a:t>
            </a:r>
            <a:r>
              <a:rPr lang="cs-CZ" dirty="0" smtClean="0">
                <a:solidFill>
                  <a:schemeClr val="tx2"/>
                </a:solidFill>
              </a:rPr>
              <a:t>.</a:t>
            </a:r>
            <a:endParaRPr lang="cs-CZ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84006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1828</TotalTime>
  <Words>204</Words>
  <Application>Microsoft Office PowerPoint</Application>
  <PresentationFormat>Předvádění na obrazovce (4:3)</PresentationFormat>
  <Paragraphs>88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</vt:lpstr>
      <vt:lpstr>DOPLŇ  ZNAMÉNKA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VY_32_INOVACE_08_ČESKÝ JAZYK 2. ROČNÍK_ABECEDA</dc:title>
  <dc:creator>Adéla</dc:creator>
  <cp:lastModifiedBy>Honza</cp:lastModifiedBy>
  <cp:revision>252</cp:revision>
  <dcterms:created xsi:type="dcterms:W3CDTF">2011-08-12T09:27:27Z</dcterms:created>
  <dcterms:modified xsi:type="dcterms:W3CDTF">2012-11-29T16:51:26Z</dcterms:modified>
  <cp:contentStatus/>
</cp:coreProperties>
</file>