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96" r:id="rId1"/>
  </p:sldMasterIdLst>
  <p:notesMasterIdLst>
    <p:notesMasterId r:id="rId11"/>
  </p:notesMasterIdLst>
  <p:sldIdLst>
    <p:sldId id="257" r:id="rId2"/>
    <p:sldId id="265" r:id="rId3"/>
    <p:sldId id="258" r:id="rId4"/>
    <p:sldId id="271" r:id="rId5"/>
    <p:sldId id="278" r:id="rId6"/>
    <p:sldId id="276" r:id="rId7"/>
    <p:sldId id="277" r:id="rId8"/>
    <p:sldId id="279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VY_32_INOVACE_09_ČESKÝ JAZYK 2.ROČNÍK_ABECEDA I.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Abeceda I.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417" custLinFactNeighborY="-225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VY_32_INOVACE_09_ČESKÝ JAZYK 2.ROČNÍK_ABECEDA I.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28115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Abeceda I.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28115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308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003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639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758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052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908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807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868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299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534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249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97" r:id="rId1"/>
    <p:sldLayoutId id="2147484898" r:id="rId2"/>
    <p:sldLayoutId id="2147484899" r:id="rId3"/>
    <p:sldLayoutId id="2147484900" r:id="rId4"/>
    <p:sldLayoutId id="2147484901" r:id="rId5"/>
    <p:sldLayoutId id="2147484902" r:id="rId6"/>
    <p:sldLayoutId id="2147484903" r:id="rId7"/>
    <p:sldLayoutId id="2147484904" r:id="rId8"/>
    <p:sldLayoutId id="2147484905" r:id="rId9"/>
    <p:sldLayoutId id="2147484906" r:id="rId10"/>
    <p:sldLayoutId id="21474849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448168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procvičení látky.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abecedě.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39" y="2086964"/>
            <a:ext cx="37449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Včera byl slunečný den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2887" y="3167434"/>
            <a:ext cx="2739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Chodíš včas spát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39" y="4149080"/>
            <a:ext cx="2802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Přijď brzy domů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92775" y="2086964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45231" y="3156127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46074" y="4120468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5229200"/>
            <a:ext cx="35349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Kéž bych byl už velký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63748" y="5206601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1KZEBFE4\MP9004383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159542"/>
            <a:ext cx="2308191" cy="324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98428" y="332656"/>
            <a:ext cx="50433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DOPLŇ  PÍSMENA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0683" y="1458064"/>
            <a:ext cx="3677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 __  C __  D  __  __  F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0368" y="2541263"/>
            <a:ext cx="3575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  __  CH  __  </a:t>
            </a:r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__  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0368" y="3671446"/>
            <a:ext cx="44935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  __  </a:t>
            </a:r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Ň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__  __  Q  __  __  S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0683" y="4869160"/>
            <a:ext cx="49428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__  </a:t>
            </a:r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__  __  W  __  </a:t>
            </a:r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__  Ž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20109" y="1719674"/>
            <a:ext cx="327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Honza\AppData\Local\Microsoft\Windows\Temporary Internet Files\Content.IE5\7WKOA846\MP9003995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327" y="1904340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1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18089"/>
            <a:ext cx="80547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SROVNEJ  PODLE  ABECEDY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43608" y="1628800"/>
            <a:ext cx="11432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tabule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062097" y="2564904"/>
            <a:ext cx="8418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sešit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6308" y="3356992"/>
            <a:ext cx="15023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pravítko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62097" y="4316616"/>
            <a:ext cx="14237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aktovka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98674" y="5187150"/>
            <a:ext cx="15199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učebnice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39952" y="1711845"/>
            <a:ext cx="14237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aktovka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139952" y="2563464"/>
            <a:ext cx="15023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pravítko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169505" y="4321216"/>
            <a:ext cx="11432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tabule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4145601" y="3357931"/>
            <a:ext cx="8418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sešit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091862" y="5187150"/>
            <a:ext cx="15199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učebnice</a:t>
            </a:r>
          </a:p>
        </p:txBody>
      </p:sp>
      <p:pic>
        <p:nvPicPr>
          <p:cNvPr id="2058" name="Picture 10" descr="C:\Users\Honza\AppData\Local\Microsoft\Windows\Temporary Internet Files\Content.IE5\1KZEBFE4\MP9004395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53533"/>
            <a:ext cx="2438082" cy="365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90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0508" y="485139"/>
            <a:ext cx="393710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NAŠE  MĚSTA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599" y="1782835"/>
            <a:ext cx="1122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1254" y="4509120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Jihlava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23293" y="5381470"/>
            <a:ext cx="962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Brno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23293" y="2636912"/>
            <a:ext cx="10422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Kolín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71599" y="3573016"/>
            <a:ext cx="1580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Olomouc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34327" y="1782835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1/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3256" y="2698467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/ 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34327" y="3634571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3/ 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85398" y="4570675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4/ 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36469" y="5506779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5/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71648" y="1782835"/>
            <a:ext cx="962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Brno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671648" y="2698467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Jihlava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770119" y="3573016"/>
            <a:ext cx="10422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Kolín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660314" y="4570675"/>
            <a:ext cx="1580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Olomouc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671648" y="5448364"/>
            <a:ext cx="1122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</a:p>
        </p:txBody>
      </p:sp>
      <p:pic>
        <p:nvPicPr>
          <p:cNvPr id="3075" name="Picture 3" descr="C:\Users\Honza\AppData\Local\Microsoft\Windows\Temporary Internet Files\Content.IE5\7WKOA846\MM90028328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196" y="5328626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35113" y="692696"/>
            <a:ext cx="527381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 SEM  NEPATŘÍ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15616" y="2132856"/>
            <a:ext cx="5838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42784" y="2132856"/>
            <a:ext cx="13147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Beroun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10512" y="2115005"/>
            <a:ext cx="10615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Děčín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81585" y="2132856"/>
            <a:ext cx="11641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Fanda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00192" y="2132856"/>
            <a:ext cx="15231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Hodonín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73526" y="2832188"/>
            <a:ext cx="10038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Cheb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19512" y="2832188"/>
            <a:ext cx="15408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Jablonec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72021" y="2832188"/>
            <a:ext cx="15535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Karolína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51489" y="2824194"/>
            <a:ext cx="13515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Liberec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173526" y="3789040"/>
            <a:ext cx="9621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Most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48389" y="3789040"/>
            <a:ext cx="8627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Olin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923252" y="3789040"/>
            <a:ext cx="10214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Plzeň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298115" y="3789040"/>
            <a:ext cx="16834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Rakovník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173526" y="4611046"/>
            <a:ext cx="14029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Sokolov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1990" y="4591421"/>
            <a:ext cx="12882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Tachov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790454" y="4571796"/>
            <a:ext cx="12218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Uršula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196865" y="4591421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Zlín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Honza\AppData\Local\Microsoft\Windows\Temporary Internet Files\Content.IE5\ZPYOUP7U\MM90028328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8264" y="5134266"/>
            <a:ext cx="1206184" cy="120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072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7" grpId="0"/>
      <p:bldP spid="21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74440" y="692696"/>
            <a:ext cx="739516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JMÉNA  PODLE  ABECEDY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3436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Simona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2744625"/>
            <a:ext cx="10807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Klára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3785261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Žaneta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4869160"/>
            <a:ext cx="10246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Anna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15616" y="5805264"/>
            <a:ext cx="13420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Pavlína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6752" y="98896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049047" y="1744980"/>
            <a:ext cx="10246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Anna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071107" y="3736892"/>
            <a:ext cx="13612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Pavlína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078383" y="2635132"/>
            <a:ext cx="10807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Klára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111182" y="4852909"/>
            <a:ext cx="13436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Simona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124911" y="5779245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Žaneta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382098" y="1775757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1/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63108" y="2682101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2/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69832" y="3736892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3/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82633" y="4883686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4/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63108" y="5815374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5/</a:t>
            </a:r>
            <a:endParaRPr lang="cs-CZ" sz="2400" dirty="0"/>
          </a:p>
        </p:txBody>
      </p:sp>
      <p:pic>
        <p:nvPicPr>
          <p:cNvPr id="5124" name="Picture 4" descr="C:\Users\Honza\AppData\Local\Microsoft\Windows\Temporary Internet Files\Content.IE5\IBMIW9I8\MM90028327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584041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44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Ve výukovém materiálu byly použity  kliparty z programu MS Word 2010 od firmy </a:t>
            </a:r>
            <a:r>
              <a:rPr lang="cs-CZ" u="sng" dirty="0">
                <a:solidFill>
                  <a:schemeClr val="tx2"/>
                </a:solidFill>
                <a:hlinkClick r:id="rId2"/>
              </a:rPr>
              <a:t>www.microsoft.com</a:t>
            </a:r>
            <a:r>
              <a:rPr lang="cs-CZ" dirty="0">
                <a:solidFill>
                  <a:schemeClr val="tx2"/>
                </a:solidFill>
              </a:rPr>
              <a:t>. Na tento software máme zakoupenou licenci</a:t>
            </a:r>
            <a:r>
              <a:rPr lang="cs-CZ" dirty="0" smtClean="0">
                <a:solidFill>
                  <a:schemeClr val="tx2"/>
                </a:solidFill>
              </a:rPr>
              <a:t>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1899</TotalTime>
  <Words>210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DOPLŇ  ZNAMÉNKA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VY_32_INOVACE_09_ČESKÝ JAZYK 2. ROČNÍK_ABECEDA I.</dc:title>
  <dc:creator>Adéla</dc:creator>
  <cp:lastModifiedBy>Honza</cp:lastModifiedBy>
  <cp:revision>259</cp:revision>
  <dcterms:created xsi:type="dcterms:W3CDTF">2011-08-12T09:27:27Z</dcterms:created>
  <dcterms:modified xsi:type="dcterms:W3CDTF">2012-11-29T16:53:38Z</dcterms:modified>
  <cp:contentStatus/>
</cp:coreProperties>
</file>