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44" r:id="rId1"/>
  </p:sldMasterIdLst>
  <p:notesMasterIdLst>
    <p:notesMasterId r:id="rId10"/>
  </p:notesMasterIdLst>
  <p:sldIdLst>
    <p:sldId id="257" r:id="rId2"/>
    <p:sldId id="265" r:id="rId3"/>
    <p:sldId id="258" r:id="rId4"/>
    <p:sldId id="271" r:id="rId5"/>
    <p:sldId id="278" r:id="rId6"/>
    <p:sldId id="276" r:id="rId7"/>
    <p:sldId id="27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VY_32_INOVACE_10_ČESKÝ JAZYK 2.ROČNÍK_SLOVNÍ VÝZNAM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Slovní význam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VY_32_INOVACE_10_ČESKÝ JAZYK 2.ROČNÍK_SLOVNÍ VÝZNAM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Slovní význam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45" r:id="rId1"/>
    <p:sldLayoutId id="2147484946" r:id="rId2"/>
    <p:sldLayoutId id="2147484947" r:id="rId3"/>
    <p:sldLayoutId id="2147484948" r:id="rId4"/>
    <p:sldLayoutId id="2147484949" r:id="rId5"/>
    <p:sldLayoutId id="2147484950" r:id="rId6"/>
    <p:sldLayoutId id="2147484951" r:id="rId7"/>
    <p:sldLayoutId id="2147484952" r:id="rId8"/>
    <p:sldLayoutId id="2147484953" r:id="rId9"/>
    <p:sldLayoutId id="2147484954" r:id="rId10"/>
    <p:sldLayoutId id="21474849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483387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probrané látky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bude dnes k obědu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2217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Běž včas spát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91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Včera byla neděle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7136" y="208696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22652" y="3156127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5649" y="5229200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5309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Kéž bych jel na cestu kolem světa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77628" y="4163023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2977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628" y="4609785"/>
            <a:ext cx="1851660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8428" y="332656"/>
            <a:ext cx="5043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PÍSMENA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0683" y="145806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0368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0368" y="3671446"/>
            <a:ext cx="522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0683" y="486916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0109" y="1719674"/>
            <a:ext cx="32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87435" y="1458064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06953" y="145806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88901" y="144429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70849" y="143052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52797" y="1416751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34745" y="140298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16693" y="1389209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43365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36362" y="2541263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94764" y="2541263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22356" y="2541263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24472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97457" y="2541263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74694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099020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723346" y="36714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347672" y="367144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971998" y="36714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596324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220650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44976" y="367144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503067" y="4872122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115451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27835" y="48780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340219" y="488100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952603" y="488397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564987" y="488693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193504" y="486916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844976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496448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</a:t>
            </a:r>
          </a:p>
        </p:txBody>
      </p:sp>
      <p:pic>
        <p:nvPicPr>
          <p:cNvPr id="5" name="Picture 2" descr="C:\Users\Honza\AppData\Local\Microsoft\Windows\Temporary Internet Files\Content.IE5\1KZEBFE4\MC900281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233" y="2144047"/>
            <a:ext cx="1680927" cy="92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5" grpId="0"/>
      <p:bldP spid="16" grpId="0"/>
      <p:bldP spid="19" grpId="0"/>
      <p:bldP spid="21" grpId="0"/>
      <p:bldP spid="23" grpId="0"/>
      <p:bldP spid="25" grpId="0"/>
      <p:bldP spid="26" grpId="0"/>
      <p:bldP spid="28" grpId="0"/>
      <p:bldP spid="30" grpId="0"/>
      <p:bldP spid="31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6793" y="618089"/>
            <a:ext cx="5128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SPOJTE  DVOJICE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628800"/>
            <a:ext cx="14221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Nastává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62097" y="2420888"/>
            <a:ext cx="15007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Sklízíme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31766" y="3212976"/>
            <a:ext cx="881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Listí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91690" y="4090567"/>
            <a:ext cx="9621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98674" y="4944945"/>
            <a:ext cx="9204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Brzy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62097" y="583735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Vítr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03041" y="2420888"/>
            <a:ext cx="14318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dlétají.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65679" y="-257975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Vítr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91833" y="3212976"/>
            <a:ext cx="14125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odzim.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03041" y="4077159"/>
            <a:ext cx="1207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rodu.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729458" y="4944945"/>
            <a:ext cx="11544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ouká.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29458" y="5837358"/>
            <a:ext cx="16802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 stmívá.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03041" y="1628800"/>
            <a:ext cx="13917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loutne.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ZPYOUP7U\MC900019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18690"/>
            <a:ext cx="3089235" cy="266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82156" y="485139"/>
            <a:ext cx="52738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 SEM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599" y="1782835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kufr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1254" y="4509120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Jihlava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23293" y="2636912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skleněný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599" y="3573016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oběd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985416" y="1767527"/>
            <a:ext cx="1003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taška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1787582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lampa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40263" y="1793782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batoh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96642" y="1767527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kabelka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26659" y="1764620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aktovka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753532" y="2636912"/>
            <a:ext cx="1378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červený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02405" y="2636912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modrý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620853" y="2636912"/>
            <a:ext cx="1140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zelený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23138" y="2636912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žlutý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296711" y="3572742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snídaně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71411" y="357301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židle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8715" y="3573016"/>
            <a:ext cx="1321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svačina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15736" y="3573016"/>
            <a:ext cx="1157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večeře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480860" y="4509120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03471" y="4543110"/>
            <a:ext cx="1042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972620" y="4543110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Labe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30422" y="4543110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590" y="5022726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7" grpId="0"/>
      <p:bldP spid="36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8833" y="692696"/>
            <a:ext cx="45863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VĚTY  ZE  SLOV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744625"/>
            <a:ext cx="1082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Jarda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5" y="3785261"/>
            <a:ext cx="16818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Maminka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4851359"/>
            <a:ext cx="1441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5" y="5753819"/>
            <a:ext cx="13491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Tatínek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049047" y="1744980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mám/má</a:t>
            </a:r>
            <a:endParaRPr lang="cs-CZ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25460" y="3785261"/>
            <a:ext cx="1343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koupila</a:t>
            </a:r>
            <a:endParaRPr lang="cs-CZ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97751" y="2744625"/>
            <a:ext cx="15776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chci/chce</a:t>
            </a:r>
            <a:endParaRPr lang="cs-CZ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24911" y="4851359"/>
            <a:ext cx="12426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upletla</a:t>
            </a:r>
            <a:endParaRPr lang="cs-CZ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124911" y="5779245"/>
            <a:ext cx="7841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umí</a:t>
            </a:r>
            <a:endParaRPr lang="cs-CZ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16216" y="1775757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tavebnici.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94035" y="2744625"/>
            <a:ext cx="8931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šálu.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609799" y="3736892"/>
            <a:ext cx="11496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čepici.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692128" y="4854321"/>
            <a:ext cx="11753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knihu.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724498" y="5779245"/>
            <a:ext cx="13516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spravit.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7WKOA846\MC900290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331" y="492087"/>
            <a:ext cx="1720238" cy="117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Calibri" pitchFamily="34" charset="0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Na tento software máme zakoupenou licenci</a:t>
            </a:r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.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1960</TotalTime>
  <Words>204</Words>
  <Application>Microsoft Office PowerPoint</Application>
  <PresentationFormat>Předvádění na obrazovce (4:3)</PresentationFormat>
  <Paragraphs>109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VY_32_INOVACE_10_ČESKÝ JAZYK 2. ROČNÍK_SLOVNÍ VÝZNAM</dc:title>
  <dc:creator>Adéla</dc:creator>
  <cp:lastModifiedBy>Honza</cp:lastModifiedBy>
  <cp:revision>268</cp:revision>
  <dcterms:created xsi:type="dcterms:W3CDTF">2011-08-12T09:27:27Z</dcterms:created>
  <dcterms:modified xsi:type="dcterms:W3CDTF">2012-11-29T16:55:50Z</dcterms:modified>
  <cp:contentStatus/>
</cp:coreProperties>
</file>