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80" r:id="rId1"/>
  </p:sldMasterIdLst>
  <p:notesMasterIdLst>
    <p:notesMasterId r:id="rId18"/>
  </p:notesMasterIdLst>
  <p:sldIdLst>
    <p:sldId id="257" r:id="rId2"/>
    <p:sldId id="265" r:id="rId3"/>
    <p:sldId id="258" r:id="rId4"/>
    <p:sldId id="271" r:id="rId5"/>
    <p:sldId id="278" r:id="rId6"/>
    <p:sldId id="276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VY_32_INOVACE_11_ČESKÝ JAZYK 2.ROČNÍK_SLOVA NADŘAZENÁ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Slova nadřazená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VY_32_INOVACE_11_ČESKÝ JAZYK 2.ROČNÍK_SLOVA NADŘAZENÁ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Slova nadřazená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81" r:id="rId1"/>
    <p:sldLayoutId id="2147484982" r:id="rId2"/>
    <p:sldLayoutId id="2147484983" r:id="rId3"/>
    <p:sldLayoutId id="2147484984" r:id="rId4"/>
    <p:sldLayoutId id="2147484985" r:id="rId5"/>
    <p:sldLayoutId id="2147484986" r:id="rId6"/>
    <p:sldLayoutId id="2147484987" r:id="rId7"/>
    <p:sldLayoutId id="2147484988" r:id="rId8"/>
    <p:sldLayoutId id="2147484989" r:id="rId9"/>
    <p:sldLayoutId id="2147484990" r:id="rId10"/>
    <p:sldLayoutId id="214748499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406463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procvičení probrané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bude dnes k obědu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3127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 ses dnes vyspal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22188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Dnes je úterý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7136" y="208696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2866" y="3150165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523906" y="5218128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4237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Ať si dnes budu moct hrát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05218" y="4167215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185737" y="3834953"/>
            <a:ext cx="2315889" cy="2129301"/>
            <a:chOff x="1824" y="633"/>
            <a:chExt cx="2834" cy="2849"/>
          </a:xfrm>
        </p:grpSpPr>
        <p:sp>
          <p:nvSpPr>
            <p:cNvPr id="6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8428" y="332656"/>
            <a:ext cx="50433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 PÍSMENA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0683" y="1458064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0368" y="2541263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0368" y="3671446"/>
            <a:ext cx="522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0683" y="486916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0109" y="1719674"/>
            <a:ext cx="327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87435" y="1458064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06953" y="1458064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88901" y="1444293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170849" y="1430522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52797" y="1416751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34745" y="140298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16693" y="1389209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43365" y="2541263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36362" y="2541263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94764" y="2541263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22356" y="2541263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24472" y="2541263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97457" y="2541263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74694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099020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723346" y="367144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347672" y="367144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971998" y="367144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Q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596324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220650" y="36714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44976" y="367144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503067" y="4872122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115451" y="486916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727835" y="487804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340219" y="4881008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952603" y="488397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564987" y="4886932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X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193504" y="486916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844976" y="486916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496448" y="486916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</a:t>
            </a:r>
          </a:p>
        </p:txBody>
      </p:sp>
      <p:pic>
        <p:nvPicPr>
          <p:cNvPr id="2050" name="Picture 2" descr="C:\Users\Honza\AppData\Local\Microsoft\Windows\Temporary Internet Files\Content.IE5\NWD9CXS0\MP90040060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448" y="1590924"/>
            <a:ext cx="2108000" cy="263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4" grpId="0"/>
      <p:bldP spid="16" grpId="0"/>
      <p:bldP spid="19" grpId="0"/>
      <p:bldP spid="23" grpId="0"/>
      <p:bldP spid="28" grpId="0"/>
      <p:bldP spid="32" grpId="0"/>
      <p:bldP spid="33" grpId="0"/>
      <p:bldP spid="37" grpId="0"/>
      <p:bldP spid="39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6086" y="618089"/>
            <a:ext cx="30496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 JE  TO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65679" y="-257975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Vítr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52LT072U\MP9001754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434" y="1556791"/>
            <a:ext cx="2286494" cy="1535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52LT072U\MP9003865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31326"/>
            <a:ext cx="1592576" cy="223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onza\AppData\Local\Microsoft\Windows\Temporary Internet Files\Content.IE5\Q2OF5TH5\MP9004313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993" y="4691268"/>
            <a:ext cx="2086754" cy="13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onza\AppData\Local\Microsoft\Windows\Temporary Internet Files\Content.IE5\B7WDPJ2L\MP9001754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242" y="1590072"/>
            <a:ext cx="2259370" cy="150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onza\AppData\Local\Microsoft\Windows\Temporary Internet Files\Content.IE5\TH656BGI\MC9003051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306" y="4171275"/>
            <a:ext cx="1446581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onza\AppData\Local\Microsoft\Windows\Temporary Internet Files\Content.IE5\IBMIW9I8\MC9002508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801" y="3795736"/>
            <a:ext cx="2681137" cy="75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Honza\AppData\Local\Microsoft\Windows\Temporary Internet Files\Content.IE5\Q2OF5TH5\MC90032540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881" y="1838095"/>
            <a:ext cx="1721815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9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94224" y="485139"/>
            <a:ext cx="30496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 JE  TO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C:\Users\Honza\AppData\Local\Microsoft\Windows\Temporary Internet Files\Content.IE5\Q2OF5TH5\MC900331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1816729" cy="857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onza\AppData\Local\Microsoft\Windows\Temporary Internet Files\Content.IE5\B7WDPJ2L\MC9003976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72816"/>
            <a:ext cx="1828800" cy="100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Q2OF5TH5\MC900233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77544"/>
            <a:ext cx="1540598" cy="139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onza\AppData\Local\Microsoft\Windows\Temporary Internet Files\Content.IE5\IBMIW9I8\MC9002149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584" y="3698448"/>
            <a:ext cx="1258432" cy="2089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onza\AppData\Local\Microsoft\Windows\Temporary Internet Files\Content.IE5\Q2OF5TH5\MC9003976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632" y="3019552"/>
            <a:ext cx="1856232" cy="149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Honza\AppData\Local\Microsoft\Windows\Temporary Internet Files\Content.IE5\B7WDPJ2L\MC9003976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698" y="4512767"/>
            <a:ext cx="1819656" cy="171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Honza\AppData\Local\Microsoft\Windows\Temporary Internet Files\Content.IE5\TH656BGI\MC9002156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009" y="3418898"/>
            <a:ext cx="1990856" cy="210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1031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6832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7857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kůň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861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ovce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111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rase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6752" y="9889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89680" y="3986072"/>
            <a:ext cx="1082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kráva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53855" y="3963593"/>
            <a:ext cx="12650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kohout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58393" y="178043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koza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21008" y="2852936"/>
            <a:ext cx="11993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slepice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29109" y="5269269"/>
            <a:ext cx="55071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DOMÁCÍ  ZVÍŘATA 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Honza\AppData\Local\Microsoft\Windows\Temporary Internet Files\Content.IE5\IBMIW9I8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008" y="4627671"/>
            <a:ext cx="2105005" cy="152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4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8627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2218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špaček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7040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12218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sýkora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8130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čáp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16417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vlaštovka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2009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jiřička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12202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vrabec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9428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datel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61702" y="5135312"/>
            <a:ext cx="19399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PTÁCI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Honza\AppData\Local\Microsoft\Windows\Temporary Internet Files\Content.IE5\B7WDPJ2L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377" y="4653136"/>
            <a:ext cx="2565345" cy="170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42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3821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medvěd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6639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9653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kuna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1241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lasička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9909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zajíc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12234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bažant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liška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liška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10005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srnec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29109" y="5269269"/>
            <a:ext cx="47890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LESNÍ  ZVÍŘATA 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Honza\AppData\Local\Microsoft\Windows\Temporary Internet Files\Content.IE5\IBMIW9I8\MC900030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596" y="4486813"/>
            <a:ext cx="1445190" cy="175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66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2202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mrkev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918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celer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6241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kedlubna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12009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česnek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191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cibule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13035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okurka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4029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paprika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12394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petržel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7232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pór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68371" y="5163021"/>
            <a:ext cx="31325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ZELENINA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Honza\AppData\Local\Microsoft\Windows\Temporary Internet Files\Content.IE5\B7WDPJ2L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108" y="4703191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87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120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třešně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164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jablka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5824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meruňky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13948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broskve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3532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hrušky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13147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angrešt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2442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jahody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9621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višně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rybíz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56505" y="5130770"/>
            <a:ext cx="22428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OVOCE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20" name="Picture 4" descr="C:\Users\Honza\AppData\Local\Microsoft\Windows\Temporary Internet Files\Content.IE5\TH656BGI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867" y="4644402"/>
            <a:ext cx="1538014" cy="174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6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4926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borovice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3227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modřín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9220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jedle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9829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smrk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8755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buk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vrba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9637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topol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7857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dub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bříza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22725" y="5130770"/>
            <a:ext cx="26613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STROMY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4" name="Picture 4" descr="C:\Users\Honza\AppData\Local\Microsoft\Windows\Temporary Internet Files\Content.IE5\TH656BGI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491" y="4717912"/>
            <a:ext cx="2340193" cy="187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17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4205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hrneček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talíř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25907" y="2776027"/>
            <a:ext cx="1061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hrnec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61737" y="2852936"/>
            <a:ext cx="18004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naběračka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9492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lžíce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7441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nůž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53182" y="4001120"/>
            <a:ext cx="14013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vidlička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mísa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60720" y="2852936"/>
            <a:ext cx="15023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poklička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40890" y="5269269"/>
            <a:ext cx="24416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NÁDOBÍ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C:\Users\Honza\AppData\Local\Microsoft\Windows\Temporary Internet Files\Content.IE5\B7WDPJ2L\MC900215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719" y="4849739"/>
            <a:ext cx="1919335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04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3227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autíčka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2041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kostky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4141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kočárek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7425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míč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8726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autodráha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7391" y="3995889"/>
            <a:ext cx="14830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mašinky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1608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puzzle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15039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panenka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35039" y="2852936"/>
            <a:ext cx="17796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stavebnice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75487" y="5163021"/>
            <a:ext cx="26917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HRAČKY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C:\Users\Honza\AppData\Local\Microsoft\Windows\Temporary Internet Files\Content.IE5\TH656BGI\MP9003137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009" y="4701762"/>
            <a:ext cx="2576586" cy="169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78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8182" y="692696"/>
            <a:ext cx="35076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DEJ  NÁZEV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7441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stůl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2151" y="1780435"/>
            <a:ext cx="1082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postel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1702" y="2744625"/>
            <a:ext cx="15039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pohovka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4664" y="2746893"/>
            <a:ext cx="9829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skříň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1496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lavice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13019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polička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88141" y="4020204"/>
            <a:ext cx="16962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taburetka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8393" y="1780435"/>
            <a:ext cx="901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židle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21008" y="2852936"/>
            <a:ext cx="1120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křeslo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4403" y="5269269"/>
            <a:ext cx="29754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NÁBYTEK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 descr="C:\Users\Honza\AppData\Local\Microsoft\Windows\Temporary Internet Files\Content.IE5\B7WDPJ2L\MP9004120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442" y="4793877"/>
            <a:ext cx="2408312" cy="172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27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tx2"/>
                </a:solidFill>
                <a:latin typeface="Calibri" pitchFamily="34" charset="0"/>
                <a:hlinkClick r:id="rId2"/>
              </a:rPr>
              <a:t>www.microsoft.com</a:t>
            </a:r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. Na tento software máme zakoupenou licenci.</a:t>
            </a:r>
          </a:p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MÜHLHAUSEROVÁ, PaedDr. Hana, Mgr. Zita JANÁČKOVÁ a PhDr. Olga PŘÍBORSKÁ. </a:t>
            </a:r>
            <a:r>
              <a:rPr lang="cs-CZ" sz="3200" i="1" dirty="0">
                <a:solidFill>
                  <a:schemeClr val="tx2"/>
                </a:solidFill>
                <a:latin typeface="Calibri" pitchFamily="34" charset="0"/>
              </a:rPr>
              <a:t>Český jazyk 2: učebnice pro 2. ročník</a:t>
            </a:r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. Brno: Nová škola, s.r.o., 2011. Reedice 2011. ISBN 978-80-7289-246-4. 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2021</TotalTime>
  <Words>293</Words>
  <Application>Microsoft Office PowerPoint</Application>
  <PresentationFormat>Předvádění na obrazovce (4:3)</PresentationFormat>
  <Paragraphs>160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VY_32_INOVACE_11_ČESKÝ JAZYK 2. ROČNÍK_SLOVA NADŘAZENÁ</dc:title>
  <dc:creator>Adéla</dc:creator>
  <cp:lastModifiedBy>Honza</cp:lastModifiedBy>
  <cp:revision>276</cp:revision>
  <dcterms:created xsi:type="dcterms:W3CDTF">2011-08-12T09:27:27Z</dcterms:created>
  <dcterms:modified xsi:type="dcterms:W3CDTF">2012-11-29T16:59:44Z</dcterms:modified>
  <cp:contentStatus/>
</cp:coreProperties>
</file>