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80" r:id="rId1"/>
  </p:sldMasterIdLst>
  <p:notesMasterIdLst>
    <p:notesMasterId r:id="rId13"/>
  </p:notesMasterIdLst>
  <p:sldIdLst>
    <p:sldId id="257" r:id="rId2"/>
    <p:sldId id="265" r:id="rId3"/>
    <p:sldId id="258" r:id="rId4"/>
    <p:sldId id="276" r:id="rId5"/>
    <p:sldId id="279" r:id="rId6"/>
    <p:sldId id="280" r:id="rId7"/>
    <p:sldId id="281" r:id="rId8"/>
    <p:sldId id="282" r:id="rId9"/>
    <p:sldId id="283" r:id="rId10"/>
    <p:sldId id="28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VY_32_INOVACE_13_ČESKÝ JAZYK 2.ROČNÍK_SLOVA SOUŘADNÁ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Slova souřadná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VY_32_INOVACE_13_ČESKÝ JAZYK 2.ROČNÍK_SLOVA SOUŘADNÁ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Slova souřadná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81" r:id="rId1"/>
    <p:sldLayoutId id="2147484982" r:id="rId2"/>
    <p:sldLayoutId id="2147484983" r:id="rId3"/>
    <p:sldLayoutId id="2147484984" r:id="rId4"/>
    <p:sldLayoutId id="2147484985" r:id="rId5"/>
    <p:sldLayoutId id="2147484986" r:id="rId6"/>
    <p:sldLayoutId id="2147484987" r:id="rId7"/>
    <p:sldLayoutId id="2147484988" r:id="rId8"/>
    <p:sldLayoutId id="2147484989" r:id="rId9"/>
    <p:sldLayoutId id="2147484990" r:id="rId10"/>
    <p:sldLayoutId id="21474849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44867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probrané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990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Chtěla bych novou sukni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45352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Kolik jsi toho dnes vypočítal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438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Zítra je sobota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58356" y="2119682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40478" y="3156127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22526" y="5229200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26613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Jdi koupit chléb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68099" y="4146810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IBMIW9I8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95597"/>
            <a:ext cx="1700639" cy="238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7193" y="485139"/>
            <a:ext cx="55037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SLOVA  SOUŘADNÁ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1793" y="1772816"/>
            <a:ext cx="754565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Jsou to slova, která tvoří řadu podřazených slov</a:t>
            </a:r>
          </a:p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 slovu nadřazenému.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Q2OF5TH5\MC900329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84984"/>
            <a:ext cx="179560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IBMIW9I8\MC900151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85287"/>
            <a:ext cx="1722730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IBMIW9I8\MC900192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53900"/>
            <a:ext cx="1459460" cy="1493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83270" y="5661248"/>
            <a:ext cx="19399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3839" y="692696"/>
            <a:ext cx="601639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CIZOKRAJNÉ  ZVÍŘE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7120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lev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89680" y="3986072"/>
            <a:ext cx="16433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papoušek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53855" y="3963593"/>
            <a:ext cx="10758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hroch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B7WDPJ2L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438" y="2325771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B7WDPJ2L\MC9001922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530" y="2321539"/>
            <a:ext cx="1471698" cy="156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Q2OF5TH5\MC9001922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742" y="2537833"/>
            <a:ext cx="2324023" cy="134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67944" y="1367190"/>
            <a:ext cx="2646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lovo nadřazené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80514" y="4486813"/>
            <a:ext cx="26677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slova podřazená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93084" y="7606436"/>
            <a:ext cx="26677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slova podřazená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9423" y="4486813"/>
            <a:ext cx="2489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slova souřadná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63769" y="692696"/>
            <a:ext cx="181652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OBILÍ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Q2OF5TH5\MP9004021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436" y="4382606"/>
            <a:ext cx="3030504" cy="201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B7WDPJ2L\MP900448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72312"/>
            <a:ext cx="1826517" cy="274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onza\AppData\Local\Microsoft\Windows\Temporary Internet Files\Content.IE5\TH656BGI\MC900279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688" y="2024088"/>
            <a:ext cx="1341425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Q2OF5TH5\MC9003313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895" y="4462755"/>
            <a:ext cx="1815220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onza\AppData\Local\Microsoft\Windows\Temporary Internet Files\Content.IE5\B7WDPJ2L\MP9004221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451" y="1423388"/>
            <a:ext cx="2481324" cy="274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onza\AppData\Local\Microsoft\Windows\Temporary Internet Files\Content.IE5\TH656BGI\MC900331376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03339"/>
            <a:ext cx="1712614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42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9478" y="692696"/>
            <a:ext cx="55451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VYHLEDEJ  JMÉNA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69696" y="1780435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lékař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955" y="2756383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Aleš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8272" y="2756383"/>
            <a:ext cx="19943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prodavačka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3396" y="3986072"/>
            <a:ext cx="1091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Jirka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89680" y="3986072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zedník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53855" y="3963593"/>
            <a:ext cx="11833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Radek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16456" y="1780435"/>
            <a:ext cx="1675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kopretina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65712" y="2756383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kominík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9961" y="5130770"/>
            <a:ext cx="1051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astra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51920" y="5114023"/>
            <a:ext cx="990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řidič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447" y="5114023"/>
            <a:ext cx="9251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Petr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Q2OF5TH5\MC9004339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24" y="448681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66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485291" y="692696"/>
            <a:ext cx="61734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VYHLEDEJ  KVĚTINY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15616" y="1731617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69696" y="1780435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lékař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79955" y="2756383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Aleš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08272" y="2756383"/>
            <a:ext cx="19943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prodavačka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343396" y="3986072"/>
            <a:ext cx="1091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Jirka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89680" y="3986072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zedník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53855" y="3963593"/>
            <a:ext cx="11833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Radek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16456" y="1780435"/>
            <a:ext cx="1675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kopretina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65712" y="2756383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kominík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69961" y="5130770"/>
            <a:ext cx="1051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astra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851920" y="5114023"/>
            <a:ext cx="990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řidič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528856" y="5114023"/>
            <a:ext cx="9251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Petr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B7WDPJ2L\MP900440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523" y="4719119"/>
            <a:ext cx="2118080" cy="158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87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/>
      <p:bldP spid="24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889778" y="692696"/>
            <a:ext cx="736451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VYHLEDEJ  ZAMĚSTNÁNÍ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15616" y="1731617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69696" y="1780435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lékař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79955" y="2756383"/>
            <a:ext cx="8418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Aleš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08272" y="2756383"/>
            <a:ext cx="19943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prodavačka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343396" y="3986072"/>
            <a:ext cx="1091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Jirka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89680" y="3986072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zedník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53855" y="3963593"/>
            <a:ext cx="11833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Radek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16456" y="1780435"/>
            <a:ext cx="1675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kopretina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65712" y="2756383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kominík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544896" y="5130770"/>
            <a:ext cx="1051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astra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64794" y="5101308"/>
            <a:ext cx="990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řidič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969782" y="5114022"/>
            <a:ext cx="9251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Petr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Honza\AppData\Local\Microsoft\Windows\Temporary Internet Files\Content.IE5\Q2OF5TH5\MP9004009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05842"/>
            <a:ext cx="2495176" cy="166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6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2" grpId="0"/>
      <p:bldP spid="25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6839" y="692696"/>
            <a:ext cx="53903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NÁVŠTĚVA  V  ZOO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66298" y="1771288"/>
            <a:ext cx="10807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žirafa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41339" y="2829208"/>
            <a:ext cx="803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slon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5098824"/>
            <a:ext cx="981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92052" y="177128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tygr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46939" y="3945431"/>
            <a:ext cx="18501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plameňáci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5616" y="3902432"/>
            <a:ext cx="1691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nosorožec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15889" y="2829208"/>
            <a:ext cx="1561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dikobraz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Honza\AppData\Local\Microsoft\Windows\Temporary Internet Files\Content.IE5\B7WDPJ2L\MC90019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742" y="4496857"/>
            <a:ext cx="2848824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556465" y="5047243"/>
            <a:ext cx="15712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medvědi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81166" y="1771288"/>
            <a:ext cx="11304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zebra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97585" y="2803372"/>
            <a:ext cx="8642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orel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14004" y="3835456"/>
            <a:ext cx="13708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levhart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27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Calibri" pitchFamily="34" charset="0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Calibri" pitchFamily="34" charset="0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. Brno: Nová škola, s.r.o., 2011. Reedice 2011. ISBN 978-80-7289-246-4. 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2135</TotalTime>
  <Words>224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VY_32_INOVACE_13_ČESKÝ JAZYK 2. ROČNÍK_SLOVA SOUŘADNÁ</dc:title>
  <dc:creator>Adéla</dc:creator>
  <cp:lastModifiedBy>Honza</cp:lastModifiedBy>
  <cp:revision>292</cp:revision>
  <dcterms:created xsi:type="dcterms:W3CDTF">2011-08-12T09:27:27Z</dcterms:created>
  <dcterms:modified xsi:type="dcterms:W3CDTF">2012-11-29T17:12:33Z</dcterms:modified>
  <cp:contentStatus/>
</cp:coreProperties>
</file>