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172" r:id="rId1"/>
  </p:sldMasterIdLst>
  <p:notesMasterIdLst>
    <p:notesMasterId r:id="rId13"/>
  </p:notesMasterIdLst>
  <p:sldIdLst>
    <p:sldId id="257" r:id="rId2"/>
    <p:sldId id="265" r:id="rId3"/>
    <p:sldId id="258" r:id="rId4"/>
    <p:sldId id="276" r:id="rId5"/>
    <p:sldId id="285" r:id="rId6"/>
    <p:sldId id="280" r:id="rId7"/>
    <p:sldId id="287" r:id="rId8"/>
    <p:sldId id="288" r:id="rId9"/>
    <p:sldId id="289" r:id="rId10"/>
    <p:sldId id="290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F1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VY_32_INOVACE_18_ČESKÝ JAZYK 2.ROČNÍK_DĚLENÍ SLOV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ZŠ Týnec nad Labem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AUTOR: Mgr. Adéla Černá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CZ.1.07/1.4.00/21.1921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Téma: Dělení slov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5BB4B29-B9AB-47ED-A579-9059ADD9CF19}">
      <dgm:prSet custT="1"/>
      <dgm:spPr/>
      <dgm:t>
        <a:bodyPr/>
        <a:lstStyle/>
        <a:p>
          <a:r>
            <a:rPr lang="cs-CZ" sz="1400" dirty="0" smtClean="0">
              <a:latin typeface="Calibri" pitchFamily="34" charset="0"/>
              <a:cs typeface="Calibri" pitchFamily="34" charset="0"/>
            </a:rPr>
            <a:t>Vytvořeno: listopad 2012</a:t>
          </a:r>
        </a:p>
      </dgm:t>
    </dgm:pt>
    <dgm:pt modelId="{ADA10BD7-853C-4AF4-8A86-973C8D9B8B1D}" type="parTrans" cxnId="{9D77D998-B493-47E2-BB36-A81621C449DF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18347619-0F89-4FED-9BC2-D48BAF202A5C}" type="sibTrans" cxnId="{9D77D998-B493-47E2-BB36-A81621C449DF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 custLinFactNeighborX="417" custLinFactNeighborY="-2254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A119D420-21F4-4162-A1BC-9207187FFC16}" type="pres">
      <dgm:prSet presAssocID="{D5BB4B29-B9AB-47ED-A579-9059ADD9CF19}" presName="vertSpace6" presStyleLbl="node1" presStyleIdx="4" presStyleCnt="6"/>
      <dgm:spPr/>
      <dgm:t>
        <a:bodyPr/>
        <a:lstStyle/>
        <a:p>
          <a:endParaRPr lang="cs-CZ"/>
        </a:p>
      </dgm:t>
    </dgm:pt>
    <dgm:pt modelId="{8B167824-09C7-4922-BF54-4EB31876DD6A}" type="pres">
      <dgm:prSet presAssocID="{D5BB4B29-B9AB-47ED-A579-9059ADD9CF19}" presName="circle6" presStyleLbl="node1" presStyleIdx="5" presStyleCnt="6"/>
      <dgm:spPr/>
      <dgm:t>
        <a:bodyPr/>
        <a:lstStyle/>
        <a:p>
          <a:endParaRPr lang="cs-CZ"/>
        </a:p>
      </dgm:t>
    </dgm:pt>
    <dgm:pt modelId="{D0F3BBBB-C066-48AB-B3F3-76CD2BD4A701}" type="pres">
      <dgm:prSet presAssocID="{D5BB4B29-B9AB-47ED-A579-9059ADD9CF19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E9FFC-2A15-4E3E-8475-6CD03D4B2ADB}" type="pres">
      <dgm:prSet presAssocID="{D5BB4B29-B9AB-47ED-A579-9059ADD9CF19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C88E2E-C783-4F4D-A0A9-D0963DF4A5C5}" type="presOf" srcId="{D5BB4B29-B9AB-47ED-A579-9059ADD9CF19}" destId="{E72E9FFC-2A15-4E3E-8475-6CD03D4B2ADB}" srcOrd="1" destOrd="0" presId="urn:microsoft.com/office/officeart/2005/8/layout/target3"/>
    <dgm:cxn modelId="{9D77D998-B493-47E2-BB36-A81621C449DF}" srcId="{757F3AB3-0718-4624-B441-E567A8F0AB56}" destId="{D5BB4B29-B9AB-47ED-A579-9059ADD9CF19}" srcOrd="5" destOrd="0" parTransId="{ADA10BD7-853C-4AF4-8A86-973C8D9B8B1D}" sibTransId="{18347619-0F89-4FED-9BC2-D48BAF202A5C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A9EB89F0-2AB2-49CE-BA7D-3ED809FB4796}" type="presOf" srcId="{D5BB4B29-B9AB-47ED-A579-9059ADD9CF19}" destId="{D0F3BBBB-C066-48AB-B3F3-76CD2BD4A701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8A6FBC1D-9083-4515-A4EE-18BD5A512470}" type="presParOf" srcId="{333A1088-737F-45CB-B68E-254E46348037}" destId="{A119D420-21F4-4162-A1BC-9207187FFC16}" srcOrd="15" destOrd="0" presId="urn:microsoft.com/office/officeart/2005/8/layout/target3"/>
    <dgm:cxn modelId="{190A464C-133F-4443-95D0-8DCA73894D97}" type="presParOf" srcId="{333A1088-737F-45CB-B68E-254E46348037}" destId="{8B167824-09C7-4922-BF54-4EB31876DD6A}" srcOrd="16" destOrd="0" presId="urn:microsoft.com/office/officeart/2005/8/layout/target3"/>
    <dgm:cxn modelId="{FB031EBF-612D-45E8-B060-FB3DF0CB80B1}" type="presParOf" srcId="{333A1088-737F-45CB-B68E-254E46348037}" destId="{D0F3BBBB-C066-48AB-B3F3-76CD2BD4A701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6F0B44C0-39AD-4DD3-B91F-1D50FB84F881}" type="presParOf" srcId="{333A1088-737F-45CB-B68E-254E46348037}" destId="{E72E9FFC-2A15-4E3E-8475-6CD03D4B2AD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ZŠ Týnec nad Labem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AUTOR: Mgr. Adéla Černá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VY_32_INOVACE_18_ČESKÝ JAZYK 2.ROČNÍK_DĚLENÍ SLOV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28115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Téma: Dělení slov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928115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CZ.1.07/1.4.00/21.1921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1273857"/>
        <a:ext cx="5350878" cy="318465"/>
      </dsp:txXfrm>
    </dsp:sp>
    <dsp:sp modelId="{8B167824-09C7-4922-BF54-4EB31876DD6A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F3BBBB-C066-48AB-B3F3-76CD2BD4A701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Vytvořeno: listopad 2012</a:t>
          </a:r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73" r:id="rId1"/>
    <p:sldLayoutId id="2147485174" r:id="rId2"/>
    <p:sldLayoutId id="2147485175" r:id="rId3"/>
    <p:sldLayoutId id="2147485176" r:id="rId4"/>
    <p:sldLayoutId id="2147485177" r:id="rId5"/>
    <p:sldLayoutId id="2147485178" r:id="rId6"/>
    <p:sldLayoutId id="2147485179" r:id="rId7"/>
    <p:sldLayoutId id="2147485180" r:id="rId8"/>
    <p:sldLayoutId id="2147485181" r:id="rId9"/>
    <p:sldLayoutId id="2147485182" r:id="rId10"/>
    <p:sldLayoutId id="21474851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45563054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2. </a:t>
            </a: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Slouží k 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výkladu učiva.</a:t>
            </a:r>
          </a:p>
          <a:p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Vytváří představu o významu slov.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06755" y="620688"/>
            <a:ext cx="7322533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DOPLŇ  ZNAMÉNKA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5378" y="2104981"/>
            <a:ext cx="45207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Martin čeká, až přijede vlak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05378" y="3156127"/>
            <a:ext cx="35285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Za jak dlouho přijede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21255" y="5229200"/>
            <a:ext cx="3807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Ať vlak na něj zahouká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76557" y="2104981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62226" y="3156127"/>
            <a:ext cx="343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35812" y="5216503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405378" y="4163023"/>
            <a:ext cx="3498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Šťastnou cestu, vlaku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762226" y="4163023"/>
            <a:ext cx="304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Honza\AppData\Local\Microsoft\Windows\Temporary Internet Files\Content.IE5\KUIMTGS1\MC9002805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399" y="3943236"/>
            <a:ext cx="1975164" cy="180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54157" y="764704"/>
            <a:ext cx="41681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DĚLENÍ  SLOV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07818" y="1989044"/>
            <a:ext cx="6660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Na konci řádků dělíme slova po slabikách.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250057" y="9405664"/>
            <a:ext cx="1002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velký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10875" y="2708920"/>
            <a:ext cx="49423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Dělení označujeme 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pomlčkou</a:t>
            </a:r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64058" y="5589240"/>
            <a:ext cx="1183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pa - ní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817241" y="8469560"/>
            <a:ext cx="885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kluk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60769" y="5564136"/>
            <a:ext cx="1160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rů - že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5" name="Picture 2" descr="C:\Users\Honza\AppData\Local\Microsoft\Windows\Temporary Internet Files\Content.IE5\P955B1X4\MC900435989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74" y="3475167"/>
            <a:ext cx="15843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Honza\AppData\Local\Microsoft\Windows\Temporary Internet Files\Content.IE5\P955B1X4\MP90039050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198" y="3591357"/>
            <a:ext cx="1238056" cy="173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59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54840" y="764704"/>
            <a:ext cx="71667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JEDNOSLABIČNÁ  SLOVA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59574" y="1988840"/>
            <a:ext cx="3471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Tato slova 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nedělíme</a:t>
            </a:r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68870" y="4784004"/>
            <a:ext cx="6222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lev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Honza\AppData\Local\Microsoft\Windows\Temporary Internet Files\Content.IE5\NQN016I7\MC9003244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219" y="3169579"/>
            <a:ext cx="1837030" cy="1387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868144" y="4779306"/>
            <a:ext cx="10758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strom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C:\Users\Honza\AppData\Local\Microsoft\Windows\Temporary Internet Files\Content.IE5\KUIMTGS1\MM910001088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217" y="3058290"/>
            <a:ext cx="1609725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979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61066" y="1043262"/>
            <a:ext cx="591341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SLOVA  NA  SLABIKY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137589" y="2233163"/>
            <a:ext cx="7825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se - 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137588" y="3195046"/>
            <a:ext cx="864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 - 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137589" y="4239622"/>
            <a:ext cx="763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la - 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137589" y="5120697"/>
            <a:ext cx="883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mí - 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Honza\AppData\Local\Microsoft\Windows\Temporary Internet Files\Content.IE5\P955B1X4\MC9003347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805" y="2756383"/>
            <a:ext cx="1065873" cy="1099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Honza\AppData\Local\Microsoft\Windows\Temporary Internet Files\Content.IE5\NQN016I7\MC9003523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7" y="2233163"/>
            <a:ext cx="891011" cy="72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Honza\AppData\Local\Microsoft\Windows\Temporary Internet Files\Content.IE5\NWD9CXS0\MC9003608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805" y="5120697"/>
            <a:ext cx="1448402" cy="1500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Honza\AppData\Local\Microsoft\Windows\Temporary Internet Files\Content.IE5\KUIMTGS1\MC90023300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937467"/>
            <a:ext cx="1035026" cy="1113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42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61066" y="1043262"/>
            <a:ext cx="591341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SLOVA  NA  SLABIKY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37589" y="2233163"/>
            <a:ext cx="2090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 - lujeme 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37588" y="3195046"/>
            <a:ext cx="20393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malu - jeme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37589" y="4239622"/>
            <a:ext cx="20393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maluje - me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Users\Honza\AppData\Local\Microsoft\Windows\Temporary Internet Files\Content.IE5\NWD9CXS0\MC9002329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03114"/>
            <a:ext cx="1742792" cy="185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344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61066" y="1043262"/>
            <a:ext cx="591341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SLOVA  NA  SLABIKY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37589" y="2233163"/>
            <a:ext cx="1938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 - četnice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37588" y="3195046"/>
            <a:ext cx="1938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počet - nice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37589" y="4239622"/>
            <a:ext cx="1938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početni - ce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Honza\AppData\Local\Microsoft\Windows\Temporary Internet Files\Content.IE5\KUIMTGS1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369" y="3435463"/>
            <a:ext cx="1857375" cy="164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065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61066" y="1043262"/>
            <a:ext cx="591341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SLOVA  NA  SLABIKY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37589" y="2233163"/>
            <a:ext cx="21194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slu - nečnice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37588" y="3195046"/>
            <a:ext cx="21194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sluneč - nice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37589" y="4239622"/>
            <a:ext cx="21194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Slunečni - ce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 descr="C:\Users\Honza\AppData\Local\Microsoft\Windows\Temporary Internet Files\Content.IE5\NWD9CXS0\MC9004281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3195046"/>
            <a:ext cx="1787525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97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72261" y="1043262"/>
            <a:ext cx="46910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ROZDĚL  SLOVA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37589" y="2233163"/>
            <a:ext cx="12634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hruška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37586" y="3693941"/>
            <a:ext cx="9012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zajíc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37589" y="5130769"/>
            <a:ext cx="15199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perníček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851920" y="2233163"/>
            <a:ext cx="1840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domovnice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851920" y="3693941"/>
            <a:ext cx="10807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lékaři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51920" y="5130769"/>
            <a:ext cx="14414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zahrada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Honza\AppData\Local\Microsoft\Windows\Temporary Internet Files\Content.IE5\NQN016I7\MP90025533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031" y="4087724"/>
            <a:ext cx="2508491" cy="1651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1137589" y="2924944"/>
            <a:ext cx="15632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hruš - ka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37589" y="4437112"/>
            <a:ext cx="12009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 - jíc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137586" y="5966109"/>
            <a:ext cx="2191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per – ní - ček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907785" y="2924944"/>
            <a:ext cx="2739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- mov - ni - ce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851919" y="4437112"/>
            <a:ext cx="16802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lé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ka - ři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897065" y="5966109"/>
            <a:ext cx="21804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 – hra - da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8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/>
          <a:lstStyle/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Ve výukovém materiálu byly použity  kliparty z programu MS Word 2010 od firmy </a:t>
            </a:r>
            <a:r>
              <a:rPr lang="cs-CZ" sz="3200" u="sng" dirty="0">
                <a:solidFill>
                  <a:schemeClr val="tx2"/>
                </a:solidFill>
                <a:latin typeface="+mj-lt"/>
                <a:hlinkClick r:id="rId2"/>
              </a:rPr>
              <a:t>www.microsoft.com</a:t>
            </a:r>
            <a:r>
              <a:rPr lang="cs-CZ" sz="3200" dirty="0">
                <a:solidFill>
                  <a:schemeClr val="tx2"/>
                </a:solidFill>
                <a:latin typeface="+mj-lt"/>
              </a:rPr>
              <a:t>. Na tento software máme zakoupenou licenci.</a:t>
            </a: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MÜHLHAUSEROVÁ, PaedDr. Hana, Mgr. Zita JANÁČKOVÁ a PhDr. Olga PŘÍBORSKÁ. </a:t>
            </a:r>
            <a:r>
              <a:rPr lang="cs-CZ" sz="3200" i="1" dirty="0">
                <a:solidFill>
                  <a:schemeClr val="tx2"/>
                </a:solidFill>
                <a:latin typeface="+mj-lt"/>
              </a:rPr>
              <a:t>Český jazyk 2: učebnice pro 2. ročník</a:t>
            </a:r>
            <a:r>
              <a:rPr lang="cs-CZ" sz="3200" dirty="0">
                <a:solidFill>
                  <a:schemeClr val="tx2"/>
                </a:solidFill>
                <a:latin typeface="+mj-lt"/>
              </a:rPr>
              <a:t>. Brno: Nová škola, s.r.o., 2011. Reedice 2011. ISBN 978-80-7289-246-4. </a:t>
            </a: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6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B13F9A"/>
      </a:accent2>
      <a:accent3>
        <a:srgbClr val="DE6C36"/>
      </a:accent3>
      <a:accent4>
        <a:srgbClr val="F9B639"/>
      </a:accent4>
      <a:accent5>
        <a:srgbClr val="FF0000"/>
      </a:accent5>
      <a:accent6>
        <a:srgbClr val="FA8D3D"/>
      </a:accent6>
      <a:hlink>
        <a:srgbClr val="FFDE66"/>
      </a:hlink>
      <a:folHlink>
        <a:srgbClr val="D490C5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2367</TotalTime>
  <Words>252</Words>
  <Application>Microsoft Office PowerPoint</Application>
  <PresentationFormat>Předvádění na obrazovce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ANOTACE</vt:lpstr>
      <vt:lpstr>DOPLŇ  ZNAMÉNKA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VY_32_INOVACE_18_ČESKÝ JAZYK 2. ROČNÍK_DĚLENÍ SLOV</dc:title>
  <dc:creator>Adéla</dc:creator>
  <cp:lastModifiedBy>Honza</cp:lastModifiedBy>
  <cp:revision>323</cp:revision>
  <dcterms:created xsi:type="dcterms:W3CDTF">2011-08-12T09:27:27Z</dcterms:created>
  <dcterms:modified xsi:type="dcterms:W3CDTF">2012-11-29T17:24:46Z</dcterms:modified>
  <cp:contentStatus/>
</cp:coreProperties>
</file>