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80" r:id="rId1"/>
  </p:sldMasterIdLst>
  <p:notesMasterIdLst>
    <p:notesMasterId r:id="rId16"/>
  </p:notesMasterIdLst>
  <p:sldIdLst>
    <p:sldId id="257" r:id="rId2"/>
    <p:sldId id="265" r:id="rId3"/>
    <p:sldId id="258" r:id="rId4"/>
    <p:sldId id="278" r:id="rId5"/>
    <p:sldId id="276" r:id="rId6"/>
    <p:sldId id="279" r:id="rId7"/>
    <p:sldId id="280" r:id="rId8"/>
    <p:sldId id="281" r:id="rId9"/>
    <p:sldId id="282" r:id="rId10"/>
    <p:sldId id="283" r:id="rId11"/>
    <p:sldId id="284" r:id="rId12"/>
    <p:sldId id="286" r:id="rId13"/>
    <p:sldId id="287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VY_32_INOVACE_12_ČESKÝ JAZYK 2.ROČNÍK_SLOVA PODŘAZENÁ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Slova podřazená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VY_32_INOVACE_12_ČESKÝ JAZYK 2.ROČNÍK_SLOVA PODŘAZENÁ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Slova podřazená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81" r:id="rId1"/>
    <p:sldLayoutId id="2147484982" r:id="rId2"/>
    <p:sldLayoutId id="2147484983" r:id="rId3"/>
    <p:sldLayoutId id="2147484984" r:id="rId4"/>
    <p:sldLayoutId id="2147484985" r:id="rId5"/>
    <p:sldLayoutId id="2147484986" r:id="rId6"/>
    <p:sldLayoutId id="2147484987" r:id="rId7"/>
    <p:sldLayoutId id="2147484988" r:id="rId8"/>
    <p:sldLayoutId id="2147484989" r:id="rId9"/>
    <p:sldLayoutId id="2147484990" r:id="rId10"/>
    <p:sldLayoutId id="214748499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59174806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procvičení probrané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6755" y="620688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8" y="2104981"/>
            <a:ext cx="2577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Ať už je víkend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5378" y="3156127"/>
            <a:ext cx="3770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Jakou máš dnes náladu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1255" y="5229200"/>
            <a:ext cx="24978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Dnes je čtvrtek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46111" y="2104981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048240" y="3145049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781838" y="5200943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5378" y="4163023"/>
            <a:ext cx="1941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Jdi se umýt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9718" y="4139790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TH656BGI\MC900440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633753"/>
            <a:ext cx="14128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86086" y="618089"/>
            <a:ext cx="30496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 JE  TO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65679" y="-2579758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Vítr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Q2OF5TH5\MP9004006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19208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TH656BGI\MP9004005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016" y="1575555"/>
            <a:ext cx="1682248" cy="2103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nza\AppData\Local\Microsoft\Windows\Temporary Internet Files\Content.IE5\IBMIW9I8\MP9004006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67" y="1619208"/>
            <a:ext cx="167017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onza\AppData\Local\Microsoft\Windows\Temporary Internet Files\Content.IE5\Q2OF5TH5\MP9004392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9" y="1866939"/>
            <a:ext cx="2408312" cy="161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onza\AppData\Local\Microsoft\Windows\Temporary Internet Files\Content.IE5\TH656BGI\MP9004229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77072"/>
            <a:ext cx="1285344" cy="1866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onza\AppData\Local\Microsoft\Windows\Temporary Internet Files\Content.IE5\IBMIW9I8\MP9004052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4452369"/>
            <a:ext cx="2088299" cy="149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onza\AppData\Local\Microsoft\Windows\Temporary Internet Files\Content.IE5\B7WDPJ2L\MP90018266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112" y="3905188"/>
            <a:ext cx="1498088" cy="2264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Honza\AppData\Local\Microsoft\Windows\Temporary Internet Files\Content.IE5\B7WDPJ2L\MP9004340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678878"/>
            <a:ext cx="1777769" cy="266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90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94224" y="485139"/>
            <a:ext cx="30496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 JE  TO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Honza\AppData\Local\Microsoft\Windows\Temporary Internet Files\Content.IE5\TH656BGI\MC9000573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54580"/>
            <a:ext cx="1440160" cy="1623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nza\AppData\Local\Microsoft\Windows\Temporary Internet Files\Content.IE5\B7WDPJ2L\MC900109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02512"/>
            <a:ext cx="1267095" cy="152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461" y="1296907"/>
            <a:ext cx="1541512" cy="152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onza\AppData\Local\Microsoft\Windows\Temporary Internet Files\Content.IE5\Q2OF5TH5\MC9000839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254580"/>
            <a:ext cx="1229257" cy="1623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onza\AppData\Local\Microsoft\Windows\Temporary Internet Files\Content.IE5\Q2OF5TH5\MC9004116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690" y="3717032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Honza\AppData\Local\Microsoft\Windows\Temporary Internet Files\Content.IE5\B7WDPJ2L\MC9001512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17032"/>
            <a:ext cx="1520781" cy="1616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onza\AppData\Local\Microsoft\Windows\Temporary Internet Files\Content.IE5\Q2OF5TH5\MC9000839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573" y="4526657"/>
            <a:ext cx="2407802" cy="116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Honza\AppData\Local\Microsoft\Windows\Temporary Internet Files\Content.IE5\Q2OF5TH5\MC9002806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287" y="3256746"/>
            <a:ext cx="1569363" cy="2076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8316" y="692696"/>
            <a:ext cx="488742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SLOVO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4830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ponožky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13436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kalhoty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8754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pero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8034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šaty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1544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kabát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6752" y="98896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489680" y="3986072"/>
            <a:ext cx="15199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rukavice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53855" y="3963593"/>
            <a:ext cx="7825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šála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58393" y="1780435"/>
            <a:ext cx="9412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svetr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21008" y="2852936"/>
            <a:ext cx="11192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čepice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60093" y="5269268"/>
            <a:ext cx="3164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OBLEČENÍ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Honza\AppData\Local\Microsoft\Windows\Temporary Internet Files\Content.IE5\B7WDPJ2L\MC900332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855" y="4513641"/>
            <a:ext cx="1804111" cy="17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44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8316" y="692696"/>
            <a:ext cx="488742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SLOVO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7411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brambory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9813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řízky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15231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knedlíky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8402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rýže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6514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těstoviny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84213" y="3986072"/>
            <a:ext cx="13756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krokety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15824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hranolky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7008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zelí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21008" y="2852936"/>
            <a:ext cx="7441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nůž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61702" y="5135312"/>
            <a:ext cx="19094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JÍDLO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C:\Users\Honza\AppData\Local\Microsoft\Windows\Temporary Internet Files\Content.IE5\IBMIW9I8\MP9004276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841" y="4753976"/>
            <a:ext cx="1800028" cy="180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442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8316" y="692696"/>
            <a:ext cx="488742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SLOVO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8643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auto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69696" y="1780435"/>
            <a:ext cx="15023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motorka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9955" y="2756383"/>
            <a:ext cx="8435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vlak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11795" y="2756383"/>
            <a:ext cx="14205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semafor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5119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tramvaj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89680" y="3986072"/>
            <a:ext cx="17411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koloběžka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14221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tříkolka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16456" y="1780435"/>
            <a:ext cx="14045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autobus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65712" y="2756383"/>
            <a:ext cx="8435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29109" y="5269269"/>
            <a:ext cx="73527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DOPRAVNÍ  PROSTŘEDKY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Honza\AppData\Local\Microsoft\Windows\Temporary Internet Files\Content.IE5\TH656BGI\MC900310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958" y="1077416"/>
            <a:ext cx="1852574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66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8316" y="692696"/>
            <a:ext cx="488742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SLOVO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7027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umyvadlo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70743" y="1781469"/>
            <a:ext cx="1202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ručník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10647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kniha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13837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šampón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27703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ěna do koupele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29" y="3968558"/>
            <a:ext cx="15408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kartáček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11432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mýdlo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21008" y="2746893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hřeben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92399" y="5142242"/>
            <a:ext cx="28809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HYGIENA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Honza\AppData\Local\Microsoft\Windows\Temporary Internet Files\Content.IE5\TH656BGI\MC900424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475" y="4183032"/>
            <a:ext cx="996950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87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8316" y="692696"/>
            <a:ext cx="488742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SLOVO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5023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pravítko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841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sešit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14237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aktovka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10230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penál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5520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pastelky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84254" y="3986072"/>
            <a:ext cx="1120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křeslo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10438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guma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15199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učebnice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8" y="2746893"/>
            <a:ext cx="10438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tužka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84574" y="5168171"/>
            <a:ext cx="53912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ŠKOLNÍ  POTŘEBY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Honza\AppData\Local\Microsoft\Windows\Temporary Internet Files\Content.IE5\B7WDPJ2L\MP9004394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972" y="4486813"/>
            <a:ext cx="1523824" cy="152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6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8316" y="692696"/>
            <a:ext cx="488742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SLOVO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3003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pšenice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12811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ječmen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81378" y="2746893"/>
            <a:ext cx="7425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žito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42680" y="2802101"/>
            <a:ext cx="17411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brambory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2744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15616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kukuřice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21008" y="2852936"/>
            <a:ext cx="841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oves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23889" y="4361329"/>
            <a:ext cx="18165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OBILÍ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9" name="Picture 3" descr="C:\Users\Honza\AppData\Local\Microsoft\Windows\Temporary Internet Files\Content.IE5\Q2OF5TH5\MP9004482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338" y="3784489"/>
            <a:ext cx="1791869" cy="269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717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8317" y="692696"/>
            <a:ext cx="488742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SLOVO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3789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11400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1202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perník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53315" y="2744625"/>
            <a:ext cx="1202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3115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fialová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7391" y="3995889"/>
            <a:ext cx="10406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černá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80112" y="3998416"/>
            <a:ext cx="11240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763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bílá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53855" y="2744625"/>
            <a:ext cx="12410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růžová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75487" y="5163021"/>
            <a:ext cx="21702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BARVY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C:\Users\Honza\AppData\Local\Microsoft\Windows\Temporary Internet Files\Content.IE5\B7WDPJ2L\MC9004412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546" y="4738910"/>
            <a:ext cx="1617661" cy="161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783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00312" y="692696"/>
            <a:ext cx="29434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ABECEDA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4398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oblečení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41339" y="2829208"/>
            <a:ext cx="8835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jídlo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5098824"/>
            <a:ext cx="13821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hygiena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14713" y="1731617"/>
            <a:ext cx="23903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kolní potřeby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47175" y="3908643"/>
            <a:ext cx="11721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barvy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15616" y="3902432"/>
            <a:ext cx="33617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opravní prostředky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47175" y="2829208"/>
            <a:ext cx="8627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obilí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C:\Users\Honza\AppData\Local\Microsoft\Windows\Temporary Internet Files\Content.IE5\TH656BGI\MC9004247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108" y="4597174"/>
            <a:ext cx="1812925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6753982" y="3908643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77369" y="3908643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56573" y="5115324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3.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24914" y="2829208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4.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47421" y="2829208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5.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65670" y="1731617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6.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21638" y="1731617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7.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9276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Ve výukovém materiálu byly použity  kliparty z programu MS Word 2010 od firmy </a:t>
            </a:r>
            <a:r>
              <a:rPr lang="cs-CZ" sz="3200" u="sng" dirty="0">
                <a:solidFill>
                  <a:schemeClr val="tx2"/>
                </a:solidFill>
                <a:latin typeface="Calibri" pitchFamily="34" charset="0"/>
                <a:hlinkClick r:id="rId2"/>
              </a:rPr>
              <a:t>www.microsoft.com</a:t>
            </a:r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. Na tento software máme zakoupenou licenci.</a:t>
            </a:r>
          </a:p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MÜHLHAUSEROVÁ, PaedDr. Hana, Mgr. Zita JANÁČKOVÁ a PhDr. Olga PŘÍBORSKÁ. </a:t>
            </a:r>
            <a:r>
              <a:rPr lang="cs-CZ" sz="3200" i="1" dirty="0">
                <a:solidFill>
                  <a:schemeClr val="tx2"/>
                </a:solidFill>
                <a:latin typeface="Calibri" pitchFamily="34" charset="0"/>
              </a:rPr>
              <a:t>Český jazyk 2: učebnice pro 2. ročník</a:t>
            </a:r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. Brno: Nová škola, s.r.o., 2011. Reedice 2011. ISBN 978-80-7289-246-4. 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2090</TotalTime>
  <Words>252</Words>
  <Application>Microsoft Office PowerPoint</Application>
  <PresentationFormat>Předvádění na obrazovce (4:3)</PresentationFormat>
  <Paragraphs>115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VY_32_INOVACE_12_ČESKÝ JAZYK 2. ROČNÍK_SLOVA PODŘAZENÁ</dc:title>
  <dc:creator>Adéla</dc:creator>
  <cp:lastModifiedBy>Honza</cp:lastModifiedBy>
  <cp:revision>285</cp:revision>
  <dcterms:created xsi:type="dcterms:W3CDTF">2011-08-12T09:27:27Z</dcterms:created>
  <dcterms:modified xsi:type="dcterms:W3CDTF">2012-11-29T17:11:06Z</dcterms:modified>
</cp:coreProperties>
</file>