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62" r:id="rId5"/>
    <p:sldId id="288" r:id="rId6"/>
    <p:sldId id="327" r:id="rId7"/>
    <p:sldId id="261" r:id="rId8"/>
    <p:sldId id="331" r:id="rId9"/>
    <p:sldId id="264" r:id="rId10"/>
    <p:sldId id="268" r:id="rId11"/>
    <p:sldId id="329" r:id="rId12"/>
    <p:sldId id="330" r:id="rId13"/>
    <p:sldId id="285" r:id="rId14"/>
    <p:sldId id="332" r:id="rId15"/>
    <p:sldId id="333" r:id="rId16"/>
    <p:sldId id="335" r:id="rId17"/>
    <p:sldId id="337" r:id="rId18"/>
    <p:sldId id="338" r:id="rId19"/>
    <p:sldId id="304" r:id="rId20"/>
    <p:sldId id="306" r:id="rId21"/>
    <p:sldId id="339" r:id="rId22"/>
    <p:sldId id="340" r:id="rId23"/>
    <p:sldId id="317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28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689C6D-215A-4061-950F-D2B50FE031ED}" type="doc">
      <dgm:prSet loTypeId="urn:microsoft.com/office/officeart/2005/8/layout/default" loCatId="list" qsTypeId="urn:microsoft.com/office/officeart/2005/8/quickstyle/3d1" qsCatId="3D" csTypeId="urn:microsoft.com/office/officeart/2005/8/colors/accent0_1" csCatId="mainScheme" phldr="1"/>
      <dgm:spPr/>
      <dgm:t>
        <a:bodyPr/>
        <a:lstStyle/>
        <a:p>
          <a:endParaRPr lang="cs-CZ"/>
        </a:p>
      </dgm:t>
    </dgm:pt>
    <dgm:pt modelId="{6D29609A-A390-414B-A1D1-B8FB6AD99EA0}">
      <dgm:prSet phldrT="[Text]"/>
      <dgm:spPr/>
      <dgm:t>
        <a:bodyPr/>
        <a:lstStyle/>
        <a:p>
          <a:r>
            <a:rPr lang="cs-CZ" dirty="0" smtClean="0"/>
            <a:t>vznik</a:t>
          </a:r>
          <a:endParaRPr lang="cs-CZ" dirty="0"/>
        </a:p>
      </dgm:t>
    </dgm:pt>
    <dgm:pt modelId="{A3D5D069-42C6-4C1E-8EB0-CEF123BCDE91}" type="parTrans" cxnId="{5196EA35-6A29-4E52-A33B-F96C5A571BC8}">
      <dgm:prSet/>
      <dgm:spPr/>
      <dgm:t>
        <a:bodyPr/>
        <a:lstStyle/>
        <a:p>
          <a:endParaRPr lang="cs-CZ"/>
        </a:p>
      </dgm:t>
    </dgm:pt>
    <dgm:pt modelId="{886E5966-EE12-4DEE-A867-98153897BF94}" type="sibTrans" cxnId="{5196EA35-6A29-4E52-A33B-F96C5A571BC8}">
      <dgm:prSet/>
      <dgm:spPr/>
      <dgm:t>
        <a:bodyPr/>
        <a:lstStyle/>
        <a:p>
          <a:endParaRPr lang="cs-CZ"/>
        </a:p>
      </dgm:t>
    </dgm:pt>
    <dgm:pt modelId="{0B3179CF-1808-4AF2-9A23-49E161367459}">
      <dgm:prSet phldrT="[Text]"/>
      <dgm:spPr/>
      <dgm:t>
        <a:bodyPr/>
        <a:lstStyle/>
        <a:p>
          <a:r>
            <a:rPr lang="cs-CZ" dirty="0" smtClean="0"/>
            <a:t>hranice</a:t>
          </a:r>
          <a:endParaRPr lang="cs-CZ" dirty="0"/>
        </a:p>
      </dgm:t>
    </dgm:pt>
    <dgm:pt modelId="{2D24B58D-ECC0-414F-88E2-1FA26FA49646}" type="parTrans" cxnId="{94808BA0-8424-4195-8501-B82066171913}">
      <dgm:prSet/>
      <dgm:spPr/>
      <dgm:t>
        <a:bodyPr/>
        <a:lstStyle/>
        <a:p>
          <a:endParaRPr lang="cs-CZ"/>
        </a:p>
      </dgm:t>
    </dgm:pt>
    <dgm:pt modelId="{A02524DA-C7FD-4709-B720-3BCFA2DB31B2}" type="sibTrans" cxnId="{94808BA0-8424-4195-8501-B82066171913}">
      <dgm:prSet/>
      <dgm:spPr/>
      <dgm:t>
        <a:bodyPr/>
        <a:lstStyle/>
        <a:p>
          <a:endParaRPr lang="cs-CZ"/>
        </a:p>
      </dgm:t>
    </dgm:pt>
    <dgm:pt modelId="{C68AB37A-53D0-4D22-A99A-2423E0AA25C6}">
      <dgm:prSet phldrT="[Text]"/>
      <dgm:spPr/>
      <dgm:t>
        <a:bodyPr/>
        <a:lstStyle/>
        <a:p>
          <a:r>
            <a:rPr lang="cs-CZ" dirty="0" smtClean="0"/>
            <a:t> poloha</a:t>
          </a:r>
          <a:endParaRPr lang="cs-CZ" dirty="0"/>
        </a:p>
      </dgm:t>
    </dgm:pt>
    <dgm:pt modelId="{D47E6F32-DB4F-489D-820F-1E9BF0BD5FFA}" type="parTrans" cxnId="{553F8FA9-AB7E-44B9-874B-CDAAED1B40E5}">
      <dgm:prSet/>
      <dgm:spPr/>
      <dgm:t>
        <a:bodyPr/>
        <a:lstStyle/>
        <a:p>
          <a:endParaRPr lang="cs-CZ"/>
        </a:p>
      </dgm:t>
    </dgm:pt>
    <dgm:pt modelId="{5150393B-3B97-426F-A538-E72D9244B5D6}" type="sibTrans" cxnId="{553F8FA9-AB7E-44B9-874B-CDAAED1B40E5}">
      <dgm:prSet/>
      <dgm:spPr/>
      <dgm:t>
        <a:bodyPr/>
        <a:lstStyle/>
        <a:p>
          <a:endParaRPr lang="cs-CZ"/>
        </a:p>
      </dgm:t>
    </dgm:pt>
    <dgm:pt modelId="{1BDE75C6-E49C-4C0D-9B54-AB332D07C5E8}">
      <dgm:prSet/>
      <dgm:spPr/>
      <dgm:t>
        <a:bodyPr/>
        <a:lstStyle/>
        <a:p>
          <a:r>
            <a:rPr lang="cs-CZ" dirty="0" smtClean="0"/>
            <a:t>lidnatost</a:t>
          </a:r>
          <a:endParaRPr lang="cs-CZ" dirty="0"/>
        </a:p>
      </dgm:t>
    </dgm:pt>
    <dgm:pt modelId="{E5115DE1-C972-4F14-A74B-1401CCB6B57B}" type="parTrans" cxnId="{27F1A402-1A45-4AF4-AFC7-DC2029A79EB6}">
      <dgm:prSet/>
      <dgm:spPr/>
      <dgm:t>
        <a:bodyPr/>
        <a:lstStyle/>
        <a:p>
          <a:endParaRPr lang="cs-CZ"/>
        </a:p>
      </dgm:t>
    </dgm:pt>
    <dgm:pt modelId="{32D81B97-ED1A-468A-9BC0-2FC6C790C948}" type="sibTrans" cxnId="{27F1A402-1A45-4AF4-AFC7-DC2029A79EB6}">
      <dgm:prSet/>
      <dgm:spPr/>
      <dgm:t>
        <a:bodyPr/>
        <a:lstStyle/>
        <a:p>
          <a:endParaRPr lang="cs-CZ"/>
        </a:p>
      </dgm:t>
    </dgm:pt>
    <dgm:pt modelId="{1EE2DD4F-7CF7-48E0-8C07-1B8F9C6DE597}">
      <dgm:prSet/>
      <dgm:spPr/>
      <dgm:t>
        <a:bodyPr/>
        <a:lstStyle/>
        <a:p>
          <a:r>
            <a:rPr lang="cs-CZ" dirty="0" smtClean="0"/>
            <a:t>svrchovanost</a:t>
          </a:r>
          <a:endParaRPr lang="cs-CZ" dirty="0"/>
        </a:p>
      </dgm:t>
    </dgm:pt>
    <dgm:pt modelId="{47C13694-4136-4579-9E57-294F80AFBD05}" type="parTrans" cxnId="{E2433681-0A45-475A-B7A4-B987DB1FE173}">
      <dgm:prSet/>
      <dgm:spPr/>
      <dgm:t>
        <a:bodyPr/>
        <a:lstStyle/>
        <a:p>
          <a:endParaRPr lang="cs-CZ"/>
        </a:p>
      </dgm:t>
    </dgm:pt>
    <dgm:pt modelId="{BD2EED37-13E9-4B86-A133-FC27D313D7E9}" type="sibTrans" cxnId="{E2433681-0A45-475A-B7A4-B987DB1FE173}">
      <dgm:prSet/>
      <dgm:spPr/>
      <dgm:t>
        <a:bodyPr/>
        <a:lstStyle/>
        <a:p>
          <a:endParaRPr lang="cs-CZ"/>
        </a:p>
      </dgm:t>
    </dgm:pt>
    <dgm:pt modelId="{53967C97-45EB-4DD3-90B7-0B27D694F559}">
      <dgm:prSet/>
      <dgm:spPr/>
      <dgm:t>
        <a:bodyPr/>
        <a:lstStyle/>
        <a:p>
          <a:r>
            <a:rPr lang="cs-CZ" dirty="0" smtClean="0"/>
            <a:t>státní zřízení</a:t>
          </a:r>
          <a:endParaRPr lang="cs-CZ" dirty="0"/>
        </a:p>
      </dgm:t>
    </dgm:pt>
    <dgm:pt modelId="{365976D7-5454-40E8-87F5-C8E3C297E915}" type="parTrans" cxnId="{C37A3538-FC00-46BC-8E13-33BB9B2D8D72}">
      <dgm:prSet/>
      <dgm:spPr/>
      <dgm:t>
        <a:bodyPr/>
        <a:lstStyle/>
        <a:p>
          <a:endParaRPr lang="cs-CZ"/>
        </a:p>
      </dgm:t>
    </dgm:pt>
    <dgm:pt modelId="{908CEFEE-78EA-4900-8633-47788A31EF4C}" type="sibTrans" cxnId="{C37A3538-FC00-46BC-8E13-33BB9B2D8D72}">
      <dgm:prSet/>
      <dgm:spPr/>
      <dgm:t>
        <a:bodyPr/>
        <a:lstStyle/>
        <a:p>
          <a:endParaRPr lang="cs-CZ"/>
        </a:p>
      </dgm:t>
    </dgm:pt>
    <dgm:pt modelId="{7064D6C3-D3C5-48BB-ABE8-9B6F4E5F0A72}">
      <dgm:prSet/>
      <dgm:spPr/>
      <dgm:t>
        <a:bodyPr/>
        <a:lstStyle/>
        <a:p>
          <a:r>
            <a:rPr lang="cs-CZ" dirty="0" smtClean="0"/>
            <a:t>způsob vlády</a:t>
          </a:r>
          <a:endParaRPr lang="cs-CZ" dirty="0"/>
        </a:p>
      </dgm:t>
    </dgm:pt>
    <dgm:pt modelId="{E9F36483-EE12-4DB5-841B-1B5B2D6CB4F9}" type="parTrans" cxnId="{92B5A08E-3258-430A-8E36-2CFB1C1400BF}">
      <dgm:prSet/>
      <dgm:spPr/>
      <dgm:t>
        <a:bodyPr/>
        <a:lstStyle/>
        <a:p>
          <a:endParaRPr lang="cs-CZ"/>
        </a:p>
      </dgm:t>
    </dgm:pt>
    <dgm:pt modelId="{845183BE-FF56-4A4D-8C29-228FC3B5F0F6}" type="sibTrans" cxnId="{92B5A08E-3258-430A-8E36-2CFB1C1400BF}">
      <dgm:prSet/>
      <dgm:spPr/>
      <dgm:t>
        <a:bodyPr/>
        <a:lstStyle/>
        <a:p>
          <a:endParaRPr lang="cs-CZ"/>
        </a:p>
      </dgm:t>
    </dgm:pt>
    <dgm:pt modelId="{0E767B01-13C3-462A-A480-36847BE14600}">
      <dgm:prSet/>
      <dgm:spPr/>
      <dgm:t>
        <a:bodyPr/>
        <a:lstStyle/>
        <a:p>
          <a:r>
            <a:rPr lang="cs-CZ" dirty="0" smtClean="0"/>
            <a:t>správní členění</a:t>
          </a:r>
          <a:endParaRPr lang="cs-CZ" dirty="0"/>
        </a:p>
      </dgm:t>
    </dgm:pt>
    <dgm:pt modelId="{92C6742D-DFB2-40B3-82D6-3A6C77DECC85}" type="parTrans" cxnId="{2BFDAC15-453D-4033-8E79-EFD866503141}">
      <dgm:prSet/>
      <dgm:spPr/>
      <dgm:t>
        <a:bodyPr/>
        <a:lstStyle/>
        <a:p>
          <a:endParaRPr lang="cs-CZ"/>
        </a:p>
      </dgm:t>
    </dgm:pt>
    <dgm:pt modelId="{4B5082E5-F459-432B-955B-08AD14ED6B7B}" type="sibTrans" cxnId="{2BFDAC15-453D-4033-8E79-EFD866503141}">
      <dgm:prSet/>
      <dgm:spPr/>
      <dgm:t>
        <a:bodyPr/>
        <a:lstStyle/>
        <a:p>
          <a:endParaRPr lang="cs-CZ"/>
        </a:p>
      </dgm:t>
    </dgm:pt>
    <dgm:pt modelId="{7EBCF7C0-B995-460D-9CA3-BD8B3E69F3CB}">
      <dgm:prSet/>
      <dgm:spPr/>
      <dgm:t>
        <a:bodyPr/>
        <a:lstStyle/>
        <a:p>
          <a:r>
            <a:rPr lang="cs-CZ" smtClean="0"/>
            <a:t>vyspělost</a:t>
          </a:r>
          <a:endParaRPr lang="cs-CZ" dirty="0"/>
        </a:p>
      </dgm:t>
    </dgm:pt>
    <dgm:pt modelId="{B44CE7E5-77A8-4F22-A410-E2F0A808316A}" type="parTrans" cxnId="{27B41021-7BE5-4BD4-B843-369E4414E5DB}">
      <dgm:prSet/>
      <dgm:spPr/>
      <dgm:t>
        <a:bodyPr/>
        <a:lstStyle/>
        <a:p>
          <a:endParaRPr lang="cs-CZ"/>
        </a:p>
      </dgm:t>
    </dgm:pt>
    <dgm:pt modelId="{3AFBB1D1-DB90-4B69-813F-69F79D6CC64B}" type="sibTrans" cxnId="{27B41021-7BE5-4BD4-B843-369E4414E5DB}">
      <dgm:prSet/>
      <dgm:spPr/>
      <dgm:t>
        <a:bodyPr/>
        <a:lstStyle/>
        <a:p>
          <a:endParaRPr lang="cs-CZ"/>
        </a:p>
      </dgm:t>
    </dgm:pt>
    <dgm:pt modelId="{EC946AD9-0CA3-4444-A299-3735452357FC}">
      <dgm:prSet/>
      <dgm:spPr/>
      <dgm:t>
        <a:bodyPr/>
        <a:lstStyle/>
        <a:p>
          <a:r>
            <a:rPr lang="cs-CZ" dirty="0" smtClean="0"/>
            <a:t>politická integrace</a:t>
          </a:r>
          <a:endParaRPr lang="cs-CZ" dirty="0"/>
        </a:p>
      </dgm:t>
    </dgm:pt>
    <dgm:pt modelId="{B9190A19-CEA3-4D43-996A-53F74EB83307}" type="parTrans" cxnId="{3EC3097B-3055-4F11-B216-5684F7B173A9}">
      <dgm:prSet/>
      <dgm:spPr/>
      <dgm:t>
        <a:bodyPr/>
        <a:lstStyle/>
        <a:p>
          <a:endParaRPr lang="cs-CZ"/>
        </a:p>
      </dgm:t>
    </dgm:pt>
    <dgm:pt modelId="{F4E4AC8B-3E09-4622-A368-DD5DD20AE7FD}" type="sibTrans" cxnId="{3EC3097B-3055-4F11-B216-5684F7B173A9}">
      <dgm:prSet/>
      <dgm:spPr/>
      <dgm:t>
        <a:bodyPr/>
        <a:lstStyle/>
        <a:p>
          <a:endParaRPr lang="cs-CZ"/>
        </a:p>
      </dgm:t>
    </dgm:pt>
    <dgm:pt modelId="{8CABA663-F140-4381-A837-528457B523EF}">
      <dgm:prSet/>
      <dgm:spPr/>
      <dgm:t>
        <a:bodyPr/>
        <a:lstStyle/>
        <a:p>
          <a:r>
            <a:rPr lang="cs-CZ" dirty="0" smtClean="0"/>
            <a:t>rozloha</a:t>
          </a:r>
          <a:endParaRPr lang="cs-CZ" dirty="0"/>
        </a:p>
      </dgm:t>
    </dgm:pt>
    <dgm:pt modelId="{EE0C9CAE-6B9F-40BA-9F5D-9FA192A2583E}" type="sibTrans" cxnId="{3D36074A-B81B-4635-9A83-7B935C07F261}">
      <dgm:prSet/>
      <dgm:spPr/>
      <dgm:t>
        <a:bodyPr/>
        <a:lstStyle/>
        <a:p>
          <a:endParaRPr lang="cs-CZ"/>
        </a:p>
      </dgm:t>
    </dgm:pt>
    <dgm:pt modelId="{1C54E34D-E3D9-4C65-BD2A-42EED59508D1}" type="parTrans" cxnId="{3D36074A-B81B-4635-9A83-7B935C07F261}">
      <dgm:prSet/>
      <dgm:spPr/>
      <dgm:t>
        <a:bodyPr/>
        <a:lstStyle/>
        <a:p>
          <a:endParaRPr lang="cs-CZ"/>
        </a:p>
      </dgm:t>
    </dgm:pt>
    <dgm:pt modelId="{1E8D236F-3381-450A-8AC6-8A58F9383057}">
      <dgm:prSet/>
      <dgm:spPr/>
      <dgm:t>
        <a:bodyPr/>
        <a:lstStyle/>
        <a:p>
          <a:r>
            <a:rPr lang="cs-CZ" dirty="0" smtClean="0"/>
            <a:t>početnost národů</a:t>
          </a:r>
          <a:endParaRPr lang="cs-CZ" dirty="0"/>
        </a:p>
      </dgm:t>
    </dgm:pt>
    <dgm:pt modelId="{2B781FFA-E304-42B3-A887-AF9EDCEA7779}" type="parTrans" cxnId="{27ED84F4-B490-420A-A4F6-6BE26392A0A7}">
      <dgm:prSet/>
      <dgm:spPr/>
      <dgm:t>
        <a:bodyPr/>
        <a:lstStyle/>
        <a:p>
          <a:endParaRPr lang="cs-CZ"/>
        </a:p>
      </dgm:t>
    </dgm:pt>
    <dgm:pt modelId="{D376DCC2-24D7-4A93-A805-643B767571F4}" type="sibTrans" cxnId="{27ED84F4-B490-420A-A4F6-6BE26392A0A7}">
      <dgm:prSet/>
      <dgm:spPr/>
      <dgm:t>
        <a:bodyPr/>
        <a:lstStyle/>
        <a:p>
          <a:endParaRPr lang="cs-CZ"/>
        </a:p>
      </dgm:t>
    </dgm:pt>
    <dgm:pt modelId="{3C5A676D-11A3-40AD-B0C0-98AA55E96A4D}" type="pres">
      <dgm:prSet presAssocID="{7D689C6D-215A-4061-950F-D2B50FE031E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33118F3-006D-4DE0-85D7-BEF5B6ED5873}" type="pres">
      <dgm:prSet presAssocID="{6D29609A-A390-414B-A1D1-B8FB6AD99EA0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37F170-9829-48EA-8EBA-6F9CF988D086}" type="pres">
      <dgm:prSet presAssocID="{886E5966-EE12-4DEE-A867-98153897BF94}" presName="sibTrans" presStyleCnt="0"/>
      <dgm:spPr/>
    </dgm:pt>
    <dgm:pt modelId="{7685899C-38FE-4CB4-8B7F-2C3F43DD35D1}" type="pres">
      <dgm:prSet presAssocID="{0B3179CF-1808-4AF2-9A23-49E161367459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3257FC-53A7-41E2-A65B-84FCEABD6802}" type="pres">
      <dgm:prSet presAssocID="{A02524DA-C7FD-4709-B720-3BCFA2DB31B2}" presName="sibTrans" presStyleCnt="0"/>
      <dgm:spPr/>
    </dgm:pt>
    <dgm:pt modelId="{D130A27F-5689-4129-A5C8-1E2E8D1BAED4}" type="pres">
      <dgm:prSet presAssocID="{C68AB37A-53D0-4D22-A99A-2423E0AA25C6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C5A7A6-39BB-4862-9179-92A64503AD24}" type="pres">
      <dgm:prSet presAssocID="{5150393B-3B97-426F-A538-E72D9244B5D6}" presName="sibTrans" presStyleCnt="0"/>
      <dgm:spPr/>
    </dgm:pt>
    <dgm:pt modelId="{D9A0A614-79EC-42F7-A674-B82117D4894F}" type="pres">
      <dgm:prSet presAssocID="{8CABA663-F140-4381-A837-528457B523EF}" presName="node" presStyleLbl="node1" presStyleIdx="3" presStyleCnt="12" custLinFactNeighborX="9234" custLinFactNeighborY="33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D23F2-1FB6-4CB6-A59B-48DBACFA1E36}" type="pres">
      <dgm:prSet presAssocID="{EE0C9CAE-6B9F-40BA-9F5D-9FA192A2583E}" presName="sibTrans" presStyleCnt="0"/>
      <dgm:spPr/>
    </dgm:pt>
    <dgm:pt modelId="{327274FD-849A-4253-A88C-49EA9C8EC748}" type="pres">
      <dgm:prSet presAssocID="{1BDE75C6-E49C-4C0D-9B54-AB332D07C5E8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9480DF-7708-4F28-AB36-28724565F072}" type="pres">
      <dgm:prSet presAssocID="{32D81B97-ED1A-468A-9BC0-2FC6C790C948}" presName="sibTrans" presStyleCnt="0"/>
      <dgm:spPr/>
    </dgm:pt>
    <dgm:pt modelId="{69BA46AD-DF0A-4BBD-9AEE-440738E97DD1}" type="pres">
      <dgm:prSet presAssocID="{1EE2DD4F-7CF7-48E0-8C07-1B8F9C6DE597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5E5AD-97B1-468F-8689-E19F00FEE7F1}" type="pres">
      <dgm:prSet presAssocID="{BD2EED37-13E9-4B86-A133-FC27D313D7E9}" presName="sibTrans" presStyleCnt="0"/>
      <dgm:spPr/>
    </dgm:pt>
    <dgm:pt modelId="{12A3D154-DC56-44D7-ADBF-D1C4D58ED58A}" type="pres">
      <dgm:prSet presAssocID="{53967C97-45EB-4DD3-90B7-0B27D694F559}" presName="node" presStyleLbl="node1" presStyleIdx="6" presStyleCnt="12" custLinFactNeighborX="-1235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B9CFCC-83C0-4F3A-B471-7A937CB85CDA}" type="pres">
      <dgm:prSet presAssocID="{908CEFEE-78EA-4900-8633-47788A31EF4C}" presName="sibTrans" presStyleCnt="0"/>
      <dgm:spPr/>
    </dgm:pt>
    <dgm:pt modelId="{BC96A9CA-1CEB-4AF6-A87C-FBD3AB402411}" type="pres">
      <dgm:prSet presAssocID="{7064D6C3-D3C5-48BB-ABE8-9B6F4E5F0A72}" presName="node" presStyleLbl="node1" presStyleIdx="7" presStyleCnt="12" custLinFactNeighborX="-2060" custLinFactNeighborY="-3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FAE7CC-78BC-43D4-AB69-7D7DF2438182}" type="pres">
      <dgm:prSet presAssocID="{845183BE-FF56-4A4D-8C29-228FC3B5F0F6}" presName="sibTrans" presStyleCnt="0"/>
      <dgm:spPr/>
    </dgm:pt>
    <dgm:pt modelId="{802AFF8F-A710-40F3-A00D-100F373737B8}" type="pres">
      <dgm:prSet presAssocID="{0E767B01-13C3-462A-A480-36847BE14600}" presName="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7449AA-C368-4B37-B1BC-B8324ED21AA6}" type="pres">
      <dgm:prSet presAssocID="{4B5082E5-F459-432B-955B-08AD14ED6B7B}" presName="sibTrans" presStyleCnt="0"/>
      <dgm:spPr/>
    </dgm:pt>
    <dgm:pt modelId="{D5B814DB-2B46-4BBC-98D8-8038F299A82F}" type="pres">
      <dgm:prSet presAssocID="{1E8D236F-3381-450A-8AC6-8A58F9383057}" presName="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54AA83-F239-46A8-9A87-1EB1FB0B79F9}" type="pres">
      <dgm:prSet presAssocID="{D376DCC2-24D7-4A93-A805-643B767571F4}" presName="sibTrans" presStyleCnt="0"/>
      <dgm:spPr/>
    </dgm:pt>
    <dgm:pt modelId="{8C8086F4-EA7A-4DA8-B360-C7A5B3E6375F}" type="pres">
      <dgm:prSet presAssocID="{7EBCF7C0-B995-460D-9CA3-BD8B3E69F3CB}" presName="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DB8853-AB58-43AB-A5CF-0A1BC771C5FE}" type="pres">
      <dgm:prSet presAssocID="{3AFBB1D1-DB90-4B69-813F-69F79D6CC64B}" presName="sibTrans" presStyleCnt="0"/>
      <dgm:spPr/>
    </dgm:pt>
    <dgm:pt modelId="{BAA9C6B7-595A-4370-8301-2396CE27676B}" type="pres">
      <dgm:prSet presAssocID="{EC946AD9-0CA3-4444-A299-3735452357FC}" presName="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D6F8795-E75F-4702-BE0B-A3D0B8B9C2F3}" type="presOf" srcId="{7EBCF7C0-B995-460D-9CA3-BD8B3E69F3CB}" destId="{8C8086F4-EA7A-4DA8-B360-C7A5B3E6375F}" srcOrd="0" destOrd="0" presId="urn:microsoft.com/office/officeart/2005/8/layout/default"/>
    <dgm:cxn modelId="{739C1332-8E39-4EF1-895C-828FC6BA0B63}" type="presOf" srcId="{1BDE75C6-E49C-4C0D-9B54-AB332D07C5E8}" destId="{327274FD-849A-4253-A88C-49EA9C8EC748}" srcOrd="0" destOrd="0" presId="urn:microsoft.com/office/officeart/2005/8/layout/default"/>
    <dgm:cxn modelId="{DB7A5212-EFBE-4E10-9D8B-6AA4B2ADBCA2}" type="presOf" srcId="{6D29609A-A390-414B-A1D1-B8FB6AD99EA0}" destId="{A33118F3-006D-4DE0-85D7-BEF5B6ED5873}" srcOrd="0" destOrd="0" presId="urn:microsoft.com/office/officeart/2005/8/layout/default"/>
    <dgm:cxn modelId="{5196EA35-6A29-4E52-A33B-F96C5A571BC8}" srcId="{7D689C6D-215A-4061-950F-D2B50FE031ED}" destId="{6D29609A-A390-414B-A1D1-B8FB6AD99EA0}" srcOrd="0" destOrd="0" parTransId="{A3D5D069-42C6-4C1E-8EB0-CEF123BCDE91}" sibTransId="{886E5966-EE12-4DEE-A867-98153897BF94}"/>
    <dgm:cxn modelId="{063B9198-C293-4885-8C78-25117086E0F5}" type="presOf" srcId="{0B3179CF-1808-4AF2-9A23-49E161367459}" destId="{7685899C-38FE-4CB4-8B7F-2C3F43DD35D1}" srcOrd="0" destOrd="0" presId="urn:microsoft.com/office/officeart/2005/8/layout/default"/>
    <dgm:cxn modelId="{937EDDEC-8189-4D47-9776-31801F259082}" type="presOf" srcId="{1E8D236F-3381-450A-8AC6-8A58F9383057}" destId="{D5B814DB-2B46-4BBC-98D8-8038F299A82F}" srcOrd="0" destOrd="0" presId="urn:microsoft.com/office/officeart/2005/8/layout/default"/>
    <dgm:cxn modelId="{0C332699-1B14-4716-A3A5-BE4F635C73DA}" type="presOf" srcId="{7D689C6D-215A-4061-950F-D2B50FE031ED}" destId="{3C5A676D-11A3-40AD-B0C0-98AA55E96A4D}" srcOrd="0" destOrd="0" presId="urn:microsoft.com/office/officeart/2005/8/layout/default"/>
    <dgm:cxn modelId="{92B5A08E-3258-430A-8E36-2CFB1C1400BF}" srcId="{7D689C6D-215A-4061-950F-D2B50FE031ED}" destId="{7064D6C3-D3C5-48BB-ABE8-9B6F4E5F0A72}" srcOrd="7" destOrd="0" parTransId="{E9F36483-EE12-4DB5-841B-1B5B2D6CB4F9}" sibTransId="{845183BE-FF56-4A4D-8C29-228FC3B5F0F6}"/>
    <dgm:cxn modelId="{2BFDAC15-453D-4033-8E79-EFD866503141}" srcId="{7D689C6D-215A-4061-950F-D2B50FE031ED}" destId="{0E767B01-13C3-462A-A480-36847BE14600}" srcOrd="8" destOrd="0" parTransId="{92C6742D-DFB2-40B3-82D6-3A6C77DECC85}" sibTransId="{4B5082E5-F459-432B-955B-08AD14ED6B7B}"/>
    <dgm:cxn modelId="{94808BA0-8424-4195-8501-B82066171913}" srcId="{7D689C6D-215A-4061-950F-D2B50FE031ED}" destId="{0B3179CF-1808-4AF2-9A23-49E161367459}" srcOrd="1" destOrd="0" parTransId="{2D24B58D-ECC0-414F-88E2-1FA26FA49646}" sibTransId="{A02524DA-C7FD-4709-B720-3BCFA2DB31B2}"/>
    <dgm:cxn modelId="{B9C76D5F-79BC-4A42-8797-400498C4D285}" type="presOf" srcId="{0E767B01-13C3-462A-A480-36847BE14600}" destId="{802AFF8F-A710-40F3-A00D-100F373737B8}" srcOrd="0" destOrd="0" presId="urn:microsoft.com/office/officeart/2005/8/layout/default"/>
    <dgm:cxn modelId="{27B41021-7BE5-4BD4-B843-369E4414E5DB}" srcId="{7D689C6D-215A-4061-950F-D2B50FE031ED}" destId="{7EBCF7C0-B995-460D-9CA3-BD8B3E69F3CB}" srcOrd="10" destOrd="0" parTransId="{B44CE7E5-77A8-4F22-A410-E2F0A808316A}" sibTransId="{3AFBB1D1-DB90-4B69-813F-69F79D6CC64B}"/>
    <dgm:cxn modelId="{3C0822F7-D8CD-4872-84D5-E34632DDAE60}" type="presOf" srcId="{1EE2DD4F-7CF7-48E0-8C07-1B8F9C6DE597}" destId="{69BA46AD-DF0A-4BBD-9AEE-440738E97DD1}" srcOrd="0" destOrd="0" presId="urn:microsoft.com/office/officeart/2005/8/layout/default"/>
    <dgm:cxn modelId="{564DA171-EAF7-4055-B9E2-2DFA72CC106E}" type="presOf" srcId="{EC946AD9-0CA3-4444-A299-3735452357FC}" destId="{BAA9C6B7-595A-4370-8301-2396CE27676B}" srcOrd="0" destOrd="0" presId="urn:microsoft.com/office/officeart/2005/8/layout/default"/>
    <dgm:cxn modelId="{27F1A402-1A45-4AF4-AFC7-DC2029A79EB6}" srcId="{7D689C6D-215A-4061-950F-D2B50FE031ED}" destId="{1BDE75C6-E49C-4C0D-9B54-AB332D07C5E8}" srcOrd="4" destOrd="0" parTransId="{E5115DE1-C972-4F14-A74B-1401CCB6B57B}" sibTransId="{32D81B97-ED1A-468A-9BC0-2FC6C790C948}"/>
    <dgm:cxn modelId="{C37A3538-FC00-46BC-8E13-33BB9B2D8D72}" srcId="{7D689C6D-215A-4061-950F-D2B50FE031ED}" destId="{53967C97-45EB-4DD3-90B7-0B27D694F559}" srcOrd="6" destOrd="0" parTransId="{365976D7-5454-40E8-87F5-C8E3C297E915}" sibTransId="{908CEFEE-78EA-4900-8633-47788A31EF4C}"/>
    <dgm:cxn modelId="{A6E48A2D-0809-4E9C-A2DA-4D02E755CB94}" type="presOf" srcId="{8CABA663-F140-4381-A837-528457B523EF}" destId="{D9A0A614-79EC-42F7-A674-B82117D4894F}" srcOrd="0" destOrd="0" presId="urn:microsoft.com/office/officeart/2005/8/layout/default"/>
    <dgm:cxn modelId="{27ED84F4-B490-420A-A4F6-6BE26392A0A7}" srcId="{7D689C6D-215A-4061-950F-D2B50FE031ED}" destId="{1E8D236F-3381-450A-8AC6-8A58F9383057}" srcOrd="9" destOrd="0" parTransId="{2B781FFA-E304-42B3-A887-AF9EDCEA7779}" sibTransId="{D376DCC2-24D7-4A93-A805-643B767571F4}"/>
    <dgm:cxn modelId="{E2433681-0A45-475A-B7A4-B987DB1FE173}" srcId="{7D689C6D-215A-4061-950F-D2B50FE031ED}" destId="{1EE2DD4F-7CF7-48E0-8C07-1B8F9C6DE597}" srcOrd="5" destOrd="0" parTransId="{47C13694-4136-4579-9E57-294F80AFBD05}" sibTransId="{BD2EED37-13E9-4B86-A133-FC27D313D7E9}"/>
    <dgm:cxn modelId="{34794073-5DB8-4376-81FD-62C5580AE56C}" type="presOf" srcId="{53967C97-45EB-4DD3-90B7-0B27D694F559}" destId="{12A3D154-DC56-44D7-ADBF-D1C4D58ED58A}" srcOrd="0" destOrd="0" presId="urn:microsoft.com/office/officeart/2005/8/layout/default"/>
    <dgm:cxn modelId="{34FE9F40-55B7-4F47-A574-E13F6FC64F72}" type="presOf" srcId="{C68AB37A-53D0-4D22-A99A-2423E0AA25C6}" destId="{D130A27F-5689-4129-A5C8-1E2E8D1BAED4}" srcOrd="0" destOrd="0" presId="urn:microsoft.com/office/officeart/2005/8/layout/default"/>
    <dgm:cxn modelId="{553F8FA9-AB7E-44B9-874B-CDAAED1B40E5}" srcId="{7D689C6D-215A-4061-950F-D2B50FE031ED}" destId="{C68AB37A-53D0-4D22-A99A-2423E0AA25C6}" srcOrd="2" destOrd="0" parTransId="{D47E6F32-DB4F-489D-820F-1E9BF0BD5FFA}" sibTransId="{5150393B-3B97-426F-A538-E72D9244B5D6}"/>
    <dgm:cxn modelId="{A40CD3A1-7AC9-4CCB-B04F-E39581116645}" type="presOf" srcId="{7064D6C3-D3C5-48BB-ABE8-9B6F4E5F0A72}" destId="{BC96A9CA-1CEB-4AF6-A87C-FBD3AB402411}" srcOrd="0" destOrd="0" presId="urn:microsoft.com/office/officeart/2005/8/layout/default"/>
    <dgm:cxn modelId="{3D36074A-B81B-4635-9A83-7B935C07F261}" srcId="{7D689C6D-215A-4061-950F-D2B50FE031ED}" destId="{8CABA663-F140-4381-A837-528457B523EF}" srcOrd="3" destOrd="0" parTransId="{1C54E34D-E3D9-4C65-BD2A-42EED59508D1}" sibTransId="{EE0C9CAE-6B9F-40BA-9F5D-9FA192A2583E}"/>
    <dgm:cxn modelId="{3EC3097B-3055-4F11-B216-5684F7B173A9}" srcId="{7D689C6D-215A-4061-950F-D2B50FE031ED}" destId="{EC946AD9-0CA3-4444-A299-3735452357FC}" srcOrd="11" destOrd="0" parTransId="{B9190A19-CEA3-4D43-996A-53F74EB83307}" sibTransId="{F4E4AC8B-3E09-4622-A368-DD5DD20AE7FD}"/>
    <dgm:cxn modelId="{EBB9516F-8D19-4C6C-8C79-BE86975CEA5A}" type="presParOf" srcId="{3C5A676D-11A3-40AD-B0C0-98AA55E96A4D}" destId="{A33118F3-006D-4DE0-85D7-BEF5B6ED5873}" srcOrd="0" destOrd="0" presId="urn:microsoft.com/office/officeart/2005/8/layout/default"/>
    <dgm:cxn modelId="{0344E138-6C04-44F9-90FC-74E5AE2690F5}" type="presParOf" srcId="{3C5A676D-11A3-40AD-B0C0-98AA55E96A4D}" destId="{ED37F170-9829-48EA-8EBA-6F9CF988D086}" srcOrd="1" destOrd="0" presId="urn:microsoft.com/office/officeart/2005/8/layout/default"/>
    <dgm:cxn modelId="{341A16BC-F127-4037-BD03-FC88367EB2B3}" type="presParOf" srcId="{3C5A676D-11A3-40AD-B0C0-98AA55E96A4D}" destId="{7685899C-38FE-4CB4-8B7F-2C3F43DD35D1}" srcOrd="2" destOrd="0" presId="urn:microsoft.com/office/officeart/2005/8/layout/default"/>
    <dgm:cxn modelId="{10B05E66-3F8E-4CFA-8F20-AF784F1DE7C6}" type="presParOf" srcId="{3C5A676D-11A3-40AD-B0C0-98AA55E96A4D}" destId="{853257FC-53A7-41E2-A65B-84FCEABD6802}" srcOrd="3" destOrd="0" presId="urn:microsoft.com/office/officeart/2005/8/layout/default"/>
    <dgm:cxn modelId="{BA34F0D6-EB03-45E3-AB68-3C10F30D984B}" type="presParOf" srcId="{3C5A676D-11A3-40AD-B0C0-98AA55E96A4D}" destId="{D130A27F-5689-4129-A5C8-1E2E8D1BAED4}" srcOrd="4" destOrd="0" presId="urn:microsoft.com/office/officeart/2005/8/layout/default"/>
    <dgm:cxn modelId="{90A7CD65-AA6B-43B8-B5D2-2474A6046E90}" type="presParOf" srcId="{3C5A676D-11A3-40AD-B0C0-98AA55E96A4D}" destId="{7AC5A7A6-39BB-4862-9179-92A64503AD24}" srcOrd="5" destOrd="0" presId="urn:microsoft.com/office/officeart/2005/8/layout/default"/>
    <dgm:cxn modelId="{2632B93B-1F88-4E25-BC56-F888768DF5D4}" type="presParOf" srcId="{3C5A676D-11A3-40AD-B0C0-98AA55E96A4D}" destId="{D9A0A614-79EC-42F7-A674-B82117D4894F}" srcOrd="6" destOrd="0" presId="urn:microsoft.com/office/officeart/2005/8/layout/default"/>
    <dgm:cxn modelId="{FFAB0BD0-4B25-4A4F-8300-25A59A46DF9B}" type="presParOf" srcId="{3C5A676D-11A3-40AD-B0C0-98AA55E96A4D}" destId="{A2AD23F2-1FB6-4CB6-A59B-48DBACFA1E36}" srcOrd="7" destOrd="0" presId="urn:microsoft.com/office/officeart/2005/8/layout/default"/>
    <dgm:cxn modelId="{9E96756B-DC45-4E18-9125-ED8F4D2D7123}" type="presParOf" srcId="{3C5A676D-11A3-40AD-B0C0-98AA55E96A4D}" destId="{327274FD-849A-4253-A88C-49EA9C8EC748}" srcOrd="8" destOrd="0" presId="urn:microsoft.com/office/officeart/2005/8/layout/default"/>
    <dgm:cxn modelId="{377113EB-9F26-4A6D-A72B-32B51F78495C}" type="presParOf" srcId="{3C5A676D-11A3-40AD-B0C0-98AA55E96A4D}" destId="{BF9480DF-7708-4F28-AB36-28724565F072}" srcOrd="9" destOrd="0" presId="urn:microsoft.com/office/officeart/2005/8/layout/default"/>
    <dgm:cxn modelId="{B1E69F72-25F6-440B-9285-6D3FB7716A7E}" type="presParOf" srcId="{3C5A676D-11A3-40AD-B0C0-98AA55E96A4D}" destId="{69BA46AD-DF0A-4BBD-9AEE-440738E97DD1}" srcOrd="10" destOrd="0" presId="urn:microsoft.com/office/officeart/2005/8/layout/default"/>
    <dgm:cxn modelId="{28AEA72E-B042-4D3B-9382-57488528E87E}" type="presParOf" srcId="{3C5A676D-11A3-40AD-B0C0-98AA55E96A4D}" destId="{38C5E5AD-97B1-468F-8689-E19F00FEE7F1}" srcOrd="11" destOrd="0" presId="urn:microsoft.com/office/officeart/2005/8/layout/default"/>
    <dgm:cxn modelId="{233F4F64-C431-4396-AFD7-A4F4BC6F3E0C}" type="presParOf" srcId="{3C5A676D-11A3-40AD-B0C0-98AA55E96A4D}" destId="{12A3D154-DC56-44D7-ADBF-D1C4D58ED58A}" srcOrd="12" destOrd="0" presId="urn:microsoft.com/office/officeart/2005/8/layout/default"/>
    <dgm:cxn modelId="{C5D09338-069C-4392-9DE3-910C6536A0F0}" type="presParOf" srcId="{3C5A676D-11A3-40AD-B0C0-98AA55E96A4D}" destId="{E9B9CFCC-83C0-4F3A-B471-7A937CB85CDA}" srcOrd="13" destOrd="0" presId="urn:microsoft.com/office/officeart/2005/8/layout/default"/>
    <dgm:cxn modelId="{295D404F-A80D-4E74-AC96-82660A306901}" type="presParOf" srcId="{3C5A676D-11A3-40AD-B0C0-98AA55E96A4D}" destId="{BC96A9CA-1CEB-4AF6-A87C-FBD3AB402411}" srcOrd="14" destOrd="0" presId="urn:microsoft.com/office/officeart/2005/8/layout/default"/>
    <dgm:cxn modelId="{09F8BA21-8848-4674-BC9D-0D99D3F4120B}" type="presParOf" srcId="{3C5A676D-11A3-40AD-B0C0-98AA55E96A4D}" destId="{C7FAE7CC-78BC-43D4-AB69-7D7DF2438182}" srcOrd="15" destOrd="0" presId="urn:microsoft.com/office/officeart/2005/8/layout/default"/>
    <dgm:cxn modelId="{C7776400-7CF3-41CD-90ED-8229E8FFA967}" type="presParOf" srcId="{3C5A676D-11A3-40AD-B0C0-98AA55E96A4D}" destId="{802AFF8F-A710-40F3-A00D-100F373737B8}" srcOrd="16" destOrd="0" presId="urn:microsoft.com/office/officeart/2005/8/layout/default"/>
    <dgm:cxn modelId="{644E4B6F-E7D2-405A-BE82-86037DD16278}" type="presParOf" srcId="{3C5A676D-11A3-40AD-B0C0-98AA55E96A4D}" destId="{9D7449AA-C368-4B37-B1BC-B8324ED21AA6}" srcOrd="17" destOrd="0" presId="urn:microsoft.com/office/officeart/2005/8/layout/default"/>
    <dgm:cxn modelId="{8025371C-CD95-4B7B-89E3-EB767C0F8DCF}" type="presParOf" srcId="{3C5A676D-11A3-40AD-B0C0-98AA55E96A4D}" destId="{D5B814DB-2B46-4BBC-98D8-8038F299A82F}" srcOrd="18" destOrd="0" presId="urn:microsoft.com/office/officeart/2005/8/layout/default"/>
    <dgm:cxn modelId="{5E53E6A8-0A31-4F0C-BCC7-3861E2EFB0B3}" type="presParOf" srcId="{3C5A676D-11A3-40AD-B0C0-98AA55E96A4D}" destId="{0254AA83-F239-46A8-9A87-1EB1FB0B79F9}" srcOrd="19" destOrd="0" presId="urn:microsoft.com/office/officeart/2005/8/layout/default"/>
    <dgm:cxn modelId="{4E0A3A7B-A1F1-426E-BD7C-8872413BBAF0}" type="presParOf" srcId="{3C5A676D-11A3-40AD-B0C0-98AA55E96A4D}" destId="{8C8086F4-EA7A-4DA8-B360-C7A5B3E6375F}" srcOrd="20" destOrd="0" presId="urn:microsoft.com/office/officeart/2005/8/layout/default"/>
    <dgm:cxn modelId="{BA5E10DD-E6AA-4935-B422-6F728F4FD384}" type="presParOf" srcId="{3C5A676D-11A3-40AD-B0C0-98AA55E96A4D}" destId="{7CDB8853-AB58-43AB-A5CF-0A1BC771C5FE}" srcOrd="21" destOrd="0" presId="urn:microsoft.com/office/officeart/2005/8/layout/default"/>
    <dgm:cxn modelId="{35E4F3A4-EB0F-4933-8681-41073F3BB2FF}" type="presParOf" srcId="{3C5A676D-11A3-40AD-B0C0-98AA55E96A4D}" destId="{BAA9C6B7-595A-4370-8301-2396CE27676B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A926BE-502D-48DA-AB42-E7F1FEE8AA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9308034-4CE8-46B0-BF5A-709170B88FA7}">
      <dgm:prSet phldrT="[Text]"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012A25B8-746C-455D-B7F0-C1E35DAEE9AD}" type="parTrans" cxnId="{F97275F2-AF46-455B-B40D-3C4AC8328B69}">
      <dgm:prSet/>
      <dgm:spPr/>
      <dgm:t>
        <a:bodyPr/>
        <a:lstStyle/>
        <a:p>
          <a:endParaRPr lang="cs-CZ"/>
        </a:p>
      </dgm:t>
    </dgm:pt>
    <dgm:pt modelId="{517F8B2D-BFCA-4949-A611-752C32669A23}" type="sibTrans" cxnId="{F97275F2-AF46-455B-B40D-3C4AC8328B69}">
      <dgm:prSet/>
      <dgm:spPr/>
      <dgm:t>
        <a:bodyPr/>
        <a:lstStyle/>
        <a:p>
          <a:endParaRPr lang="cs-CZ"/>
        </a:p>
      </dgm:t>
    </dgm:pt>
    <dgm:pt modelId="{BA4829C3-C8AE-4146-BC27-4D44D98BC706}">
      <dgm:prSet phldrT="[Text]"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6FFA177A-1143-4675-88A2-B78B294095C7}" type="parTrans" cxnId="{015773DE-9316-44F4-B5C4-0FFF0E18B6DA}">
      <dgm:prSet/>
      <dgm:spPr/>
      <dgm:t>
        <a:bodyPr/>
        <a:lstStyle/>
        <a:p>
          <a:endParaRPr lang="cs-CZ"/>
        </a:p>
      </dgm:t>
    </dgm:pt>
    <dgm:pt modelId="{899C009F-3EED-4D42-BA6F-E3F01A54F8FC}" type="sibTrans" cxnId="{015773DE-9316-44F4-B5C4-0FFF0E18B6DA}">
      <dgm:prSet/>
      <dgm:spPr/>
      <dgm:t>
        <a:bodyPr/>
        <a:lstStyle/>
        <a:p>
          <a:endParaRPr lang="cs-CZ"/>
        </a:p>
      </dgm:t>
    </dgm:pt>
    <dgm:pt modelId="{ECE6935A-8D64-43A4-B9D0-76FF812B930E}">
      <dgm:prSet phldrT="[Text]"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F95B1E37-8FB0-4B5F-9F80-54D2667E2C7D}" type="parTrans" cxnId="{1CB0E66D-07BD-48B6-B6FB-109B4E3742CA}">
      <dgm:prSet/>
      <dgm:spPr/>
      <dgm:t>
        <a:bodyPr/>
        <a:lstStyle/>
        <a:p>
          <a:endParaRPr lang="cs-CZ"/>
        </a:p>
      </dgm:t>
    </dgm:pt>
    <dgm:pt modelId="{3420FFDB-BD45-4CDF-969B-B71AC409D4AD}" type="sibTrans" cxnId="{1CB0E66D-07BD-48B6-B6FB-109B4E3742CA}">
      <dgm:prSet/>
      <dgm:spPr/>
      <dgm:t>
        <a:bodyPr/>
        <a:lstStyle/>
        <a:p>
          <a:endParaRPr lang="cs-CZ"/>
        </a:p>
      </dgm:t>
    </dgm:pt>
    <dgm:pt modelId="{EAD21CFB-FEDE-4727-A976-339DF1C4D988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7389F9C5-C45B-464B-944D-57DB59F72EA1}" type="parTrans" cxnId="{E6560BD8-7F0A-46E7-AB6F-260824D0CF2C}">
      <dgm:prSet/>
      <dgm:spPr/>
      <dgm:t>
        <a:bodyPr/>
        <a:lstStyle/>
        <a:p>
          <a:endParaRPr lang="cs-CZ"/>
        </a:p>
      </dgm:t>
    </dgm:pt>
    <dgm:pt modelId="{B4568B6F-387C-4AAA-93BE-EA64810514C8}" type="sibTrans" cxnId="{E6560BD8-7F0A-46E7-AB6F-260824D0CF2C}">
      <dgm:prSet/>
      <dgm:spPr/>
      <dgm:t>
        <a:bodyPr/>
        <a:lstStyle/>
        <a:p>
          <a:endParaRPr lang="cs-CZ"/>
        </a:p>
      </dgm:t>
    </dgm:pt>
    <dgm:pt modelId="{C3378C77-5C9E-4A00-8920-FC69B611D068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8667DCA3-9676-48F5-94C2-82D120011388}" type="parTrans" cxnId="{9831973D-B15E-4033-8F1E-8391967885B2}">
      <dgm:prSet/>
      <dgm:spPr/>
      <dgm:t>
        <a:bodyPr/>
        <a:lstStyle/>
        <a:p>
          <a:endParaRPr lang="cs-CZ"/>
        </a:p>
      </dgm:t>
    </dgm:pt>
    <dgm:pt modelId="{AB90F206-3AFE-4F6D-9AAA-893F9F764C73}" type="sibTrans" cxnId="{9831973D-B15E-4033-8F1E-8391967885B2}">
      <dgm:prSet/>
      <dgm:spPr/>
      <dgm:t>
        <a:bodyPr/>
        <a:lstStyle/>
        <a:p>
          <a:endParaRPr lang="cs-CZ"/>
        </a:p>
      </dgm:t>
    </dgm:pt>
    <dgm:pt modelId="{F1C90378-D26F-4D7D-B0C7-EC8C356FB33A}" type="pres">
      <dgm:prSet presAssocID="{CBA926BE-502D-48DA-AB42-E7F1FEE8AA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FAA4728-C0CE-4F13-9E97-B6887301AE8F}" type="pres">
      <dgm:prSet presAssocID="{69308034-4CE8-46B0-BF5A-709170B88FA7}" presName="parentText" presStyleLbl="node1" presStyleIdx="0" presStyleCnt="5" custLinFactNeighborX="-4478" custLinFactNeighborY="-1114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5A8080-CE22-4FA5-A9B2-6BC38CA85E17}" type="pres">
      <dgm:prSet presAssocID="{517F8B2D-BFCA-4949-A611-752C32669A23}" presName="spacer" presStyleCnt="0"/>
      <dgm:spPr/>
    </dgm:pt>
    <dgm:pt modelId="{5280FF6B-50FA-4D25-A273-814EC11F5B2A}" type="pres">
      <dgm:prSet presAssocID="{EAD21CFB-FEDE-4727-A976-339DF1C4D988}" presName="parentText" presStyleLbl="node1" presStyleIdx="1" presStyleCnt="5" custLinFactNeighborX="1181" custLinFactNeighborY="-3982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E93C20-FCEC-456A-80CC-AE5C5296F019}" type="pres">
      <dgm:prSet presAssocID="{B4568B6F-387C-4AAA-93BE-EA64810514C8}" presName="spacer" presStyleCnt="0"/>
      <dgm:spPr/>
    </dgm:pt>
    <dgm:pt modelId="{126B765E-D321-4652-8E23-06DCA04EC987}" type="pres">
      <dgm:prSet presAssocID="{C3378C77-5C9E-4A00-8920-FC69B611D068}" presName="parentText" presStyleLbl="node1" presStyleIdx="2" presStyleCnt="5" custLinFactNeighborY="-4660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D2E292-924B-46D1-90A1-1B15FAD0FECF}" type="pres">
      <dgm:prSet presAssocID="{AB90F206-3AFE-4F6D-9AAA-893F9F764C73}" presName="spacer" presStyleCnt="0"/>
      <dgm:spPr/>
    </dgm:pt>
    <dgm:pt modelId="{176F607A-7424-4DA9-9D1E-153CDA8C6B9D}" type="pres">
      <dgm:prSet presAssocID="{BA4829C3-C8AE-4146-BC27-4D44D98BC706}" presName="parentText" presStyleLbl="node1" presStyleIdx="3" presStyleCnt="5" custLinFactNeighborY="-5731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B227A8-594F-4D0C-AE8E-447B6CBF9095}" type="pres">
      <dgm:prSet presAssocID="{899C009F-3EED-4D42-BA6F-E3F01A54F8FC}" presName="spacer" presStyleCnt="0"/>
      <dgm:spPr/>
    </dgm:pt>
    <dgm:pt modelId="{0A5304FC-BECC-4C9F-8EB6-9C2FCFAA8F57}" type="pres">
      <dgm:prSet presAssocID="{ECE6935A-8D64-43A4-B9D0-76FF812B930E}" presName="parentText" presStyleLbl="node1" presStyleIdx="4" presStyleCnt="5" custLinFactNeighborX="1181" custLinFactNeighborY="-6017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C6C73D-5321-421D-884B-B2EE3CD78550}" type="presOf" srcId="{C3378C77-5C9E-4A00-8920-FC69B611D068}" destId="{126B765E-D321-4652-8E23-06DCA04EC987}" srcOrd="0" destOrd="0" presId="urn:microsoft.com/office/officeart/2005/8/layout/vList2"/>
    <dgm:cxn modelId="{08061D28-D34F-4701-B337-AD43CE5FEA2D}" type="presOf" srcId="{ECE6935A-8D64-43A4-B9D0-76FF812B930E}" destId="{0A5304FC-BECC-4C9F-8EB6-9C2FCFAA8F57}" srcOrd="0" destOrd="0" presId="urn:microsoft.com/office/officeart/2005/8/layout/vList2"/>
    <dgm:cxn modelId="{1CB0E66D-07BD-48B6-B6FB-109B4E3742CA}" srcId="{CBA926BE-502D-48DA-AB42-E7F1FEE8AA46}" destId="{ECE6935A-8D64-43A4-B9D0-76FF812B930E}" srcOrd="4" destOrd="0" parTransId="{F95B1E37-8FB0-4B5F-9F80-54D2667E2C7D}" sibTransId="{3420FFDB-BD45-4CDF-969B-B71AC409D4AD}"/>
    <dgm:cxn modelId="{E6560BD8-7F0A-46E7-AB6F-260824D0CF2C}" srcId="{CBA926BE-502D-48DA-AB42-E7F1FEE8AA46}" destId="{EAD21CFB-FEDE-4727-A976-339DF1C4D988}" srcOrd="1" destOrd="0" parTransId="{7389F9C5-C45B-464B-944D-57DB59F72EA1}" sibTransId="{B4568B6F-387C-4AAA-93BE-EA64810514C8}"/>
    <dgm:cxn modelId="{BDC8D063-D2BA-476E-AF1A-B087F7179AF4}" type="presOf" srcId="{CBA926BE-502D-48DA-AB42-E7F1FEE8AA46}" destId="{F1C90378-D26F-4D7D-B0C7-EC8C356FB33A}" srcOrd="0" destOrd="0" presId="urn:microsoft.com/office/officeart/2005/8/layout/vList2"/>
    <dgm:cxn modelId="{35795868-A2F1-498D-8023-FD333B54BA00}" type="presOf" srcId="{69308034-4CE8-46B0-BF5A-709170B88FA7}" destId="{5FAA4728-C0CE-4F13-9E97-B6887301AE8F}" srcOrd="0" destOrd="0" presId="urn:microsoft.com/office/officeart/2005/8/layout/vList2"/>
    <dgm:cxn modelId="{F97275F2-AF46-455B-B40D-3C4AC8328B69}" srcId="{CBA926BE-502D-48DA-AB42-E7F1FEE8AA46}" destId="{69308034-4CE8-46B0-BF5A-709170B88FA7}" srcOrd="0" destOrd="0" parTransId="{012A25B8-746C-455D-B7F0-C1E35DAEE9AD}" sibTransId="{517F8B2D-BFCA-4949-A611-752C32669A23}"/>
    <dgm:cxn modelId="{B11AAD77-A62B-4D32-A9AA-CA66F97AC364}" type="presOf" srcId="{EAD21CFB-FEDE-4727-A976-339DF1C4D988}" destId="{5280FF6B-50FA-4D25-A273-814EC11F5B2A}" srcOrd="0" destOrd="0" presId="urn:microsoft.com/office/officeart/2005/8/layout/vList2"/>
    <dgm:cxn modelId="{9084B635-29CC-460B-A4B5-CEDD430F6A61}" type="presOf" srcId="{BA4829C3-C8AE-4146-BC27-4D44D98BC706}" destId="{176F607A-7424-4DA9-9D1E-153CDA8C6B9D}" srcOrd="0" destOrd="0" presId="urn:microsoft.com/office/officeart/2005/8/layout/vList2"/>
    <dgm:cxn modelId="{015773DE-9316-44F4-B5C4-0FFF0E18B6DA}" srcId="{CBA926BE-502D-48DA-AB42-E7F1FEE8AA46}" destId="{BA4829C3-C8AE-4146-BC27-4D44D98BC706}" srcOrd="3" destOrd="0" parTransId="{6FFA177A-1143-4675-88A2-B78B294095C7}" sibTransId="{899C009F-3EED-4D42-BA6F-E3F01A54F8FC}"/>
    <dgm:cxn modelId="{9831973D-B15E-4033-8F1E-8391967885B2}" srcId="{CBA926BE-502D-48DA-AB42-E7F1FEE8AA46}" destId="{C3378C77-5C9E-4A00-8920-FC69B611D068}" srcOrd="2" destOrd="0" parTransId="{8667DCA3-9676-48F5-94C2-82D120011388}" sibTransId="{AB90F206-3AFE-4F6D-9AAA-893F9F764C73}"/>
    <dgm:cxn modelId="{401CEEB4-A963-4537-89EB-BB6DF49BBE65}" type="presParOf" srcId="{F1C90378-D26F-4D7D-B0C7-EC8C356FB33A}" destId="{5FAA4728-C0CE-4F13-9E97-B6887301AE8F}" srcOrd="0" destOrd="0" presId="urn:microsoft.com/office/officeart/2005/8/layout/vList2"/>
    <dgm:cxn modelId="{BBE9FE11-4B3F-4E14-9C13-497F146E3B46}" type="presParOf" srcId="{F1C90378-D26F-4D7D-B0C7-EC8C356FB33A}" destId="{795A8080-CE22-4FA5-A9B2-6BC38CA85E17}" srcOrd="1" destOrd="0" presId="urn:microsoft.com/office/officeart/2005/8/layout/vList2"/>
    <dgm:cxn modelId="{60EA9F60-7B7D-4567-B812-A05F47DF7B98}" type="presParOf" srcId="{F1C90378-D26F-4D7D-B0C7-EC8C356FB33A}" destId="{5280FF6B-50FA-4D25-A273-814EC11F5B2A}" srcOrd="2" destOrd="0" presId="urn:microsoft.com/office/officeart/2005/8/layout/vList2"/>
    <dgm:cxn modelId="{1A4E5BFC-02B7-45D1-AEAF-141B00510E98}" type="presParOf" srcId="{F1C90378-D26F-4D7D-B0C7-EC8C356FB33A}" destId="{C0E93C20-FCEC-456A-80CC-AE5C5296F019}" srcOrd="3" destOrd="0" presId="urn:microsoft.com/office/officeart/2005/8/layout/vList2"/>
    <dgm:cxn modelId="{B34FADD8-972D-435B-833D-480119582DB8}" type="presParOf" srcId="{F1C90378-D26F-4D7D-B0C7-EC8C356FB33A}" destId="{126B765E-D321-4652-8E23-06DCA04EC987}" srcOrd="4" destOrd="0" presId="urn:microsoft.com/office/officeart/2005/8/layout/vList2"/>
    <dgm:cxn modelId="{7FFC1492-A9FE-497A-9B9D-B1BBCB137D99}" type="presParOf" srcId="{F1C90378-D26F-4D7D-B0C7-EC8C356FB33A}" destId="{30D2E292-924B-46D1-90A1-1B15FAD0FECF}" srcOrd="5" destOrd="0" presId="urn:microsoft.com/office/officeart/2005/8/layout/vList2"/>
    <dgm:cxn modelId="{F14954B3-4639-4754-9FB2-7B98C9217C58}" type="presParOf" srcId="{F1C90378-D26F-4D7D-B0C7-EC8C356FB33A}" destId="{176F607A-7424-4DA9-9D1E-153CDA8C6B9D}" srcOrd="6" destOrd="0" presId="urn:microsoft.com/office/officeart/2005/8/layout/vList2"/>
    <dgm:cxn modelId="{A1ACF848-6E5E-4953-9750-9396D96672AD}" type="presParOf" srcId="{F1C90378-D26F-4D7D-B0C7-EC8C356FB33A}" destId="{9EB227A8-594F-4D0C-AE8E-447B6CBF9095}" srcOrd="7" destOrd="0" presId="urn:microsoft.com/office/officeart/2005/8/layout/vList2"/>
    <dgm:cxn modelId="{C3060806-D30C-4F3C-A2F4-EFF10A1B95A4}" type="presParOf" srcId="{F1C90378-D26F-4D7D-B0C7-EC8C356FB33A}" destId="{0A5304FC-BECC-4C9F-8EB6-9C2FCFAA8F57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A926BE-502D-48DA-AB42-E7F1FEE8AA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9308034-4CE8-46B0-BF5A-709170B88FA7}">
      <dgm:prSet phldrT="[Tex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sz="2400" dirty="0" smtClean="0">
              <a:solidFill>
                <a:srgbClr val="FF0000"/>
              </a:solidFill>
            </a:rPr>
            <a:t>Rusko</a:t>
          </a:r>
          <a:endParaRPr lang="cs-CZ" sz="2400" dirty="0">
            <a:solidFill>
              <a:srgbClr val="FF0000"/>
            </a:solidFill>
          </a:endParaRPr>
        </a:p>
      </dgm:t>
    </dgm:pt>
    <dgm:pt modelId="{012A25B8-746C-455D-B7F0-C1E35DAEE9AD}" type="parTrans" cxnId="{F97275F2-AF46-455B-B40D-3C4AC8328B69}">
      <dgm:prSet/>
      <dgm:spPr/>
      <dgm:t>
        <a:bodyPr/>
        <a:lstStyle/>
        <a:p>
          <a:endParaRPr lang="cs-CZ"/>
        </a:p>
      </dgm:t>
    </dgm:pt>
    <dgm:pt modelId="{517F8B2D-BFCA-4949-A611-752C32669A23}" type="sibTrans" cxnId="{F97275F2-AF46-455B-B40D-3C4AC8328B69}">
      <dgm:prSet/>
      <dgm:spPr/>
      <dgm:t>
        <a:bodyPr/>
        <a:lstStyle/>
        <a:p>
          <a:endParaRPr lang="cs-CZ"/>
        </a:p>
      </dgm:t>
    </dgm:pt>
    <dgm:pt modelId="{BA4829C3-C8AE-4146-BC27-4D44D98BC706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Čína</a:t>
          </a:r>
          <a:endParaRPr lang="cs-CZ" dirty="0">
            <a:solidFill>
              <a:srgbClr val="FF0000"/>
            </a:solidFill>
          </a:endParaRPr>
        </a:p>
      </dgm:t>
    </dgm:pt>
    <dgm:pt modelId="{6FFA177A-1143-4675-88A2-B78B294095C7}" type="parTrans" cxnId="{015773DE-9316-44F4-B5C4-0FFF0E18B6DA}">
      <dgm:prSet/>
      <dgm:spPr/>
      <dgm:t>
        <a:bodyPr/>
        <a:lstStyle/>
        <a:p>
          <a:endParaRPr lang="cs-CZ"/>
        </a:p>
      </dgm:t>
    </dgm:pt>
    <dgm:pt modelId="{899C009F-3EED-4D42-BA6F-E3F01A54F8FC}" type="sibTrans" cxnId="{015773DE-9316-44F4-B5C4-0FFF0E18B6DA}">
      <dgm:prSet/>
      <dgm:spPr/>
      <dgm:t>
        <a:bodyPr/>
        <a:lstStyle/>
        <a:p>
          <a:endParaRPr lang="cs-CZ"/>
        </a:p>
      </dgm:t>
    </dgm:pt>
    <dgm:pt modelId="{ECE6935A-8D64-43A4-B9D0-76FF812B930E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Brazílie</a:t>
          </a:r>
          <a:endParaRPr lang="cs-CZ" dirty="0">
            <a:solidFill>
              <a:srgbClr val="FF0000"/>
            </a:solidFill>
          </a:endParaRPr>
        </a:p>
      </dgm:t>
    </dgm:pt>
    <dgm:pt modelId="{F95B1E37-8FB0-4B5F-9F80-54D2667E2C7D}" type="parTrans" cxnId="{1CB0E66D-07BD-48B6-B6FB-109B4E3742CA}">
      <dgm:prSet/>
      <dgm:spPr/>
      <dgm:t>
        <a:bodyPr/>
        <a:lstStyle/>
        <a:p>
          <a:endParaRPr lang="cs-CZ"/>
        </a:p>
      </dgm:t>
    </dgm:pt>
    <dgm:pt modelId="{3420FFDB-BD45-4CDF-969B-B71AC409D4AD}" type="sibTrans" cxnId="{1CB0E66D-07BD-48B6-B6FB-109B4E3742CA}">
      <dgm:prSet/>
      <dgm:spPr/>
      <dgm:t>
        <a:bodyPr/>
        <a:lstStyle/>
        <a:p>
          <a:endParaRPr lang="cs-CZ"/>
        </a:p>
      </dgm:t>
    </dgm:pt>
    <dgm:pt modelId="{EAD21CFB-FEDE-4727-A976-339DF1C4D988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Kanada</a:t>
          </a:r>
          <a:endParaRPr lang="cs-CZ" dirty="0">
            <a:solidFill>
              <a:srgbClr val="FF0000"/>
            </a:solidFill>
          </a:endParaRPr>
        </a:p>
      </dgm:t>
    </dgm:pt>
    <dgm:pt modelId="{7389F9C5-C45B-464B-944D-57DB59F72EA1}" type="parTrans" cxnId="{E6560BD8-7F0A-46E7-AB6F-260824D0CF2C}">
      <dgm:prSet/>
      <dgm:spPr/>
      <dgm:t>
        <a:bodyPr/>
        <a:lstStyle/>
        <a:p>
          <a:endParaRPr lang="cs-CZ"/>
        </a:p>
      </dgm:t>
    </dgm:pt>
    <dgm:pt modelId="{B4568B6F-387C-4AAA-93BE-EA64810514C8}" type="sibTrans" cxnId="{E6560BD8-7F0A-46E7-AB6F-260824D0CF2C}">
      <dgm:prSet/>
      <dgm:spPr/>
      <dgm:t>
        <a:bodyPr/>
        <a:lstStyle/>
        <a:p>
          <a:endParaRPr lang="cs-CZ"/>
        </a:p>
      </dgm:t>
    </dgm:pt>
    <dgm:pt modelId="{C3378C77-5C9E-4A00-8920-FC69B611D068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USA</a:t>
          </a:r>
          <a:endParaRPr lang="cs-CZ" dirty="0">
            <a:solidFill>
              <a:srgbClr val="FF0000"/>
            </a:solidFill>
          </a:endParaRPr>
        </a:p>
      </dgm:t>
    </dgm:pt>
    <dgm:pt modelId="{8667DCA3-9676-48F5-94C2-82D120011388}" type="parTrans" cxnId="{9831973D-B15E-4033-8F1E-8391967885B2}">
      <dgm:prSet/>
      <dgm:spPr/>
      <dgm:t>
        <a:bodyPr/>
        <a:lstStyle/>
        <a:p>
          <a:endParaRPr lang="cs-CZ"/>
        </a:p>
      </dgm:t>
    </dgm:pt>
    <dgm:pt modelId="{AB90F206-3AFE-4F6D-9AAA-893F9F764C73}" type="sibTrans" cxnId="{9831973D-B15E-4033-8F1E-8391967885B2}">
      <dgm:prSet/>
      <dgm:spPr/>
      <dgm:t>
        <a:bodyPr/>
        <a:lstStyle/>
        <a:p>
          <a:endParaRPr lang="cs-CZ"/>
        </a:p>
      </dgm:t>
    </dgm:pt>
    <dgm:pt modelId="{F1C90378-D26F-4D7D-B0C7-EC8C356FB33A}" type="pres">
      <dgm:prSet presAssocID="{CBA926BE-502D-48DA-AB42-E7F1FEE8AA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FAA4728-C0CE-4F13-9E97-B6887301AE8F}" type="pres">
      <dgm:prSet presAssocID="{69308034-4CE8-46B0-BF5A-709170B88FA7}" presName="parentText" presStyleLbl="node1" presStyleIdx="0" presStyleCnt="5" custLinFactNeighborX="-1493" custLinFactNeighborY="4447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5A8080-CE22-4FA5-A9B2-6BC38CA85E17}" type="pres">
      <dgm:prSet presAssocID="{517F8B2D-BFCA-4949-A611-752C32669A23}" presName="spacer" presStyleCnt="0"/>
      <dgm:spPr/>
    </dgm:pt>
    <dgm:pt modelId="{5280FF6B-50FA-4D25-A273-814EC11F5B2A}" type="pres">
      <dgm:prSet presAssocID="{EAD21CFB-FEDE-4727-A976-339DF1C4D988}" presName="parentText" presStyleLbl="node1" presStyleIdx="1" presStyleCnt="5" custLinFactNeighborY="668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E93C20-FCEC-456A-80CC-AE5C5296F019}" type="pres">
      <dgm:prSet presAssocID="{B4568B6F-387C-4AAA-93BE-EA64810514C8}" presName="spacer" presStyleCnt="0"/>
      <dgm:spPr/>
    </dgm:pt>
    <dgm:pt modelId="{126B765E-D321-4652-8E23-06DCA04EC987}" type="pres">
      <dgm:prSet presAssocID="{C3378C77-5C9E-4A00-8920-FC69B611D068}" presName="parentText" presStyleLbl="node1" presStyleIdx="2" presStyleCnt="5" custLinFactNeighborX="-1493" custLinFactNeighborY="-3110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D2E292-924B-46D1-90A1-1B15FAD0FECF}" type="pres">
      <dgm:prSet presAssocID="{AB90F206-3AFE-4F6D-9AAA-893F9F764C73}" presName="spacer" presStyleCnt="0"/>
      <dgm:spPr/>
    </dgm:pt>
    <dgm:pt modelId="{176F607A-7424-4DA9-9D1E-153CDA8C6B9D}" type="pres">
      <dgm:prSet presAssocID="{BA4829C3-C8AE-4146-BC27-4D44D98BC706}" presName="parentText" presStyleLbl="node1" presStyleIdx="3" presStyleCnt="5" custLinFactNeighborY="-6889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B227A8-594F-4D0C-AE8E-447B6CBF9095}" type="pres">
      <dgm:prSet presAssocID="{899C009F-3EED-4D42-BA6F-E3F01A54F8FC}" presName="spacer" presStyleCnt="0"/>
      <dgm:spPr/>
    </dgm:pt>
    <dgm:pt modelId="{0A5304FC-BECC-4C9F-8EB6-9C2FCFAA8F57}" type="pres">
      <dgm:prSet presAssocID="{ECE6935A-8D64-43A4-B9D0-76FF812B930E}" presName="parentText" presStyleLbl="node1" presStyleIdx="4" presStyleCnt="5" custLinFactY="-79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75B879-F28F-4179-A6CE-8B145293E537}" type="presOf" srcId="{69308034-4CE8-46B0-BF5A-709170B88FA7}" destId="{5FAA4728-C0CE-4F13-9E97-B6887301AE8F}" srcOrd="0" destOrd="0" presId="urn:microsoft.com/office/officeart/2005/8/layout/vList2"/>
    <dgm:cxn modelId="{69F5E90E-DE07-480F-860B-ABFC00D43B33}" type="presOf" srcId="{ECE6935A-8D64-43A4-B9D0-76FF812B930E}" destId="{0A5304FC-BECC-4C9F-8EB6-9C2FCFAA8F57}" srcOrd="0" destOrd="0" presId="urn:microsoft.com/office/officeart/2005/8/layout/vList2"/>
    <dgm:cxn modelId="{F5FDFC82-CC73-40F7-94A4-540897C7DE52}" type="presOf" srcId="{CBA926BE-502D-48DA-AB42-E7F1FEE8AA46}" destId="{F1C90378-D26F-4D7D-B0C7-EC8C356FB33A}" srcOrd="0" destOrd="0" presId="urn:microsoft.com/office/officeart/2005/8/layout/vList2"/>
    <dgm:cxn modelId="{1CB0E66D-07BD-48B6-B6FB-109B4E3742CA}" srcId="{CBA926BE-502D-48DA-AB42-E7F1FEE8AA46}" destId="{ECE6935A-8D64-43A4-B9D0-76FF812B930E}" srcOrd="4" destOrd="0" parTransId="{F95B1E37-8FB0-4B5F-9F80-54D2667E2C7D}" sibTransId="{3420FFDB-BD45-4CDF-969B-B71AC409D4AD}"/>
    <dgm:cxn modelId="{E6560BD8-7F0A-46E7-AB6F-260824D0CF2C}" srcId="{CBA926BE-502D-48DA-AB42-E7F1FEE8AA46}" destId="{EAD21CFB-FEDE-4727-A976-339DF1C4D988}" srcOrd="1" destOrd="0" parTransId="{7389F9C5-C45B-464B-944D-57DB59F72EA1}" sibTransId="{B4568B6F-387C-4AAA-93BE-EA64810514C8}"/>
    <dgm:cxn modelId="{69B0F569-FFED-4FF9-B0B9-3AF6AC8FF1AC}" type="presOf" srcId="{C3378C77-5C9E-4A00-8920-FC69B611D068}" destId="{126B765E-D321-4652-8E23-06DCA04EC987}" srcOrd="0" destOrd="0" presId="urn:microsoft.com/office/officeart/2005/8/layout/vList2"/>
    <dgm:cxn modelId="{F97275F2-AF46-455B-B40D-3C4AC8328B69}" srcId="{CBA926BE-502D-48DA-AB42-E7F1FEE8AA46}" destId="{69308034-4CE8-46B0-BF5A-709170B88FA7}" srcOrd="0" destOrd="0" parTransId="{012A25B8-746C-455D-B7F0-C1E35DAEE9AD}" sibTransId="{517F8B2D-BFCA-4949-A611-752C32669A23}"/>
    <dgm:cxn modelId="{015773DE-9316-44F4-B5C4-0FFF0E18B6DA}" srcId="{CBA926BE-502D-48DA-AB42-E7F1FEE8AA46}" destId="{BA4829C3-C8AE-4146-BC27-4D44D98BC706}" srcOrd="3" destOrd="0" parTransId="{6FFA177A-1143-4675-88A2-B78B294095C7}" sibTransId="{899C009F-3EED-4D42-BA6F-E3F01A54F8FC}"/>
    <dgm:cxn modelId="{7C90B5D8-381A-46BE-B851-1D3F0B4B7EDF}" type="presOf" srcId="{BA4829C3-C8AE-4146-BC27-4D44D98BC706}" destId="{176F607A-7424-4DA9-9D1E-153CDA8C6B9D}" srcOrd="0" destOrd="0" presId="urn:microsoft.com/office/officeart/2005/8/layout/vList2"/>
    <dgm:cxn modelId="{9831973D-B15E-4033-8F1E-8391967885B2}" srcId="{CBA926BE-502D-48DA-AB42-E7F1FEE8AA46}" destId="{C3378C77-5C9E-4A00-8920-FC69B611D068}" srcOrd="2" destOrd="0" parTransId="{8667DCA3-9676-48F5-94C2-82D120011388}" sibTransId="{AB90F206-3AFE-4F6D-9AAA-893F9F764C73}"/>
    <dgm:cxn modelId="{DDF83EEF-4777-4ABD-960F-179D67B492BF}" type="presOf" srcId="{EAD21CFB-FEDE-4727-A976-339DF1C4D988}" destId="{5280FF6B-50FA-4D25-A273-814EC11F5B2A}" srcOrd="0" destOrd="0" presId="urn:microsoft.com/office/officeart/2005/8/layout/vList2"/>
    <dgm:cxn modelId="{3EC36E7A-0656-4D58-B3D4-C97DEF0D21EA}" type="presParOf" srcId="{F1C90378-D26F-4D7D-B0C7-EC8C356FB33A}" destId="{5FAA4728-C0CE-4F13-9E97-B6887301AE8F}" srcOrd="0" destOrd="0" presId="urn:microsoft.com/office/officeart/2005/8/layout/vList2"/>
    <dgm:cxn modelId="{15AE9EDE-BC3D-48C3-A11F-61025C17F587}" type="presParOf" srcId="{F1C90378-D26F-4D7D-B0C7-EC8C356FB33A}" destId="{795A8080-CE22-4FA5-A9B2-6BC38CA85E17}" srcOrd="1" destOrd="0" presId="urn:microsoft.com/office/officeart/2005/8/layout/vList2"/>
    <dgm:cxn modelId="{B51E4D28-52D3-48F7-8514-54F376641861}" type="presParOf" srcId="{F1C90378-D26F-4D7D-B0C7-EC8C356FB33A}" destId="{5280FF6B-50FA-4D25-A273-814EC11F5B2A}" srcOrd="2" destOrd="0" presId="urn:microsoft.com/office/officeart/2005/8/layout/vList2"/>
    <dgm:cxn modelId="{96F433A3-6CA1-4E56-A784-ED85CAE56245}" type="presParOf" srcId="{F1C90378-D26F-4D7D-B0C7-EC8C356FB33A}" destId="{C0E93C20-FCEC-456A-80CC-AE5C5296F019}" srcOrd="3" destOrd="0" presId="urn:microsoft.com/office/officeart/2005/8/layout/vList2"/>
    <dgm:cxn modelId="{00A67DA4-B972-4A45-B996-C3E6B12B5CE5}" type="presParOf" srcId="{F1C90378-D26F-4D7D-B0C7-EC8C356FB33A}" destId="{126B765E-D321-4652-8E23-06DCA04EC987}" srcOrd="4" destOrd="0" presId="urn:microsoft.com/office/officeart/2005/8/layout/vList2"/>
    <dgm:cxn modelId="{3B5FC9E6-35C1-42F8-8C79-CA64D6184F49}" type="presParOf" srcId="{F1C90378-D26F-4D7D-B0C7-EC8C356FB33A}" destId="{30D2E292-924B-46D1-90A1-1B15FAD0FECF}" srcOrd="5" destOrd="0" presId="urn:microsoft.com/office/officeart/2005/8/layout/vList2"/>
    <dgm:cxn modelId="{FB2D7AAD-F11B-46F2-857E-9DAFC4F466CF}" type="presParOf" srcId="{F1C90378-D26F-4D7D-B0C7-EC8C356FB33A}" destId="{176F607A-7424-4DA9-9D1E-153CDA8C6B9D}" srcOrd="6" destOrd="0" presId="urn:microsoft.com/office/officeart/2005/8/layout/vList2"/>
    <dgm:cxn modelId="{7C69C517-1888-475F-AC80-5BEA035741A0}" type="presParOf" srcId="{F1C90378-D26F-4D7D-B0C7-EC8C356FB33A}" destId="{9EB227A8-594F-4D0C-AE8E-447B6CBF9095}" srcOrd="7" destOrd="0" presId="urn:microsoft.com/office/officeart/2005/8/layout/vList2"/>
    <dgm:cxn modelId="{834C527E-F505-4630-A296-80E6653A2004}" type="presParOf" srcId="{F1C90378-D26F-4D7D-B0C7-EC8C356FB33A}" destId="{0A5304FC-BECC-4C9F-8EB6-9C2FCFAA8F5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BA926BE-502D-48DA-AB42-E7F1FEE8AA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9308034-4CE8-46B0-BF5A-709170B88FA7}">
      <dgm:prSet phldrT="[Text]"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012A25B8-746C-455D-B7F0-C1E35DAEE9AD}" type="parTrans" cxnId="{F97275F2-AF46-455B-B40D-3C4AC8328B69}">
      <dgm:prSet/>
      <dgm:spPr/>
      <dgm:t>
        <a:bodyPr/>
        <a:lstStyle/>
        <a:p>
          <a:endParaRPr lang="cs-CZ"/>
        </a:p>
      </dgm:t>
    </dgm:pt>
    <dgm:pt modelId="{517F8B2D-BFCA-4949-A611-752C32669A23}" type="sibTrans" cxnId="{F97275F2-AF46-455B-B40D-3C4AC8328B69}">
      <dgm:prSet/>
      <dgm:spPr/>
      <dgm:t>
        <a:bodyPr/>
        <a:lstStyle/>
        <a:p>
          <a:endParaRPr lang="cs-CZ"/>
        </a:p>
      </dgm:t>
    </dgm:pt>
    <dgm:pt modelId="{BA4829C3-C8AE-4146-BC27-4D44D98BC706}">
      <dgm:prSet phldrT="[Text]"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6FFA177A-1143-4675-88A2-B78B294095C7}" type="parTrans" cxnId="{015773DE-9316-44F4-B5C4-0FFF0E18B6DA}">
      <dgm:prSet/>
      <dgm:spPr/>
      <dgm:t>
        <a:bodyPr/>
        <a:lstStyle/>
        <a:p>
          <a:endParaRPr lang="cs-CZ"/>
        </a:p>
      </dgm:t>
    </dgm:pt>
    <dgm:pt modelId="{899C009F-3EED-4D42-BA6F-E3F01A54F8FC}" type="sibTrans" cxnId="{015773DE-9316-44F4-B5C4-0FFF0E18B6DA}">
      <dgm:prSet/>
      <dgm:spPr/>
      <dgm:t>
        <a:bodyPr/>
        <a:lstStyle/>
        <a:p>
          <a:endParaRPr lang="cs-CZ"/>
        </a:p>
      </dgm:t>
    </dgm:pt>
    <dgm:pt modelId="{ECE6935A-8D64-43A4-B9D0-76FF812B930E}">
      <dgm:prSet phldrT="[Text]"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F95B1E37-8FB0-4B5F-9F80-54D2667E2C7D}" type="parTrans" cxnId="{1CB0E66D-07BD-48B6-B6FB-109B4E3742CA}">
      <dgm:prSet/>
      <dgm:spPr/>
      <dgm:t>
        <a:bodyPr/>
        <a:lstStyle/>
        <a:p>
          <a:endParaRPr lang="cs-CZ"/>
        </a:p>
      </dgm:t>
    </dgm:pt>
    <dgm:pt modelId="{3420FFDB-BD45-4CDF-969B-B71AC409D4AD}" type="sibTrans" cxnId="{1CB0E66D-07BD-48B6-B6FB-109B4E3742CA}">
      <dgm:prSet/>
      <dgm:spPr/>
      <dgm:t>
        <a:bodyPr/>
        <a:lstStyle/>
        <a:p>
          <a:endParaRPr lang="cs-CZ"/>
        </a:p>
      </dgm:t>
    </dgm:pt>
    <dgm:pt modelId="{EAD21CFB-FEDE-4727-A976-339DF1C4D988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7389F9C5-C45B-464B-944D-57DB59F72EA1}" type="parTrans" cxnId="{E6560BD8-7F0A-46E7-AB6F-260824D0CF2C}">
      <dgm:prSet/>
      <dgm:spPr/>
      <dgm:t>
        <a:bodyPr/>
        <a:lstStyle/>
        <a:p>
          <a:endParaRPr lang="cs-CZ"/>
        </a:p>
      </dgm:t>
    </dgm:pt>
    <dgm:pt modelId="{B4568B6F-387C-4AAA-93BE-EA64810514C8}" type="sibTrans" cxnId="{E6560BD8-7F0A-46E7-AB6F-260824D0CF2C}">
      <dgm:prSet/>
      <dgm:spPr/>
      <dgm:t>
        <a:bodyPr/>
        <a:lstStyle/>
        <a:p>
          <a:endParaRPr lang="cs-CZ"/>
        </a:p>
      </dgm:t>
    </dgm:pt>
    <dgm:pt modelId="{C3378C77-5C9E-4A00-8920-FC69B611D068}">
      <dgm:prSet/>
      <dgm:spPr>
        <a:solidFill>
          <a:schemeClr val="tx2">
            <a:lumMod val="20000"/>
            <a:lumOff val="80000"/>
          </a:schemeClr>
        </a:solidFill>
        <a:ln>
          <a:solidFill>
            <a:schemeClr val="bg1"/>
          </a:solidFill>
        </a:ln>
      </dgm:spPr>
      <dgm:t>
        <a:bodyPr/>
        <a:lstStyle/>
        <a:p>
          <a:endParaRPr lang="cs-CZ" dirty="0"/>
        </a:p>
      </dgm:t>
    </dgm:pt>
    <dgm:pt modelId="{8667DCA3-9676-48F5-94C2-82D120011388}" type="parTrans" cxnId="{9831973D-B15E-4033-8F1E-8391967885B2}">
      <dgm:prSet/>
      <dgm:spPr/>
      <dgm:t>
        <a:bodyPr/>
        <a:lstStyle/>
        <a:p>
          <a:endParaRPr lang="cs-CZ"/>
        </a:p>
      </dgm:t>
    </dgm:pt>
    <dgm:pt modelId="{AB90F206-3AFE-4F6D-9AAA-893F9F764C73}" type="sibTrans" cxnId="{9831973D-B15E-4033-8F1E-8391967885B2}">
      <dgm:prSet/>
      <dgm:spPr/>
      <dgm:t>
        <a:bodyPr/>
        <a:lstStyle/>
        <a:p>
          <a:endParaRPr lang="cs-CZ"/>
        </a:p>
      </dgm:t>
    </dgm:pt>
    <dgm:pt modelId="{F1C90378-D26F-4D7D-B0C7-EC8C356FB33A}" type="pres">
      <dgm:prSet presAssocID="{CBA926BE-502D-48DA-AB42-E7F1FEE8AA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FAA4728-C0CE-4F13-9E97-B6887301AE8F}" type="pres">
      <dgm:prSet presAssocID="{69308034-4CE8-46B0-BF5A-709170B88FA7}" presName="parentText" presStyleLbl="node1" presStyleIdx="0" presStyleCnt="5" custLinFactNeighborX="-4478" custLinFactNeighborY="-1114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5A8080-CE22-4FA5-A9B2-6BC38CA85E17}" type="pres">
      <dgm:prSet presAssocID="{517F8B2D-BFCA-4949-A611-752C32669A23}" presName="spacer" presStyleCnt="0"/>
      <dgm:spPr/>
    </dgm:pt>
    <dgm:pt modelId="{5280FF6B-50FA-4D25-A273-814EC11F5B2A}" type="pres">
      <dgm:prSet presAssocID="{EAD21CFB-FEDE-4727-A976-339DF1C4D988}" presName="parentText" presStyleLbl="node1" presStyleIdx="1" presStyleCnt="5" custLinFactNeighborX="1181" custLinFactNeighborY="-3982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E93C20-FCEC-456A-80CC-AE5C5296F019}" type="pres">
      <dgm:prSet presAssocID="{B4568B6F-387C-4AAA-93BE-EA64810514C8}" presName="spacer" presStyleCnt="0"/>
      <dgm:spPr/>
    </dgm:pt>
    <dgm:pt modelId="{126B765E-D321-4652-8E23-06DCA04EC987}" type="pres">
      <dgm:prSet presAssocID="{C3378C77-5C9E-4A00-8920-FC69B611D068}" presName="parentText" presStyleLbl="node1" presStyleIdx="2" presStyleCnt="5" custLinFactNeighborY="-4660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D2E292-924B-46D1-90A1-1B15FAD0FECF}" type="pres">
      <dgm:prSet presAssocID="{AB90F206-3AFE-4F6D-9AAA-893F9F764C73}" presName="spacer" presStyleCnt="0"/>
      <dgm:spPr/>
    </dgm:pt>
    <dgm:pt modelId="{176F607A-7424-4DA9-9D1E-153CDA8C6B9D}" type="pres">
      <dgm:prSet presAssocID="{BA4829C3-C8AE-4146-BC27-4D44D98BC706}" presName="parentText" presStyleLbl="node1" presStyleIdx="3" presStyleCnt="5" custLinFactNeighborY="-5731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B227A8-594F-4D0C-AE8E-447B6CBF9095}" type="pres">
      <dgm:prSet presAssocID="{899C009F-3EED-4D42-BA6F-E3F01A54F8FC}" presName="spacer" presStyleCnt="0"/>
      <dgm:spPr/>
    </dgm:pt>
    <dgm:pt modelId="{0A5304FC-BECC-4C9F-8EB6-9C2FCFAA8F57}" type="pres">
      <dgm:prSet presAssocID="{ECE6935A-8D64-43A4-B9D0-76FF812B930E}" presName="parentText" presStyleLbl="node1" presStyleIdx="4" presStyleCnt="5" custLinFactNeighborX="1181" custLinFactNeighborY="-6017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402E99F-C094-4235-B6FE-05D76115D308}" type="presOf" srcId="{BA4829C3-C8AE-4146-BC27-4D44D98BC706}" destId="{176F607A-7424-4DA9-9D1E-153CDA8C6B9D}" srcOrd="0" destOrd="0" presId="urn:microsoft.com/office/officeart/2005/8/layout/vList2"/>
    <dgm:cxn modelId="{C35B20DE-B492-49CE-A155-1844B138C80A}" type="presOf" srcId="{EAD21CFB-FEDE-4727-A976-339DF1C4D988}" destId="{5280FF6B-50FA-4D25-A273-814EC11F5B2A}" srcOrd="0" destOrd="0" presId="urn:microsoft.com/office/officeart/2005/8/layout/vList2"/>
    <dgm:cxn modelId="{1CB0E66D-07BD-48B6-B6FB-109B4E3742CA}" srcId="{CBA926BE-502D-48DA-AB42-E7F1FEE8AA46}" destId="{ECE6935A-8D64-43A4-B9D0-76FF812B930E}" srcOrd="4" destOrd="0" parTransId="{F95B1E37-8FB0-4B5F-9F80-54D2667E2C7D}" sibTransId="{3420FFDB-BD45-4CDF-969B-B71AC409D4AD}"/>
    <dgm:cxn modelId="{E6560BD8-7F0A-46E7-AB6F-260824D0CF2C}" srcId="{CBA926BE-502D-48DA-AB42-E7F1FEE8AA46}" destId="{EAD21CFB-FEDE-4727-A976-339DF1C4D988}" srcOrd="1" destOrd="0" parTransId="{7389F9C5-C45B-464B-944D-57DB59F72EA1}" sibTransId="{B4568B6F-387C-4AAA-93BE-EA64810514C8}"/>
    <dgm:cxn modelId="{CD3F1917-E5BF-4515-B75F-763E5736765C}" type="presOf" srcId="{CBA926BE-502D-48DA-AB42-E7F1FEE8AA46}" destId="{F1C90378-D26F-4D7D-B0C7-EC8C356FB33A}" srcOrd="0" destOrd="0" presId="urn:microsoft.com/office/officeart/2005/8/layout/vList2"/>
    <dgm:cxn modelId="{4111A503-A553-4BEE-9D2F-4240AA5ACD56}" type="presOf" srcId="{69308034-4CE8-46B0-BF5A-709170B88FA7}" destId="{5FAA4728-C0CE-4F13-9E97-B6887301AE8F}" srcOrd="0" destOrd="0" presId="urn:microsoft.com/office/officeart/2005/8/layout/vList2"/>
    <dgm:cxn modelId="{F97275F2-AF46-455B-B40D-3C4AC8328B69}" srcId="{CBA926BE-502D-48DA-AB42-E7F1FEE8AA46}" destId="{69308034-4CE8-46B0-BF5A-709170B88FA7}" srcOrd="0" destOrd="0" parTransId="{012A25B8-746C-455D-B7F0-C1E35DAEE9AD}" sibTransId="{517F8B2D-BFCA-4949-A611-752C32669A23}"/>
    <dgm:cxn modelId="{BCEE864F-D98A-4F37-A177-50F2051A5F71}" type="presOf" srcId="{ECE6935A-8D64-43A4-B9D0-76FF812B930E}" destId="{0A5304FC-BECC-4C9F-8EB6-9C2FCFAA8F57}" srcOrd="0" destOrd="0" presId="urn:microsoft.com/office/officeart/2005/8/layout/vList2"/>
    <dgm:cxn modelId="{015773DE-9316-44F4-B5C4-0FFF0E18B6DA}" srcId="{CBA926BE-502D-48DA-AB42-E7F1FEE8AA46}" destId="{BA4829C3-C8AE-4146-BC27-4D44D98BC706}" srcOrd="3" destOrd="0" parTransId="{6FFA177A-1143-4675-88A2-B78B294095C7}" sibTransId="{899C009F-3EED-4D42-BA6F-E3F01A54F8FC}"/>
    <dgm:cxn modelId="{9831973D-B15E-4033-8F1E-8391967885B2}" srcId="{CBA926BE-502D-48DA-AB42-E7F1FEE8AA46}" destId="{C3378C77-5C9E-4A00-8920-FC69B611D068}" srcOrd="2" destOrd="0" parTransId="{8667DCA3-9676-48F5-94C2-82D120011388}" sibTransId="{AB90F206-3AFE-4F6D-9AAA-893F9F764C73}"/>
    <dgm:cxn modelId="{81EEEC81-9891-44F4-A77F-41940758EED6}" type="presOf" srcId="{C3378C77-5C9E-4A00-8920-FC69B611D068}" destId="{126B765E-D321-4652-8E23-06DCA04EC987}" srcOrd="0" destOrd="0" presId="urn:microsoft.com/office/officeart/2005/8/layout/vList2"/>
    <dgm:cxn modelId="{2D7B473B-4788-4730-A165-3342C7DB1CAB}" type="presParOf" srcId="{F1C90378-D26F-4D7D-B0C7-EC8C356FB33A}" destId="{5FAA4728-C0CE-4F13-9E97-B6887301AE8F}" srcOrd="0" destOrd="0" presId="urn:microsoft.com/office/officeart/2005/8/layout/vList2"/>
    <dgm:cxn modelId="{841ECBB0-CC89-4897-979C-6A9715572F19}" type="presParOf" srcId="{F1C90378-D26F-4D7D-B0C7-EC8C356FB33A}" destId="{795A8080-CE22-4FA5-A9B2-6BC38CA85E17}" srcOrd="1" destOrd="0" presId="urn:microsoft.com/office/officeart/2005/8/layout/vList2"/>
    <dgm:cxn modelId="{B164DD41-3007-48F0-B4D7-87A888DA0025}" type="presParOf" srcId="{F1C90378-D26F-4D7D-B0C7-EC8C356FB33A}" destId="{5280FF6B-50FA-4D25-A273-814EC11F5B2A}" srcOrd="2" destOrd="0" presId="urn:microsoft.com/office/officeart/2005/8/layout/vList2"/>
    <dgm:cxn modelId="{7C5F8ACF-A546-43DA-A405-DBA8FBCEC12C}" type="presParOf" srcId="{F1C90378-D26F-4D7D-B0C7-EC8C356FB33A}" destId="{C0E93C20-FCEC-456A-80CC-AE5C5296F019}" srcOrd="3" destOrd="0" presId="urn:microsoft.com/office/officeart/2005/8/layout/vList2"/>
    <dgm:cxn modelId="{BE6D0A7A-BD92-4079-A77D-A3ED2137916D}" type="presParOf" srcId="{F1C90378-D26F-4D7D-B0C7-EC8C356FB33A}" destId="{126B765E-D321-4652-8E23-06DCA04EC987}" srcOrd="4" destOrd="0" presId="urn:microsoft.com/office/officeart/2005/8/layout/vList2"/>
    <dgm:cxn modelId="{B2C0C8E1-39DD-45DA-B4D5-87A7EF09BB83}" type="presParOf" srcId="{F1C90378-D26F-4D7D-B0C7-EC8C356FB33A}" destId="{30D2E292-924B-46D1-90A1-1B15FAD0FECF}" srcOrd="5" destOrd="0" presId="urn:microsoft.com/office/officeart/2005/8/layout/vList2"/>
    <dgm:cxn modelId="{5B506F89-9ADC-45F1-9DE4-0A3D79AC23E6}" type="presParOf" srcId="{F1C90378-D26F-4D7D-B0C7-EC8C356FB33A}" destId="{176F607A-7424-4DA9-9D1E-153CDA8C6B9D}" srcOrd="6" destOrd="0" presId="urn:microsoft.com/office/officeart/2005/8/layout/vList2"/>
    <dgm:cxn modelId="{76705068-8FDF-4357-8A07-17A7469BFE18}" type="presParOf" srcId="{F1C90378-D26F-4D7D-B0C7-EC8C356FB33A}" destId="{9EB227A8-594F-4D0C-AE8E-447B6CBF9095}" srcOrd="7" destOrd="0" presId="urn:microsoft.com/office/officeart/2005/8/layout/vList2"/>
    <dgm:cxn modelId="{A1BA474F-09DE-4626-81C6-49A368AC871D}" type="presParOf" srcId="{F1C90378-D26F-4D7D-B0C7-EC8C356FB33A}" destId="{0A5304FC-BECC-4C9F-8EB6-9C2FCFAA8F57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BA926BE-502D-48DA-AB42-E7F1FEE8AA4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9308034-4CE8-46B0-BF5A-709170B88FA7}">
      <dgm:prSet phldrT="[Text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sz="2400" dirty="0" smtClean="0">
              <a:solidFill>
                <a:srgbClr val="FF0000"/>
              </a:solidFill>
            </a:rPr>
            <a:t>Čína</a:t>
          </a:r>
          <a:endParaRPr lang="cs-CZ" sz="2400" dirty="0">
            <a:solidFill>
              <a:srgbClr val="FF0000"/>
            </a:solidFill>
          </a:endParaRPr>
        </a:p>
      </dgm:t>
    </dgm:pt>
    <dgm:pt modelId="{012A25B8-746C-455D-B7F0-C1E35DAEE9AD}" type="parTrans" cxnId="{F97275F2-AF46-455B-B40D-3C4AC8328B69}">
      <dgm:prSet/>
      <dgm:spPr/>
      <dgm:t>
        <a:bodyPr/>
        <a:lstStyle/>
        <a:p>
          <a:endParaRPr lang="cs-CZ"/>
        </a:p>
      </dgm:t>
    </dgm:pt>
    <dgm:pt modelId="{517F8B2D-BFCA-4949-A611-752C32669A23}" type="sibTrans" cxnId="{F97275F2-AF46-455B-B40D-3C4AC8328B69}">
      <dgm:prSet/>
      <dgm:spPr/>
      <dgm:t>
        <a:bodyPr/>
        <a:lstStyle/>
        <a:p>
          <a:endParaRPr lang="cs-CZ"/>
        </a:p>
      </dgm:t>
    </dgm:pt>
    <dgm:pt modelId="{BA4829C3-C8AE-4146-BC27-4D44D98BC706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Indonésie</a:t>
          </a:r>
          <a:endParaRPr lang="cs-CZ" dirty="0">
            <a:solidFill>
              <a:srgbClr val="FF0000"/>
            </a:solidFill>
          </a:endParaRPr>
        </a:p>
      </dgm:t>
    </dgm:pt>
    <dgm:pt modelId="{6FFA177A-1143-4675-88A2-B78B294095C7}" type="parTrans" cxnId="{015773DE-9316-44F4-B5C4-0FFF0E18B6DA}">
      <dgm:prSet/>
      <dgm:spPr/>
      <dgm:t>
        <a:bodyPr/>
        <a:lstStyle/>
        <a:p>
          <a:endParaRPr lang="cs-CZ"/>
        </a:p>
      </dgm:t>
    </dgm:pt>
    <dgm:pt modelId="{899C009F-3EED-4D42-BA6F-E3F01A54F8FC}" type="sibTrans" cxnId="{015773DE-9316-44F4-B5C4-0FFF0E18B6DA}">
      <dgm:prSet/>
      <dgm:spPr/>
      <dgm:t>
        <a:bodyPr/>
        <a:lstStyle/>
        <a:p>
          <a:endParaRPr lang="cs-CZ"/>
        </a:p>
      </dgm:t>
    </dgm:pt>
    <dgm:pt modelId="{ECE6935A-8D64-43A4-B9D0-76FF812B930E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Brazílie</a:t>
          </a:r>
          <a:endParaRPr lang="cs-CZ" dirty="0">
            <a:solidFill>
              <a:srgbClr val="FF0000"/>
            </a:solidFill>
          </a:endParaRPr>
        </a:p>
      </dgm:t>
    </dgm:pt>
    <dgm:pt modelId="{F95B1E37-8FB0-4B5F-9F80-54D2667E2C7D}" type="parTrans" cxnId="{1CB0E66D-07BD-48B6-B6FB-109B4E3742CA}">
      <dgm:prSet/>
      <dgm:spPr/>
      <dgm:t>
        <a:bodyPr/>
        <a:lstStyle/>
        <a:p>
          <a:endParaRPr lang="cs-CZ"/>
        </a:p>
      </dgm:t>
    </dgm:pt>
    <dgm:pt modelId="{3420FFDB-BD45-4CDF-969B-B71AC409D4AD}" type="sibTrans" cxnId="{1CB0E66D-07BD-48B6-B6FB-109B4E3742CA}">
      <dgm:prSet/>
      <dgm:spPr/>
      <dgm:t>
        <a:bodyPr/>
        <a:lstStyle/>
        <a:p>
          <a:endParaRPr lang="cs-CZ"/>
        </a:p>
      </dgm:t>
    </dgm:pt>
    <dgm:pt modelId="{EAD21CFB-FEDE-4727-A976-339DF1C4D988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dirty="0" smtClean="0">
              <a:solidFill>
                <a:srgbClr val="FF0000"/>
              </a:solidFill>
            </a:rPr>
            <a:t>Indie</a:t>
          </a:r>
          <a:endParaRPr lang="cs-CZ" dirty="0">
            <a:solidFill>
              <a:srgbClr val="FF0000"/>
            </a:solidFill>
          </a:endParaRPr>
        </a:p>
      </dgm:t>
    </dgm:pt>
    <dgm:pt modelId="{7389F9C5-C45B-464B-944D-57DB59F72EA1}" type="parTrans" cxnId="{E6560BD8-7F0A-46E7-AB6F-260824D0CF2C}">
      <dgm:prSet/>
      <dgm:spPr/>
      <dgm:t>
        <a:bodyPr/>
        <a:lstStyle/>
        <a:p>
          <a:endParaRPr lang="cs-CZ"/>
        </a:p>
      </dgm:t>
    </dgm:pt>
    <dgm:pt modelId="{B4568B6F-387C-4AAA-93BE-EA64810514C8}" type="sibTrans" cxnId="{E6560BD8-7F0A-46E7-AB6F-260824D0CF2C}">
      <dgm:prSet/>
      <dgm:spPr/>
      <dgm:t>
        <a:bodyPr/>
        <a:lstStyle/>
        <a:p>
          <a:endParaRPr lang="cs-CZ"/>
        </a:p>
      </dgm:t>
    </dgm:pt>
    <dgm:pt modelId="{C3378C77-5C9E-4A00-8920-FC69B611D068}">
      <dgm:prSet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cs-CZ" smtClean="0">
              <a:solidFill>
                <a:srgbClr val="FF0000"/>
              </a:solidFill>
            </a:rPr>
            <a:t>USA</a:t>
          </a:r>
          <a:endParaRPr lang="cs-CZ" dirty="0">
            <a:solidFill>
              <a:srgbClr val="FF0000"/>
            </a:solidFill>
          </a:endParaRPr>
        </a:p>
      </dgm:t>
    </dgm:pt>
    <dgm:pt modelId="{8667DCA3-9676-48F5-94C2-82D120011388}" type="parTrans" cxnId="{9831973D-B15E-4033-8F1E-8391967885B2}">
      <dgm:prSet/>
      <dgm:spPr/>
      <dgm:t>
        <a:bodyPr/>
        <a:lstStyle/>
        <a:p>
          <a:endParaRPr lang="cs-CZ"/>
        </a:p>
      </dgm:t>
    </dgm:pt>
    <dgm:pt modelId="{AB90F206-3AFE-4F6D-9AAA-893F9F764C73}" type="sibTrans" cxnId="{9831973D-B15E-4033-8F1E-8391967885B2}">
      <dgm:prSet/>
      <dgm:spPr/>
      <dgm:t>
        <a:bodyPr/>
        <a:lstStyle/>
        <a:p>
          <a:endParaRPr lang="cs-CZ"/>
        </a:p>
      </dgm:t>
    </dgm:pt>
    <dgm:pt modelId="{F1C90378-D26F-4D7D-B0C7-EC8C356FB33A}" type="pres">
      <dgm:prSet presAssocID="{CBA926BE-502D-48DA-AB42-E7F1FEE8AA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FAA4728-C0CE-4F13-9E97-B6887301AE8F}" type="pres">
      <dgm:prSet presAssocID="{69308034-4CE8-46B0-BF5A-709170B88FA7}" presName="parentText" presStyleLbl="node1" presStyleIdx="0" presStyleCnt="5" custLinFactNeighborX="-1493" custLinFactNeighborY="4447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5A8080-CE22-4FA5-A9B2-6BC38CA85E17}" type="pres">
      <dgm:prSet presAssocID="{517F8B2D-BFCA-4949-A611-752C32669A23}" presName="spacer" presStyleCnt="0"/>
      <dgm:spPr/>
    </dgm:pt>
    <dgm:pt modelId="{5280FF6B-50FA-4D25-A273-814EC11F5B2A}" type="pres">
      <dgm:prSet presAssocID="{EAD21CFB-FEDE-4727-A976-339DF1C4D988}" presName="parentText" presStyleLbl="node1" presStyleIdx="1" presStyleCnt="5" custLinFactNeighborY="668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E93C20-FCEC-456A-80CC-AE5C5296F019}" type="pres">
      <dgm:prSet presAssocID="{B4568B6F-387C-4AAA-93BE-EA64810514C8}" presName="spacer" presStyleCnt="0"/>
      <dgm:spPr/>
    </dgm:pt>
    <dgm:pt modelId="{126B765E-D321-4652-8E23-06DCA04EC987}" type="pres">
      <dgm:prSet presAssocID="{C3378C77-5C9E-4A00-8920-FC69B611D068}" presName="parentText" presStyleLbl="node1" presStyleIdx="2" presStyleCnt="5" custLinFactNeighborX="-1493" custLinFactNeighborY="-3110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D2E292-924B-46D1-90A1-1B15FAD0FECF}" type="pres">
      <dgm:prSet presAssocID="{AB90F206-3AFE-4F6D-9AAA-893F9F764C73}" presName="spacer" presStyleCnt="0"/>
      <dgm:spPr/>
    </dgm:pt>
    <dgm:pt modelId="{176F607A-7424-4DA9-9D1E-153CDA8C6B9D}" type="pres">
      <dgm:prSet presAssocID="{BA4829C3-C8AE-4146-BC27-4D44D98BC706}" presName="parentText" presStyleLbl="node1" presStyleIdx="3" presStyleCnt="5" custLinFactNeighborY="-6889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B227A8-594F-4D0C-AE8E-447B6CBF9095}" type="pres">
      <dgm:prSet presAssocID="{899C009F-3EED-4D42-BA6F-E3F01A54F8FC}" presName="spacer" presStyleCnt="0"/>
      <dgm:spPr/>
    </dgm:pt>
    <dgm:pt modelId="{0A5304FC-BECC-4C9F-8EB6-9C2FCFAA8F57}" type="pres">
      <dgm:prSet presAssocID="{ECE6935A-8D64-43A4-B9D0-76FF812B930E}" presName="parentText" presStyleLbl="node1" presStyleIdx="4" presStyleCnt="5" custLinFactY="-79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6744A26-F450-41AA-AAC0-CD80E0E3B8F2}" type="presOf" srcId="{69308034-4CE8-46B0-BF5A-709170B88FA7}" destId="{5FAA4728-C0CE-4F13-9E97-B6887301AE8F}" srcOrd="0" destOrd="0" presId="urn:microsoft.com/office/officeart/2005/8/layout/vList2"/>
    <dgm:cxn modelId="{C19863D1-B40E-4C12-90C6-F7137FFA052F}" type="presOf" srcId="{C3378C77-5C9E-4A00-8920-FC69B611D068}" destId="{126B765E-D321-4652-8E23-06DCA04EC987}" srcOrd="0" destOrd="0" presId="urn:microsoft.com/office/officeart/2005/8/layout/vList2"/>
    <dgm:cxn modelId="{20293D25-D3DF-45F7-8688-F415FB7D522E}" type="presOf" srcId="{CBA926BE-502D-48DA-AB42-E7F1FEE8AA46}" destId="{F1C90378-D26F-4D7D-B0C7-EC8C356FB33A}" srcOrd="0" destOrd="0" presId="urn:microsoft.com/office/officeart/2005/8/layout/vList2"/>
    <dgm:cxn modelId="{113F92AF-8389-4904-9F8E-53BD511286F9}" type="presOf" srcId="{EAD21CFB-FEDE-4727-A976-339DF1C4D988}" destId="{5280FF6B-50FA-4D25-A273-814EC11F5B2A}" srcOrd="0" destOrd="0" presId="urn:microsoft.com/office/officeart/2005/8/layout/vList2"/>
    <dgm:cxn modelId="{DD40B6E9-EDAD-40A7-A450-85AFCFE3ED4C}" type="presOf" srcId="{ECE6935A-8D64-43A4-B9D0-76FF812B930E}" destId="{0A5304FC-BECC-4C9F-8EB6-9C2FCFAA8F57}" srcOrd="0" destOrd="0" presId="urn:microsoft.com/office/officeart/2005/8/layout/vList2"/>
    <dgm:cxn modelId="{1CB0E66D-07BD-48B6-B6FB-109B4E3742CA}" srcId="{CBA926BE-502D-48DA-AB42-E7F1FEE8AA46}" destId="{ECE6935A-8D64-43A4-B9D0-76FF812B930E}" srcOrd="4" destOrd="0" parTransId="{F95B1E37-8FB0-4B5F-9F80-54D2667E2C7D}" sibTransId="{3420FFDB-BD45-4CDF-969B-B71AC409D4AD}"/>
    <dgm:cxn modelId="{E6560BD8-7F0A-46E7-AB6F-260824D0CF2C}" srcId="{CBA926BE-502D-48DA-AB42-E7F1FEE8AA46}" destId="{EAD21CFB-FEDE-4727-A976-339DF1C4D988}" srcOrd="1" destOrd="0" parTransId="{7389F9C5-C45B-464B-944D-57DB59F72EA1}" sibTransId="{B4568B6F-387C-4AAA-93BE-EA64810514C8}"/>
    <dgm:cxn modelId="{384866D9-3460-480A-B503-FDDD75B83886}" type="presOf" srcId="{BA4829C3-C8AE-4146-BC27-4D44D98BC706}" destId="{176F607A-7424-4DA9-9D1E-153CDA8C6B9D}" srcOrd="0" destOrd="0" presId="urn:microsoft.com/office/officeart/2005/8/layout/vList2"/>
    <dgm:cxn modelId="{F97275F2-AF46-455B-B40D-3C4AC8328B69}" srcId="{CBA926BE-502D-48DA-AB42-E7F1FEE8AA46}" destId="{69308034-4CE8-46B0-BF5A-709170B88FA7}" srcOrd="0" destOrd="0" parTransId="{012A25B8-746C-455D-B7F0-C1E35DAEE9AD}" sibTransId="{517F8B2D-BFCA-4949-A611-752C32669A23}"/>
    <dgm:cxn modelId="{015773DE-9316-44F4-B5C4-0FFF0E18B6DA}" srcId="{CBA926BE-502D-48DA-AB42-E7F1FEE8AA46}" destId="{BA4829C3-C8AE-4146-BC27-4D44D98BC706}" srcOrd="3" destOrd="0" parTransId="{6FFA177A-1143-4675-88A2-B78B294095C7}" sibTransId="{899C009F-3EED-4D42-BA6F-E3F01A54F8FC}"/>
    <dgm:cxn modelId="{9831973D-B15E-4033-8F1E-8391967885B2}" srcId="{CBA926BE-502D-48DA-AB42-E7F1FEE8AA46}" destId="{C3378C77-5C9E-4A00-8920-FC69B611D068}" srcOrd="2" destOrd="0" parTransId="{8667DCA3-9676-48F5-94C2-82D120011388}" sibTransId="{AB90F206-3AFE-4F6D-9AAA-893F9F764C73}"/>
    <dgm:cxn modelId="{6A9142B8-3513-4354-B0C8-88F7BD589EE7}" type="presParOf" srcId="{F1C90378-D26F-4D7D-B0C7-EC8C356FB33A}" destId="{5FAA4728-C0CE-4F13-9E97-B6887301AE8F}" srcOrd="0" destOrd="0" presId="urn:microsoft.com/office/officeart/2005/8/layout/vList2"/>
    <dgm:cxn modelId="{4FCFAAB7-D547-42C5-9504-B3D8C4B00F0F}" type="presParOf" srcId="{F1C90378-D26F-4D7D-B0C7-EC8C356FB33A}" destId="{795A8080-CE22-4FA5-A9B2-6BC38CA85E17}" srcOrd="1" destOrd="0" presId="urn:microsoft.com/office/officeart/2005/8/layout/vList2"/>
    <dgm:cxn modelId="{9861C9EC-7278-4880-BAF5-42ECD3C4712F}" type="presParOf" srcId="{F1C90378-D26F-4D7D-B0C7-EC8C356FB33A}" destId="{5280FF6B-50FA-4D25-A273-814EC11F5B2A}" srcOrd="2" destOrd="0" presId="urn:microsoft.com/office/officeart/2005/8/layout/vList2"/>
    <dgm:cxn modelId="{6BA6B61B-8937-4F81-AAF2-C6A3907F8571}" type="presParOf" srcId="{F1C90378-D26F-4D7D-B0C7-EC8C356FB33A}" destId="{C0E93C20-FCEC-456A-80CC-AE5C5296F019}" srcOrd="3" destOrd="0" presId="urn:microsoft.com/office/officeart/2005/8/layout/vList2"/>
    <dgm:cxn modelId="{1B7ABCFA-F42A-45D6-B038-93C52DEB57D8}" type="presParOf" srcId="{F1C90378-D26F-4D7D-B0C7-EC8C356FB33A}" destId="{126B765E-D321-4652-8E23-06DCA04EC987}" srcOrd="4" destOrd="0" presId="urn:microsoft.com/office/officeart/2005/8/layout/vList2"/>
    <dgm:cxn modelId="{F6414C6A-FD45-4D5F-913A-9D1806AC680F}" type="presParOf" srcId="{F1C90378-D26F-4D7D-B0C7-EC8C356FB33A}" destId="{30D2E292-924B-46D1-90A1-1B15FAD0FECF}" srcOrd="5" destOrd="0" presId="urn:microsoft.com/office/officeart/2005/8/layout/vList2"/>
    <dgm:cxn modelId="{BF0CA656-AC6A-43A4-B6E8-584355ADFCB8}" type="presParOf" srcId="{F1C90378-D26F-4D7D-B0C7-EC8C356FB33A}" destId="{176F607A-7424-4DA9-9D1E-153CDA8C6B9D}" srcOrd="6" destOrd="0" presId="urn:microsoft.com/office/officeart/2005/8/layout/vList2"/>
    <dgm:cxn modelId="{A8FE1C34-03D7-4AAD-BBF3-68FE2DDEFFEE}" type="presParOf" srcId="{F1C90378-D26F-4D7D-B0C7-EC8C356FB33A}" destId="{9EB227A8-594F-4D0C-AE8E-447B6CBF9095}" srcOrd="7" destOrd="0" presId="urn:microsoft.com/office/officeart/2005/8/layout/vList2"/>
    <dgm:cxn modelId="{D150119F-A1C5-44ED-8620-A83DC11A2F4A}" type="presParOf" srcId="{F1C90378-D26F-4D7D-B0C7-EC8C356FB33A}" destId="{0A5304FC-BECC-4C9F-8EB6-9C2FCFAA8F5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3118F3-006D-4DE0-85D7-BEF5B6ED5873}">
      <dsp:nvSpPr>
        <dsp:cNvPr id="0" name=""/>
        <dsp:cNvSpPr/>
      </dsp:nvSpPr>
      <dsp:spPr>
        <a:xfrm>
          <a:off x="2411" y="3502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vznik</a:t>
          </a:r>
          <a:endParaRPr lang="cs-CZ" sz="2500" kern="1200" dirty="0"/>
        </a:p>
      </dsp:txBody>
      <dsp:txXfrm>
        <a:off x="2411" y="350242"/>
        <a:ext cx="1912739" cy="1147643"/>
      </dsp:txXfrm>
    </dsp:sp>
    <dsp:sp modelId="{7685899C-38FE-4CB4-8B7F-2C3F43DD35D1}">
      <dsp:nvSpPr>
        <dsp:cNvPr id="0" name=""/>
        <dsp:cNvSpPr/>
      </dsp:nvSpPr>
      <dsp:spPr>
        <a:xfrm>
          <a:off x="2106423" y="3502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hranice</a:t>
          </a:r>
          <a:endParaRPr lang="cs-CZ" sz="2500" kern="1200" dirty="0"/>
        </a:p>
      </dsp:txBody>
      <dsp:txXfrm>
        <a:off x="2106423" y="350242"/>
        <a:ext cx="1912739" cy="1147643"/>
      </dsp:txXfrm>
    </dsp:sp>
    <dsp:sp modelId="{D130A27F-5689-4129-A5C8-1E2E8D1BAED4}">
      <dsp:nvSpPr>
        <dsp:cNvPr id="0" name=""/>
        <dsp:cNvSpPr/>
      </dsp:nvSpPr>
      <dsp:spPr>
        <a:xfrm>
          <a:off x="4210436" y="3502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 poloha</a:t>
          </a:r>
          <a:endParaRPr lang="cs-CZ" sz="2500" kern="1200" dirty="0"/>
        </a:p>
      </dsp:txBody>
      <dsp:txXfrm>
        <a:off x="4210436" y="350242"/>
        <a:ext cx="1912739" cy="1147643"/>
      </dsp:txXfrm>
    </dsp:sp>
    <dsp:sp modelId="{D9A0A614-79EC-42F7-A674-B82117D4894F}">
      <dsp:nvSpPr>
        <dsp:cNvPr id="0" name=""/>
        <dsp:cNvSpPr/>
      </dsp:nvSpPr>
      <dsp:spPr>
        <a:xfrm>
          <a:off x="6316860" y="388642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rozloha</a:t>
          </a:r>
          <a:endParaRPr lang="cs-CZ" sz="2500" kern="1200" dirty="0"/>
        </a:p>
      </dsp:txBody>
      <dsp:txXfrm>
        <a:off x="6316860" y="388642"/>
        <a:ext cx="1912739" cy="1147643"/>
      </dsp:txXfrm>
    </dsp:sp>
    <dsp:sp modelId="{327274FD-849A-4253-A88C-49EA9C8EC748}">
      <dsp:nvSpPr>
        <dsp:cNvPr id="0" name=""/>
        <dsp:cNvSpPr/>
      </dsp:nvSpPr>
      <dsp:spPr>
        <a:xfrm>
          <a:off x="2411" y="1689159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lidnatost</a:t>
          </a:r>
          <a:endParaRPr lang="cs-CZ" sz="2500" kern="1200" dirty="0"/>
        </a:p>
      </dsp:txBody>
      <dsp:txXfrm>
        <a:off x="2411" y="1689159"/>
        <a:ext cx="1912739" cy="1147643"/>
      </dsp:txXfrm>
    </dsp:sp>
    <dsp:sp modelId="{69BA46AD-DF0A-4BBD-9AEE-440738E97DD1}">
      <dsp:nvSpPr>
        <dsp:cNvPr id="0" name=""/>
        <dsp:cNvSpPr/>
      </dsp:nvSpPr>
      <dsp:spPr>
        <a:xfrm>
          <a:off x="2106423" y="1689159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svrchovanost</a:t>
          </a:r>
          <a:endParaRPr lang="cs-CZ" sz="2500" kern="1200" dirty="0"/>
        </a:p>
      </dsp:txBody>
      <dsp:txXfrm>
        <a:off x="2106423" y="1689159"/>
        <a:ext cx="1912739" cy="1147643"/>
      </dsp:txXfrm>
    </dsp:sp>
    <dsp:sp modelId="{12A3D154-DC56-44D7-ADBF-D1C4D58ED58A}">
      <dsp:nvSpPr>
        <dsp:cNvPr id="0" name=""/>
        <dsp:cNvSpPr/>
      </dsp:nvSpPr>
      <dsp:spPr>
        <a:xfrm>
          <a:off x="4186814" y="168478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státní zřízení</a:t>
          </a:r>
          <a:endParaRPr lang="cs-CZ" sz="2500" kern="1200" dirty="0"/>
        </a:p>
      </dsp:txBody>
      <dsp:txXfrm>
        <a:off x="4186814" y="1684787"/>
        <a:ext cx="1912739" cy="1147643"/>
      </dsp:txXfrm>
    </dsp:sp>
    <dsp:sp modelId="{BC96A9CA-1CEB-4AF6-A87C-FBD3AB402411}">
      <dsp:nvSpPr>
        <dsp:cNvPr id="0" name=""/>
        <dsp:cNvSpPr/>
      </dsp:nvSpPr>
      <dsp:spPr>
        <a:xfrm>
          <a:off x="6275047" y="168478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způsob vlády</a:t>
          </a:r>
          <a:endParaRPr lang="cs-CZ" sz="2500" kern="1200" dirty="0"/>
        </a:p>
      </dsp:txBody>
      <dsp:txXfrm>
        <a:off x="6275047" y="1684787"/>
        <a:ext cx="1912739" cy="1147643"/>
      </dsp:txXfrm>
    </dsp:sp>
    <dsp:sp modelId="{802AFF8F-A710-40F3-A00D-100F373737B8}">
      <dsp:nvSpPr>
        <dsp:cNvPr id="0" name=""/>
        <dsp:cNvSpPr/>
      </dsp:nvSpPr>
      <dsp:spPr>
        <a:xfrm>
          <a:off x="2411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správní členění</a:t>
          </a:r>
          <a:endParaRPr lang="cs-CZ" sz="2500" kern="1200" dirty="0"/>
        </a:p>
      </dsp:txBody>
      <dsp:txXfrm>
        <a:off x="2411" y="3028077"/>
        <a:ext cx="1912739" cy="1147643"/>
      </dsp:txXfrm>
    </dsp:sp>
    <dsp:sp modelId="{D5B814DB-2B46-4BBC-98D8-8038F299A82F}">
      <dsp:nvSpPr>
        <dsp:cNvPr id="0" name=""/>
        <dsp:cNvSpPr/>
      </dsp:nvSpPr>
      <dsp:spPr>
        <a:xfrm>
          <a:off x="2106423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početnost národů</a:t>
          </a:r>
          <a:endParaRPr lang="cs-CZ" sz="2500" kern="1200" dirty="0"/>
        </a:p>
      </dsp:txBody>
      <dsp:txXfrm>
        <a:off x="2106423" y="3028077"/>
        <a:ext cx="1912739" cy="1147643"/>
      </dsp:txXfrm>
    </dsp:sp>
    <dsp:sp modelId="{8C8086F4-EA7A-4DA8-B360-C7A5B3E6375F}">
      <dsp:nvSpPr>
        <dsp:cNvPr id="0" name=""/>
        <dsp:cNvSpPr/>
      </dsp:nvSpPr>
      <dsp:spPr>
        <a:xfrm>
          <a:off x="4210436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vyspělost</a:t>
          </a:r>
          <a:endParaRPr lang="cs-CZ" sz="2500" kern="1200" dirty="0"/>
        </a:p>
      </dsp:txBody>
      <dsp:txXfrm>
        <a:off x="4210436" y="3028077"/>
        <a:ext cx="1912739" cy="1147643"/>
      </dsp:txXfrm>
    </dsp:sp>
    <dsp:sp modelId="{BAA9C6B7-595A-4370-8301-2396CE27676B}">
      <dsp:nvSpPr>
        <dsp:cNvPr id="0" name=""/>
        <dsp:cNvSpPr/>
      </dsp:nvSpPr>
      <dsp:spPr>
        <a:xfrm>
          <a:off x="6314449" y="3028077"/>
          <a:ext cx="1912739" cy="1147643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politická integrace</a:t>
          </a:r>
          <a:endParaRPr lang="cs-CZ" sz="2500" kern="1200" dirty="0"/>
        </a:p>
      </dsp:txBody>
      <dsp:txXfrm>
        <a:off x="6314449" y="3028077"/>
        <a:ext cx="1912739" cy="114764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FAA4728-C0CE-4F13-9E97-B6887301AE8F}">
      <dsp:nvSpPr>
        <dsp:cNvPr id="0" name=""/>
        <dsp:cNvSpPr/>
      </dsp:nvSpPr>
      <dsp:spPr>
        <a:xfrm>
          <a:off x="0" y="0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0"/>
        <a:ext cx="5040560" cy="599040"/>
      </dsp:txXfrm>
    </dsp:sp>
    <dsp:sp modelId="{5280FF6B-50FA-4D25-A273-814EC11F5B2A}">
      <dsp:nvSpPr>
        <dsp:cNvPr id="0" name=""/>
        <dsp:cNvSpPr/>
      </dsp:nvSpPr>
      <dsp:spPr>
        <a:xfrm>
          <a:off x="0" y="664766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664766"/>
        <a:ext cx="5040560" cy="599040"/>
      </dsp:txXfrm>
    </dsp:sp>
    <dsp:sp modelId="{126B765E-D321-4652-8E23-06DCA04EC987}">
      <dsp:nvSpPr>
        <dsp:cNvPr id="0" name=""/>
        <dsp:cNvSpPr/>
      </dsp:nvSpPr>
      <dsp:spPr>
        <a:xfrm>
          <a:off x="0" y="1349714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1349714"/>
        <a:ext cx="5040560" cy="599040"/>
      </dsp:txXfrm>
    </dsp:sp>
    <dsp:sp modelId="{176F607A-7424-4DA9-9D1E-153CDA8C6B9D}">
      <dsp:nvSpPr>
        <dsp:cNvPr id="0" name=""/>
        <dsp:cNvSpPr/>
      </dsp:nvSpPr>
      <dsp:spPr>
        <a:xfrm>
          <a:off x="0" y="2031049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2031049"/>
        <a:ext cx="5040560" cy="599040"/>
      </dsp:txXfrm>
    </dsp:sp>
    <dsp:sp modelId="{0A5304FC-BECC-4C9F-8EB6-9C2FCFAA8F57}">
      <dsp:nvSpPr>
        <dsp:cNvPr id="0" name=""/>
        <dsp:cNvSpPr/>
      </dsp:nvSpPr>
      <dsp:spPr>
        <a:xfrm>
          <a:off x="0" y="2719610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2719610"/>
        <a:ext cx="5040560" cy="59904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FAA4728-C0CE-4F13-9E97-B6887301AE8F}">
      <dsp:nvSpPr>
        <dsp:cNvPr id="0" name=""/>
        <dsp:cNvSpPr/>
      </dsp:nvSpPr>
      <dsp:spPr>
        <a:xfrm>
          <a:off x="0" y="72008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FF0000"/>
              </a:solidFill>
            </a:rPr>
            <a:t>Rusko</a:t>
          </a:r>
          <a:endParaRPr lang="cs-CZ" sz="2400" kern="1200" dirty="0">
            <a:solidFill>
              <a:srgbClr val="FF0000"/>
            </a:solidFill>
          </a:endParaRPr>
        </a:p>
      </dsp:txBody>
      <dsp:txXfrm>
        <a:off x="0" y="72008"/>
        <a:ext cx="5040560" cy="603281"/>
      </dsp:txXfrm>
    </dsp:sp>
    <dsp:sp modelId="{5280FF6B-50FA-4D25-A273-814EC11F5B2A}">
      <dsp:nvSpPr>
        <dsp:cNvPr id="0" name=""/>
        <dsp:cNvSpPr/>
      </dsp:nvSpPr>
      <dsp:spPr>
        <a:xfrm>
          <a:off x="0" y="720080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Kanada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720080"/>
        <a:ext cx="5040560" cy="603281"/>
      </dsp:txXfrm>
    </dsp:sp>
    <dsp:sp modelId="{126B765E-D321-4652-8E23-06DCA04EC987}">
      <dsp:nvSpPr>
        <dsp:cNvPr id="0" name=""/>
        <dsp:cNvSpPr/>
      </dsp:nvSpPr>
      <dsp:spPr>
        <a:xfrm>
          <a:off x="0" y="1368152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USA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1368152"/>
        <a:ext cx="5040560" cy="603281"/>
      </dsp:txXfrm>
    </dsp:sp>
    <dsp:sp modelId="{176F607A-7424-4DA9-9D1E-153CDA8C6B9D}">
      <dsp:nvSpPr>
        <dsp:cNvPr id="0" name=""/>
        <dsp:cNvSpPr/>
      </dsp:nvSpPr>
      <dsp:spPr>
        <a:xfrm>
          <a:off x="0" y="2016224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Čína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2016224"/>
        <a:ext cx="5040560" cy="603281"/>
      </dsp:txXfrm>
    </dsp:sp>
    <dsp:sp modelId="{0A5304FC-BECC-4C9F-8EB6-9C2FCFAA8F57}">
      <dsp:nvSpPr>
        <dsp:cNvPr id="0" name=""/>
        <dsp:cNvSpPr/>
      </dsp:nvSpPr>
      <dsp:spPr>
        <a:xfrm>
          <a:off x="0" y="2664295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Brazílie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2664295"/>
        <a:ext cx="5040560" cy="60328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FAA4728-C0CE-4F13-9E97-B6887301AE8F}">
      <dsp:nvSpPr>
        <dsp:cNvPr id="0" name=""/>
        <dsp:cNvSpPr/>
      </dsp:nvSpPr>
      <dsp:spPr>
        <a:xfrm>
          <a:off x="0" y="0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0"/>
        <a:ext cx="5040560" cy="599040"/>
      </dsp:txXfrm>
    </dsp:sp>
    <dsp:sp modelId="{5280FF6B-50FA-4D25-A273-814EC11F5B2A}">
      <dsp:nvSpPr>
        <dsp:cNvPr id="0" name=""/>
        <dsp:cNvSpPr/>
      </dsp:nvSpPr>
      <dsp:spPr>
        <a:xfrm>
          <a:off x="0" y="664766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664766"/>
        <a:ext cx="5040560" cy="599040"/>
      </dsp:txXfrm>
    </dsp:sp>
    <dsp:sp modelId="{126B765E-D321-4652-8E23-06DCA04EC987}">
      <dsp:nvSpPr>
        <dsp:cNvPr id="0" name=""/>
        <dsp:cNvSpPr/>
      </dsp:nvSpPr>
      <dsp:spPr>
        <a:xfrm>
          <a:off x="0" y="1349714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1349714"/>
        <a:ext cx="5040560" cy="599040"/>
      </dsp:txXfrm>
    </dsp:sp>
    <dsp:sp modelId="{176F607A-7424-4DA9-9D1E-153CDA8C6B9D}">
      <dsp:nvSpPr>
        <dsp:cNvPr id="0" name=""/>
        <dsp:cNvSpPr/>
      </dsp:nvSpPr>
      <dsp:spPr>
        <a:xfrm>
          <a:off x="0" y="2031049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2031049"/>
        <a:ext cx="5040560" cy="599040"/>
      </dsp:txXfrm>
    </dsp:sp>
    <dsp:sp modelId="{0A5304FC-BECC-4C9F-8EB6-9C2FCFAA8F57}">
      <dsp:nvSpPr>
        <dsp:cNvPr id="0" name=""/>
        <dsp:cNvSpPr/>
      </dsp:nvSpPr>
      <dsp:spPr>
        <a:xfrm>
          <a:off x="0" y="2719610"/>
          <a:ext cx="5040560" cy="599040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200" kern="1200" dirty="0"/>
        </a:p>
      </dsp:txBody>
      <dsp:txXfrm>
        <a:off x="0" y="2719610"/>
        <a:ext cx="5040560" cy="59904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FAA4728-C0CE-4F13-9E97-B6887301AE8F}">
      <dsp:nvSpPr>
        <dsp:cNvPr id="0" name=""/>
        <dsp:cNvSpPr/>
      </dsp:nvSpPr>
      <dsp:spPr>
        <a:xfrm>
          <a:off x="0" y="72008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rgbClr val="FF0000"/>
              </a:solidFill>
            </a:rPr>
            <a:t>Čína</a:t>
          </a:r>
          <a:endParaRPr lang="cs-CZ" sz="2400" kern="1200" dirty="0">
            <a:solidFill>
              <a:srgbClr val="FF0000"/>
            </a:solidFill>
          </a:endParaRPr>
        </a:p>
      </dsp:txBody>
      <dsp:txXfrm>
        <a:off x="0" y="72008"/>
        <a:ext cx="5040560" cy="603281"/>
      </dsp:txXfrm>
    </dsp:sp>
    <dsp:sp modelId="{5280FF6B-50FA-4D25-A273-814EC11F5B2A}">
      <dsp:nvSpPr>
        <dsp:cNvPr id="0" name=""/>
        <dsp:cNvSpPr/>
      </dsp:nvSpPr>
      <dsp:spPr>
        <a:xfrm>
          <a:off x="0" y="720080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Indie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720080"/>
        <a:ext cx="5040560" cy="603281"/>
      </dsp:txXfrm>
    </dsp:sp>
    <dsp:sp modelId="{126B765E-D321-4652-8E23-06DCA04EC987}">
      <dsp:nvSpPr>
        <dsp:cNvPr id="0" name=""/>
        <dsp:cNvSpPr/>
      </dsp:nvSpPr>
      <dsp:spPr>
        <a:xfrm>
          <a:off x="0" y="1368152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>
              <a:solidFill>
                <a:srgbClr val="FF0000"/>
              </a:solidFill>
            </a:rPr>
            <a:t>USA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1368152"/>
        <a:ext cx="5040560" cy="603281"/>
      </dsp:txXfrm>
    </dsp:sp>
    <dsp:sp modelId="{176F607A-7424-4DA9-9D1E-153CDA8C6B9D}">
      <dsp:nvSpPr>
        <dsp:cNvPr id="0" name=""/>
        <dsp:cNvSpPr/>
      </dsp:nvSpPr>
      <dsp:spPr>
        <a:xfrm>
          <a:off x="0" y="2016224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Indonésie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2016224"/>
        <a:ext cx="5040560" cy="603281"/>
      </dsp:txXfrm>
    </dsp:sp>
    <dsp:sp modelId="{0A5304FC-BECC-4C9F-8EB6-9C2FCFAA8F57}">
      <dsp:nvSpPr>
        <dsp:cNvPr id="0" name=""/>
        <dsp:cNvSpPr/>
      </dsp:nvSpPr>
      <dsp:spPr>
        <a:xfrm>
          <a:off x="0" y="2664295"/>
          <a:ext cx="5040560" cy="603281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solidFill>
                <a:srgbClr val="FF0000"/>
              </a:solidFill>
            </a:rPr>
            <a:t>Brazílie</a:t>
          </a:r>
          <a:endParaRPr lang="cs-CZ" sz="2500" kern="1200" dirty="0">
            <a:solidFill>
              <a:srgbClr val="FF0000"/>
            </a:solidFill>
          </a:endParaRPr>
        </a:p>
      </dsp:txBody>
      <dsp:txXfrm>
        <a:off x="0" y="2664295"/>
        <a:ext cx="5040560" cy="6032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7F38440-B1EC-406B-91C4-C65723D1B1B3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9EEA289-63A1-4146-896F-307FAF2665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34023190"/>
              </p:ext>
            </p:extLst>
          </p:nvPr>
        </p:nvGraphicFramePr>
        <p:xfrm>
          <a:off x="971600" y="2564904"/>
          <a:ext cx="7200800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800"/>
              </a:tblGrid>
              <a:tr h="53492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Michaela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Čapková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29.11.2012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VY_52_INOVACE_30_ZEMĚPIS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zeměpisné pojmy – Státy světa</a:t>
                      </a:r>
                    </a:p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8.-9.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475656" y="404664"/>
            <a:ext cx="6264696" cy="1152128"/>
          </a:xfrm>
          <a:solidFill>
            <a:schemeClr val="tx1">
              <a:lumMod val="85000"/>
            </a:schemeClr>
          </a:solidFill>
          <a:ln>
            <a:solidFill>
              <a:schemeClr val="tx2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STÁTY  SVĚTA</a:t>
            </a:r>
            <a:endParaRPr lang="cs-CZ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1" name="Picture 4" descr="C:\Users\Čapková\AppData\Local\Microsoft\Windows\Temporary Internet Files\Content.IE5\Z74L4G1D\MC9002288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924944"/>
            <a:ext cx="3842554" cy="2415602"/>
          </a:xfrm>
          <a:prstGeom prst="rect">
            <a:avLst/>
          </a:prstGeom>
          <a:noFill/>
        </p:spPr>
      </p:pic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294537">
            <a:off x="555626" y="2401475"/>
            <a:ext cx="1870747" cy="1227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47960">
            <a:off x="7032150" y="2547909"/>
            <a:ext cx="1414999" cy="1189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3" descr="C:\Users\Čapková\AppData\Local\Microsoft\Windows\Temporary Internet Files\Content.IE5\I2A4PW4Y\MC90042639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869160"/>
            <a:ext cx="2448273" cy="1373480"/>
          </a:xfrm>
          <a:prstGeom prst="rect">
            <a:avLst/>
          </a:prstGeom>
          <a:noFill/>
        </p:spPr>
      </p:pic>
      <p:pic>
        <p:nvPicPr>
          <p:cNvPr id="27" name="Picture 9" descr="C:\Users\Čapková\AppData\Local\Microsoft\Windows\Temporary Internet Files\Content.IE5\I2A4PW4Y\MC90044003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725144"/>
            <a:ext cx="1194383" cy="1690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23"/>
          <p:cNvGraphicFramePr>
            <a:graphicFrameLocks/>
          </p:cNvGraphicFramePr>
          <p:nvPr/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aoblený obdélník 2"/>
          <p:cNvSpPr/>
          <p:nvPr/>
        </p:nvSpPr>
        <p:spPr>
          <a:xfrm>
            <a:off x="1907704" y="404664"/>
            <a:ext cx="5328592" cy="1008112"/>
          </a:xfrm>
          <a:prstGeom prst="roundRect">
            <a:avLst>
              <a:gd name="adj" fmla="val 2079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</a:rPr>
              <a:t>ZNAKY  STÁTŮ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941568" cy="576064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Nyní je na Zemi přibližně svrchovaných států: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100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150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200</a:t>
            </a:r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11560" y="3645024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Hlavní sídlo OSN, sdružující téměř všechny nezávislé </a:t>
            </a:r>
            <a:r>
              <a:rPr lang="cs-CZ" sz="3200" b="1" dirty="0" smtClean="0">
                <a:solidFill>
                  <a:srgbClr val="00B0F0"/>
                </a:solidFill>
              </a:rPr>
              <a:t>země, </a:t>
            </a:r>
            <a:r>
              <a:rPr lang="cs-CZ" sz="3200" b="1" dirty="0" smtClean="0">
                <a:solidFill>
                  <a:srgbClr val="00B0F0"/>
                </a:solidFill>
              </a:rPr>
              <a:t>je: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653136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 New Yorku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 Bruselu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 Paříži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7941568" cy="57606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</a:rPr>
              <a:t>Nyní je na Zemi přibližně svrchovaných států: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100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150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200</a:t>
            </a:r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467544" y="3789040"/>
            <a:ext cx="88569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  </a:t>
            </a:r>
            <a:r>
              <a:rPr lang="cs-CZ" sz="2400" b="1" dirty="0" smtClean="0">
                <a:solidFill>
                  <a:srgbClr val="00B0F0"/>
                </a:solidFill>
              </a:rPr>
              <a:t>Hlavní sídlo OSN, sdružující téměř všechny nezávislé </a:t>
            </a:r>
            <a:r>
              <a:rPr lang="cs-CZ" sz="2400" b="1" dirty="0" smtClean="0">
                <a:solidFill>
                  <a:srgbClr val="00B0F0"/>
                </a:solidFill>
              </a:rPr>
              <a:t>země, </a:t>
            </a:r>
            <a:r>
              <a:rPr lang="cs-CZ" sz="2400" b="1" dirty="0" smtClean="0">
                <a:solidFill>
                  <a:srgbClr val="00B0F0"/>
                </a:solidFill>
              </a:rPr>
              <a:t>je: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077072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v New Yorku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v Bruselu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v Paříži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635896" y="47667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7" name="Picture 4" descr="C:\Users\Čapková\AppData\Local\Microsoft\Windows\Temporary Internet Files\Content.IE5\Z74L4G1D\MC90022885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437112"/>
            <a:ext cx="2333435" cy="14669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1259632" y="620688"/>
            <a:ext cx="6624736" cy="792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Doplň podle</a:t>
            </a:r>
            <a:r>
              <a:rPr kumimoji="0" lang="cs-CZ" sz="4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zeměpisné polohy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2060848"/>
          <a:ext cx="6096000" cy="2804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701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ISLAND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ALŽÍRSKO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JAPONSKO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ŠVÝCARSKO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1259632" y="5445224"/>
            <a:ext cx="662473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/>
              <a:t>stát:  vnitrozemský, přímořský, ostrovní, souostrovní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403648" y="2132856"/>
          <a:ext cx="6096000" cy="2804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701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ISLAND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ostrovní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ALŽÍRSKO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přímořský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JAPONSKO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souostrovní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ŠVÝCARSKO</a:t>
                      </a:r>
                    </a:p>
                    <a:p>
                      <a:endParaRPr lang="cs-CZ" sz="2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vnitrozemský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779912" y="980728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768752" cy="86409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2800" dirty="0" smtClean="0"/>
              <a:t>Uveď 5 největších států podle rozlohy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2195736" y="2204864"/>
          <a:ext cx="5040560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/>
        </p:nvGraphicFramePr>
        <p:xfrm>
          <a:off x="2195736" y="2204864"/>
          <a:ext cx="5040560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FAA4728-C0CE-4F13-9E97-B6887301A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>
                                            <p:graphicEl>
                                              <a:dgm id="{5FAA4728-C0CE-4F13-9E97-B6887301A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5FAA4728-C0CE-4F13-9E97-B6887301A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80FF6B-50FA-4D25-A273-814EC11F5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>
                                            <p:graphicEl>
                                              <a:dgm id="{5280FF6B-50FA-4D25-A273-814EC11F5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>
                                            <p:graphicEl>
                                              <a:dgm id="{5280FF6B-50FA-4D25-A273-814EC11F5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26B765E-D321-4652-8E23-06DCA04EC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>
                                            <p:graphicEl>
                                              <a:dgm id="{126B765E-D321-4652-8E23-06DCA04EC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>
                                            <p:graphicEl>
                                              <a:dgm id="{126B765E-D321-4652-8E23-06DCA04EC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76F607A-7424-4DA9-9D1E-153CDA8C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>
                                            <p:graphicEl>
                                              <a:dgm id="{176F607A-7424-4DA9-9D1E-153CDA8C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>
                                            <p:graphicEl>
                                              <a:dgm id="{176F607A-7424-4DA9-9D1E-153CDA8C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A5304FC-BECC-4C9F-8EB6-9C2FCFAA8F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>
                                            <p:graphicEl>
                                              <a:dgm id="{0A5304FC-BECC-4C9F-8EB6-9C2FCFAA8F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>
                                            <p:graphicEl>
                                              <a:dgm id="{0A5304FC-BECC-4C9F-8EB6-9C2FCFAA8F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768752" cy="864096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2800" dirty="0" smtClean="0"/>
              <a:t>Uveď 5 největších států podle lidnatosti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2195736" y="2204864"/>
          <a:ext cx="5040560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/>
        </p:nvGraphicFramePr>
        <p:xfrm>
          <a:off x="2195736" y="2204864"/>
          <a:ext cx="5040560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FAA4728-C0CE-4F13-9E97-B6887301A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>
                                            <p:graphicEl>
                                              <a:dgm id="{5FAA4728-C0CE-4F13-9E97-B6887301A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5FAA4728-C0CE-4F13-9E97-B6887301A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280FF6B-50FA-4D25-A273-814EC11F5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>
                                            <p:graphicEl>
                                              <a:dgm id="{5280FF6B-50FA-4D25-A273-814EC11F5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>
                                            <p:graphicEl>
                                              <a:dgm id="{5280FF6B-50FA-4D25-A273-814EC11F5B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26B765E-D321-4652-8E23-06DCA04EC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>
                                            <p:graphicEl>
                                              <a:dgm id="{126B765E-D321-4652-8E23-06DCA04EC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>
                                            <p:graphicEl>
                                              <a:dgm id="{126B765E-D321-4652-8E23-06DCA04EC9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76F607A-7424-4DA9-9D1E-153CDA8C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>
                                            <p:graphicEl>
                                              <a:dgm id="{176F607A-7424-4DA9-9D1E-153CDA8C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>
                                            <p:graphicEl>
                                              <a:dgm id="{176F607A-7424-4DA9-9D1E-153CDA8C6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A5304FC-BECC-4C9F-8EB6-9C2FCFAA8F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>
                                            <p:graphicEl>
                                              <a:dgm id="{0A5304FC-BECC-4C9F-8EB6-9C2FCFAA8F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>
                                            <p:graphicEl>
                                              <a:dgm id="{0A5304FC-BECC-4C9F-8EB6-9C2FCFAA8F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57592" cy="64807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Řeka Rio Grande tvoří přirozenou hranici mezi: 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Brazílií a Kolumbií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USA a Mexikem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Španělskem a Portugalskem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0" y="3429000"/>
            <a:ext cx="73448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      Umělou hranici mezi KLDR a Korejskou </a:t>
            </a:r>
          </a:p>
          <a:p>
            <a:r>
              <a:rPr lang="cs-CZ" sz="3200" b="1" dirty="0" smtClean="0">
                <a:solidFill>
                  <a:srgbClr val="00B0F0"/>
                </a:solidFill>
              </a:rPr>
              <a:t>      republikou tvoří rovnoběžka: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4725144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38° s.</a:t>
            </a:r>
            <a:r>
              <a:rPr lang="cs-CZ" sz="2400" dirty="0" err="1" smtClean="0"/>
              <a:t>š</a:t>
            </a:r>
            <a:r>
              <a:rPr lang="cs-CZ" sz="2400" dirty="0" smtClean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48° s.</a:t>
            </a:r>
            <a:r>
              <a:rPr lang="cs-CZ" sz="2400" dirty="0" err="1" smtClean="0"/>
              <a:t>š</a:t>
            </a:r>
            <a:r>
              <a:rPr lang="cs-CZ" sz="2400" dirty="0" smtClean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58° s.</a:t>
            </a:r>
            <a:r>
              <a:rPr lang="cs-CZ" sz="2400" dirty="0" err="1" smtClean="0"/>
              <a:t>š</a:t>
            </a:r>
            <a:r>
              <a:rPr lang="cs-CZ" sz="2400" dirty="0" smtClean="0"/>
              <a:t>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8157592" cy="648072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</a:rPr>
              <a:t> Řeka Rio Grande tvoří přirozenou hranici mezi: 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16832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Brazílií a Kolumbií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USA a Mexikem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Španělskem a Portugalskem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0" y="3789040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      </a:t>
            </a:r>
            <a:r>
              <a:rPr lang="cs-CZ" sz="2400" b="1" dirty="0" smtClean="0">
                <a:solidFill>
                  <a:srgbClr val="00B0F0"/>
                </a:solidFill>
              </a:rPr>
              <a:t>Umělou hranici mezi KLDR a Korejskou </a:t>
            </a:r>
          </a:p>
          <a:p>
            <a:r>
              <a:rPr lang="cs-CZ" sz="2400" b="1" dirty="0" smtClean="0">
                <a:solidFill>
                  <a:srgbClr val="00B0F0"/>
                </a:solidFill>
              </a:rPr>
              <a:t>        republikou tvoří rovnoběžka: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4941168"/>
            <a:ext cx="7776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38° s.</a:t>
            </a:r>
            <a:r>
              <a:rPr lang="cs-CZ" sz="2000" dirty="0" err="1" smtClean="0">
                <a:solidFill>
                  <a:srgbClr val="FF0000"/>
                </a:solidFill>
              </a:rPr>
              <a:t>š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48° s.</a:t>
            </a:r>
            <a:r>
              <a:rPr lang="cs-CZ" sz="2000" dirty="0" err="1" smtClean="0"/>
              <a:t>š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58° s.</a:t>
            </a:r>
            <a:r>
              <a:rPr lang="cs-CZ" sz="2000" dirty="0" err="1" smtClean="0"/>
              <a:t>š</a:t>
            </a:r>
            <a:r>
              <a:rPr lang="cs-CZ" sz="2000" dirty="0" smtClean="0"/>
              <a:t>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635896" y="47667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57592" cy="648072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Grónsko je závislé zámořské území: 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Norska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Kanady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Dánska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0" y="3573016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      Totalitním státem je stále: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4437112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Kuba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Indie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Lotyšsko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157592" cy="648072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</a:rPr>
              <a:t>Grónsko je závislé zámořské území: 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Norska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Kanady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Dánska</a:t>
            </a:r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0" y="3933056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      </a:t>
            </a:r>
            <a:r>
              <a:rPr lang="cs-CZ" sz="2400" b="1" dirty="0" smtClean="0">
                <a:solidFill>
                  <a:srgbClr val="00B0F0"/>
                </a:solidFill>
              </a:rPr>
              <a:t>Totalitním státem je stále: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4653136"/>
            <a:ext cx="7776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Kuba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Indie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Lotyšsko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707904" y="476672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899592" y="620688"/>
            <a:ext cx="7632848" cy="792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000" dirty="0" smtClean="0">
                <a:latin typeface="+mj-lt"/>
                <a:ea typeface="+mj-ea"/>
                <a:cs typeface="+mj-cs"/>
              </a:rPr>
              <a:t>K </a:t>
            </a:r>
            <a:r>
              <a:rPr lang="cs-CZ" sz="4000" dirty="0" smtClean="0">
                <a:latin typeface="+mj-lt"/>
                <a:ea typeface="+mj-ea"/>
                <a:cs typeface="+mj-cs"/>
              </a:rPr>
              <a:t>státům přiřaď státní zřízení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1844824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ŠPANĚLSKO</a:t>
                      </a:r>
                    </a:p>
                    <a:p>
                      <a:endParaRPr lang="cs-CZ" sz="20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VATIKÁN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USA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SAÚDSKÁ</a:t>
                      </a:r>
                      <a:r>
                        <a:rPr lang="cs-CZ" sz="2000" b="0" baseline="0" dirty="0" smtClean="0"/>
                        <a:t> ARÁBIE</a:t>
                      </a:r>
                      <a:endParaRPr lang="cs-CZ" sz="2000" b="0" dirty="0" smtClean="0"/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POLSKO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683568" y="5733256"/>
            <a:ext cx="777686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republika prezidentská, republika parlamentní, monarchie absolutistická, </a:t>
            </a:r>
          </a:p>
          <a:p>
            <a:r>
              <a:rPr lang="cs-CZ" sz="2000" dirty="0" smtClean="0"/>
              <a:t>                         monarchie konstituční, monarchie teokratická </a:t>
            </a:r>
            <a:endParaRPr lang="cs-CZ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1916832"/>
          <a:ext cx="609600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ŠPANĚLSKO</a:t>
                      </a:r>
                    </a:p>
                    <a:p>
                      <a:endParaRPr lang="cs-CZ" sz="20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 monarchie konstituční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VATIKÁN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monarchie teokratická 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USA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republika prezidentská</a:t>
                      </a:r>
                    </a:p>
                    <a:p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SAÚDSKÁ</a:t>
                      </a:r>
                      <a:r>
                        <a:rPr lang="cs-CZ" sz="2000" b="0" baseline="0" dirty="0" smtClean="0"/>
                        <a:t> ARÁBIE</a:t>
                      </a:r>
                      <a:endParaRPr lang="cs-CZ" sz="2000" b="0" dirty="0" smtClean="0"/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monarchie absolutistická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662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/>
                        <a:t>POLSKO</a:t>
                      </a:r>
                    </a:p>
                    <a:p>
                      <a:endParaRPr lang="cs-CZ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republika parlamentní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923928" y="83671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9"/>
          <p:cNvSpPr txBox="1">
            <a:spLocks/>
          </p:cNvSpPr>
          <p:nvPr/>
        </p:nvSpPr>
        <p:spPr>
          <a:xfrm>
            <a:off x="611560" y="836712"/>
            <a:ext cx="7920880" cy="792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+mj-lt"/>
                <a:ea typeface="+mj-ea"/>
                <a:cs typeface="+mj-cs"/>
              </a:rPr>
              <a:t>Přiřaď státy k typům správního členění:</a:t>
            </a:r>
            <a:endParaRPr kumimoji="0" lang="cs-CZ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2564904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/>
                <a:gridCol w="3048000"/>
              </a:tblGrid>
              <a:tr h="82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dirty="0" smtClean="0"/>
                        <a:t>FEDERACE</a:t>
                      </a:r>
                    </a:p>
                    <a:p>
                      <a:pPr algn="l"/>
                      <a:endParaRPr lang="cs-CZ" sz="20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  <a:tr h="82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dirty="0" smtClean="0"/>
                        <a:t>UNITÁRNÍ STÁT</a:t>
                      </a:r>
                    </a:p>
                    <a:p>
                      <a:pPr algn="l"/>
                      <a:endParaRPr lang="cs-CZ" sz="24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bdélník 9"/>
          <p:cNvSpPr/>
          <p:nvPr/>
        </p:nvSpPr>
        <p:spPr>
          <a:xfrm>
            <a:off x="1259632" y="5301208"/>
            <a:ext cx="676875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Německo, Česko, Rusko, Kanada, Maďarsko, Turecko  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1547664" y="2420888"/>
          <a:ext cx="6023992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1996"/>
                <a:gridCol w="3011996"/>
              </a:tblGrid>
              <a:tr h="82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dirty="0" smtClean="0"/>
                        <a:t>FEDERACE</a:t>
                      </a:r>
                    </a:p>
                    <a:p>
                      <a:endParaRPr lang="cs-CZ" sz="20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Německo</a:t>
                      </a:r>
                    </a:p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Rusko</a:t>
                      </a:r>
                    </a:p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Kanada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82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dirty="0" smtClean="0"/>
                        <a:t>UNITÁRNÍ STÁT</a:t>
                      </a:r>
                    </a:p>
                    <a:p>
                      <a:endParaRPr lang="cs-CZ" sz="2400" b="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Česko</a:t>
                      </a:r>
                    </a:p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Maďarsko</a:t>
                      </a:r>
                    </a:p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Turecko</a:t>
                      </a:r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2699792" y="908720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Řešení:</a:t>
            </a: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941568" cy="576064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solidFill>
                  <a:srgbClr val="00B0F0"/>
                </a:solidFill>
              </a:rPr>
              <a:t>Mezi nejvyspělejší státy světa nepatří: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1277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Japonsko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Slovinsko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Itálie</a:t>
            </a:r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11560" y="3645024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Mezi mnohonárodnostní státy patří: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149080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Velká Británie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Polsko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400" dirty="0" smtClean="0"/>
              <a:t>Vietnam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340768"/>
            <a:ext cx="7941568" cy="57606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</a:rPr>
              <a:t>Mezi nejvyspělejší státy světa nepatří:</a:t>
            </a:r>
            <a:endParaRPr lang="cs-CZ" sz="24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132856"/>
            <a:ext cx="8013576" cy="165618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Japonsko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Slovinsko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Itálie</a:t>
            </a:r>
          </a:p>
          <a:p>
            <a:pPr marL="514350" indent="-514350">
              <a:buNone/>
            </a:pPr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endParaRPr lang="cs-CZ" sz="24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467544" y="4005064"/>
            <a:ext cx="8928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</a:rPr>
              <a:t> Mezi mnohonárodnostní státy patří: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4365104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endParaRPr lang="cs-CZ" sz="2400" dirty="0" smtClean="0"/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>
                <a:solidFill>
                  <a:srgbClr val="FF0000"/>
                </a:solidFill>
              </a:rPr>
              <a:t>Velká Británie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Polsko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dirty="0" smtClean="0"/>
              <a:t>Vietnam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635896" y="54868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Řešení: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692696"/>
            <a:ext cx="7772400" cy="5472608"/>
          </a:xfrm>
        </p:spPr>
        <p:txBody>
          <a:bodyPr anchor="t"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Anotace: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Výukový materiál je určen žákům 8. a 9. ročníku k procvičení, zopakování a utřídění základních zeměpisných pojmů z učiva o státech světa. 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Žáci samostatně pracují s </a:t>
            </a:r>
            <a:r>
              <a:rPr lang="cs-CZ" sz="2400" dirty="0" smtClean="0">
                <a:solidFill>
                  <a:schemeClr val="tx1"/>
                </a:solidFill>
              </a:rPr>
              <a:t>atlasy </a:t>
            </a:r>
            <a:r>
              <a:rPr lang="cs-CZ" sz="2400" dirty="0" smtClean="0">
                <a:solidFill>
                  <a:schemeClr val="tx1"/>
                </a:solidFill>
              </a:rPr>
              <a:t>světa, učebnicemi a svými poznámkami.</a:t>
            </a: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r>
              <a:rPr lang="cs-CZ" sz="3200" dirty="0" smtClean="0">
                <a:solidFill>
                  <a:srgbClr val="FF0000"/>
                </a:solidFill>
              </a:rPr>
              <a:t>Citace: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Vlastní zdroj.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Použité obrázky z Otevřené galerie </a:t>
            </a:r>
            <a:r>
              <a:rPr lang="cs-CZ" sz="2400" dirty="0" smtClean="0">
                <a:solidFill>
                  <a:schemeClr val="tx1"/>
                </a:solidFill>
                <a:hlinkClick r:id="rId2"/>
              </a:rPr>
              <a:t>www.office.</a:t>
            </a:r>
            <a:r>
              <a:rPr lang="cs-CZ" sz="2400" dirty="0" err="1" smtClean="0">
                <a:solidFill>
                  <a:schemeClr val="tx1"/>
                </a:solidFill>
                <a:hlinkClick r:id="rId2"/>
              </a:rPr>
              <a:t>microsoft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32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2045</TotalTime>
  <Words>478</Words>
  <Application>Microsoft Office PowerPoint</Application>
  <PresentationFormat>Předvádění na obrazovce (4:3)</PresentationFormat>
  <Paragraphs>168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sady Office</vt:lpstr>
      <vt:lpstr>Vrchol</vt:lpstr>
      <vt:lpstr>Snímek 1</vt:lpstr>
      <vt:lpstr>STÁTY  SVĚTA</vt:lpstr>
      <vt:lpstr>Snímek 3</vt:lpstr>
      <vt:lpstr>Nyní je na Zemi přibližně svrchovaných států:</vt:lpstr>
      <vt:lpstr>Nyní je na Zemi přibližně svrchovaných států:</vt:lpstr>
      <vt:lpstr>Snímek 6</vt:lpstr>
      <vt:lpstr>Snímek 7</vt:lpstr>
      <vt:lpstr>Uveď 5 největších států podle rozlohy:</vt:lpstr>
      <vt:lpstr>Řešení:</vt:lpstr>
      <vt:lpstr>Uveď 5 největších států podle lidnatosti:</vt:lpstr>
      <vt:lpstr>Řešení:</vt:lpstr>
      <vt:lpstr>Řeka Rio Grande tvoří přirozenou hranici mezi: </vt:lpstr>
      <vt:lpstr> Řeka Rio Grande tvoří přirozenou hranici mezi: </vt:lpstr>
      <vt:lpstr>Grónsko je závislé zámořské území: </vt:lpstr>
      <vt:lpstr>Grónsko je závislé zámořské území: </vt:lpstr>
      <vt:lpstr>Snímek 16</vt:lpstr>
      <vt:lpstr>Snímek 17</vt:lpstr>
      <vt:lpstr>Snímek 18</vt:lpstr>
      <vt:lpstr>Snímek 19</vt:lpstr>
      <vt:lpstr>Mezi nejvyspělejší státy světa nepatří:</vt:lpstr>
      <vt:lpstr>Mezi nejvyspělejší státy světa nepatří:</vt:lpstr>
      <vt:lpstr>Snímek 22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Čapková</dc:creator>
  <cp:lastModifiedBy>Čapková</cp:lastModifiedBy>
  <cp:revision>186</cp:revision>
  <dcterms:created xsi:type="dcterms:W3CDTF">2012-03-30T01:27:57Z</dcterms:created>
  <dcterms:modified xsi:type="dcterms:W3CDTF">2012-11-30T06:51:33Z</dcterms:modified>
</cp:coreProperties>
</file>