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61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image" Target="../media/image1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image" Target="../media/image1.wmf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13" Type="http://schemas.openxmlformats.org/officeDocument/2006/relationships/image" Target="../media/image24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12" Type="http://schemas.openxmlformats.org/officeDocument/2006/relationships/image" Target="../media/image23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6" Type="http://schemas.openxmlformats.org/officeDocument/2006/relationships/image" Target="../media/image17.wmf"/><Relationship Id="rId11" Type="http://schemas.openxmlformats.org/officeDocument/2006/relationships/image" Target="../media/image22.wmf"/><Relationship Id="rId5" Type="http://schemas.openxmlformats.org/officeDocument/2006/relationships/image" Target="../media/image16.wmf"/><Relationship Id="rId10" Type="http://schemas.openxmlformats.org/officeDocument/2006/relationships/image" Target="../media/image21.wmf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drawings/_rels/vmlDrawing4.v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7.wmf"/><Relationship Id="rId7" Type="http://schemas.openxmlformats.org/officeDocument/2006/relationships/image" Target="../media/image31.wmf"/><Relationship Id="rId2" Type="http://schemas.openxmlformats.org/officeDocument/2006/relationships/image" Target="../media/image26.wmf"/><Relationship Id="rId1" Type="http://schemas.openxmlformats.org/officeDocument/2006/relationships/image" Target="../media/image25.wmf"/><Relationship Id="rId6" Type="http://schemas.openxmlformats.org/officeDocument/2006/relationships/image" Target="../media/image30.wmf"/><Relationship Id="rId11" Type="http://schemas.openxmlformats.org/officeDocument/2006/relationships/image" Target="../media/image35.wmf"/><Relationship Id="rId5" Type="http://schemas.openxmlformats.org/officeDocument/2006/relationships/image" Target="../media/image29.wmf"/><Relationship Id="rId10" Type="http://schemas.openxmlformats.org/officeDocument/2006/relationships/image" Target="../media/image34.wmf"/><Relationship Id="rId4" Type="http://schemas.openxmlformats.org/officeDocument/2006/relationships/image" Target="../media/image28.wmf"/><Relationship Id="rId9" Type="http://schemas.openxmlformats.org/officeDocument/2006/relationships/image" Target="../media/image33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38.wmf"/><Relationship Id="rId2" Type="http://schemas.openxmlformats.org/officeDocument/2006/relationships/image" Target="../media/image37.wmf"/><Relationship Id="rId1" Type="http://schemas.openxmlformats.org/officeDocument/2006/relationships/image" Target="../media/image36.wmf"/><Relationship Id="rId6" Type="http://schemas.openxmlformats.org/officeDocument/2006/relationships/image" Target="../media/image41.wmf"/><Relationship Id="rId5" Type="http://schemas.openxmlformats.org/officeDocument/2006/relationships/image" Target="../media/image40.wmf"/><Relationship Id="rId4" Type="http://schemas.openxmlformats.org/officeDocument/2006/relationships/image" Target="../media/image39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44.wmf"/><Relationship Id="rId2" Type="http://schemas.openxmlformats.org/officeDocument/2006/relationships/image" Target="../media/image43.wmf"/><Relationship Id="rId1" Type="http://schemas.openxmlformats.org/officeDocument/2006/relationships/image" Target="../media/image42.wmf"/><Relationship Id="rId6" Type="http://schemas.openxmlformats.org/officeDocument/2006/relationships/image" Target="../media/image47.wmf"/><Relationship Id="rId5" Type="http://schemas.openxmlformats.org/officeDocument/2006/relationships/image" Target="../media/image46.wmf"/><Relationship Id="rId4" Type="http://schemas.openxmlformats.org/officeDocument/2006/relationships/image" Target="../media/image45.wmf"/></Relationships>
</file>

<file path=ppt/drawings/_rels/vmlDrawing7.vml.rels><?xml version="1.0" encoding="UTF-8" standalone="yes"?>
<Relationships xmlns="http://schemas.openxmlformats.org/package/2006/relationships"><Relationship Id="rId8" Type="http://schemas.openxmlformats.org/officeDocument/2006/relationships/image" Target="../media/image54.wmf"/><Relationship Id="rId13" Type="http://schemas.openxmlformats.org/officeDocument/2006/relationships/image" Target="../media/image59.wmf"/><Relationship Id="rId18" Type="http://schemas.openxmlformats.org/officeDocument/2006/relationships/image" Target="../media/image64.wmf"/><Relationship Id="rId3" Type="http://schemas.openxmlformats.org/officeDocument/2006/relationships/image" Target="../media/image42.wmf"/><Relationship Id="rId7" Type="http://schemas.openxmlformats.org/officeDocument/2006/relationships/image" Target="../media/image53.wmf"/><Relationship Id="rId12" Type="http://schemas.openxmlformats.org/officeDocument/2006/relationships/image" Target="../media/image58.wmf"/><Relationship Id="rId17" Type="http://schemas.openxmlformats.org/officeDocument/2006/relationships/image" Target="../media/image63.wmf"/><Relationship Id="rId2" Type="http://schemas.openxmlformats.org/officeDocument/2006/relationships/image" Target="../media/image49.wmf"/><Relationship Id="rId16" Type="http://schemas.openxmlformats.org/officeDocument/2006/relationships/image" Target="../media/image62.wmf"/><Relationship Id="rId1" Type="http://schemas.openxmlformats.org/officeDocument/2006/relationships/image" Target="../media/image48.wmf"/><Relationship Id="rId6" Type="http://schemas.openxmlformats.org/officeDocument/2006/relationships/image" Target="../media/image52.wmf"/><Relationship Id="rId11" Type="http://schemas.openxmlformats.org/officeDocument/2006/relationships/image" Target="../media/image57.wmf"/><Relationship Id="rId5" Type="http://schemas.openxmlformats.org/officeDocument/2006/relationships/image" Target="../media/image51.wmf"/><Relationship Id="rId15" Type="http://schemas.openxmlformats.org/officeDocument/2006/relationships/image" Target="../media/image61.wmf"/><Relationship Id="rId10" Type="http://schemas.openxmlformats.org/officeDocument/2006/relationships/image" Target="../media/image56.wmf"/><Relationship Id="rId4" Type="http://schemas.openxmlformats.org/officeDocument/2006/relationships/image" Target="../media/image50.wmf"/><Relationship Id="rId9" Type="http://schemas.openxmlformats.org/officeDocument/2006/relationships/image" Target="../media/image55.wmf"/><Relationship Id="rId14" Type="http://schemas.openxmlformats.org/officeDocument/2006/relationships/image" Target="../media/image60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67.wmf"/><Relationship Id="rId7" Type="http://schemas.openxmlformats.org/officeDocument/2006/relationships/image" Target="../media/image71.wmf"/><Relationship Id="rId2" Type="http://schemas.openxmlformats.org/officeDocument/2006/relationships/image" Target="../media/image66.wmf"/><Relationship Id="rId1" Type="http://schemas.openxmlformats.org/officeDocument/2006/relationships/image" Target="../media/image65.wmf"/><Relationship Id="rId6" Type="http://schemas.openxmlformats.org/officeDocument/2006/relationships/image" Target="../media/image70.wmf"/><Relationship Id="rId5" Type="http://schemas.openxmlformats.org/officeDocument/2006/relationships/image" Target="../media/image69.wmf"/><Relationship Id="rId4" Type="http://schemas.openxmlformats.org/officeDocument/2006/relationships/image" Target="../media/image68.wmf"/></Relationships>
</file>

<file path=ppt/drawings/_rels/vmlDrawing9.vml.rels><?xml version="1.0" encoding="UTF-8" standalone="yes"?>
<Relationships xmlns="http://schemas.openxmlformats.org/package/2006/relationships"><Relationship Id="rId8" Type="http://schemas.openxmlformats.org/officeDocument/2006/relationships/image" Target="../media/image79.wmf"/><Relationship Id="rId3" Type="http://schemas.openxmlformats.org/officeDocument/2006/relationships/image" Target="../media/image74.wmf"/><Relationship Id="rId7" Type="http://schemas.openxmlformats.org/officeDocument/2006/relationships/image" Target="../media/image78.wmf"/><Relationship Id="rId2" Type="http://schemas.openxmlformats.org/officeDocument/2006/relationships/image" Target="../media/image73.wmf"/><Relationship Id="rId1" Type="http://schemas.openxmlformats.org/officeDocument/2006/relationships/image" Target="../media/image72.wmf"/><Relationship Id="rId6" Type="http://schemas.openxmlformats.org/officeDocument/2006/relationships/image" Target="../media/image77.wmf"/><Relationship Id="rId5" Type="http://schemas.openxmlformats.org/officeDocument/2006/relationships/image" Target="../media/image76.wmf"/><Relationship Id="rId4" Type="http://schemas.openxmlformats.org/officeDocument/2006/relationships/image" Target="../media/image75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EEE49D73-D88D-422B-9C18-94469D2D771D}" type="datetimeFigureOut">
              <a:rPr lang="cs-CZ" smtClean="0"/>
              <a:pPr/>
              <a:t>30.11.2012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4ECED45-5040-4EE8-9BBE-6EBB68B81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2.bin"/><Relationship Id="rId3" Type="http://schemas.openxmlformats.org/officeDocument/2006/relationships/oleObject" Target="../embeddings/oleObject7.bin"/><Relationship Id="rId7" Type="http://schemas.openxmlformats.org/officeDocument/2006/relationships/oleObject" Target="../embeddings/oleObject11.bin"/><Relationship Id="rId12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10.bin"/><Relationship Id="rId11" Type="http://schemas.openxmlformats.org/officeDocument/2006/relationships/oleObject" Target="../embeddings/oleObject15.bin"/><Relationship Id="rId5" Type="http://schemas.openxmlformats.org/officeDocument/2006/relationships/oleObject" Target="../embeddings/oleObject9.bin"/><Relationship Id="rId10" Type="http://schemas.openxmlformats.org/officeDocument/2006/relationships/oleObject" Target="../embeddings/oleObject14.bin"/><Relationship Id="rId4" Type="http://schemas.openxmlformats.org/officeDocument/2006/relationships/oleObject" Target="../embeddings/oleObject8.bin"/><Relationship Id="rId9" Type="http://schemas.openxmlformats.org/officeDocument/2006/relationships/oleObject" Target="../embeddings/oleObject13.bin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2.bin"/><Relationship Id="rId13" Type="http://schemas.openxmlformats.org/officeDocument/2006/relationships/oleObject" Target="../embeddings/oleObject27.bin"/><Relationship Id="rId3" Type="http://schemas.openxmlformats.org/officeDocument/2006/relationships/oleObject" Target="../embeddings/oleObject17.bin"/><Relationship Id="rId7" Type="http://schemas.openxmlformats.org/officeDocument/2006/relationships/oleObject" Target="../embeddings/oleObject21.bin"/><Relationship Id="rId12" Type="http://schemas.openxmlformats.org/officeDocument/2006/relationships/oleObject" Target="../embeddings/oleObject2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20.bin"/><Relationship Id="rId11" Type="http://schemas.openxmlformats.org/officeDocument/2006/relationships/oleObject" Target="../embeddings/oleObject25.bin"/><Relationship Id="rId5" Type="http://schemas.openxmlformats.org/officeDocument/2006/relationships/oleObject" Target="../embeddings/oleObject19.bin"/><Relationship Id="rId15" Type="http://schemas.openxmlformats.org/officeDocument/2006/relationships/oleObject" Target="../embeddings/oleObject29.bin"/><Relationship Id="rId10" Type="http://schemas.openxmlformats.org/officeDocument/2006/relationships/oleObject" Target="../embeddings/oleObject24.bin"/><Relationship Id="rId4" Type="http://schemas.openxmlformats.org/officeDocument/2006/relationships/oleObject" Target="../embeddings/oleObject18.bin"/><Relationship Id="rId9" Type="http://schemas.openxmlformats.org/officeDocument/2006/relationships/oleObject" Target="../embeddings/oleObject23.bin"/><Relationship Id="rId14" Type="http://schemas.openxmlformats.org/officeDocument/2006/relationships/oleObject" Target="../embeddings/oleObject28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5.bin"/><Relationship Id="rId13" Type="http://schemas.openxmlformats.org/officeDocument/2006/relationships/oleObject" Target="../embeddings/oleObject40.bin"/><Relationship Id="rId18" Type="http://schemas.openxmlformats.org/officeDocument/2006/relationships/oleObject" Target="../embeddings/oleObject45.bin"/><Relationship Id="rId3" Type="http://schemas.openxmlformats.org/officeDocument/2006/relationships/oleObject" Target="../embeddings/oleObject30.bin"/><Relationship Id="rId21" Type="http://schemas.openxmlformats.org/officeDocument/2006/relationships/oleObject" Target="../embeddings/oleObject48.bin"/><Relationship Id="rId7" Type="http://schemas.openxmlformats.org/officeDocument/2006/relationships/oleObject" Target="../embeddings/oleObject34.bin"/><Relationship Id="rId12" Type="http://schemas.openxmlformats.org/officeDocument/2006/relationships/oleObject" Target="../embeddings/oleObject39.bin"/><Relationship Id="rId17" Type="http://schemas.openxmlformats.org/officeDocument/2006/relationships/oleObject" Target="../embeddings/oleObject44.bin"/><Relationship Id="rId2" Type="http://schemas.openxmlformats.org/officeDocument/2006/relationships/slideLayout" Target="../slideLayouts/slideLayout4.xml"/><Relationship Id="rId16" Type="http://schemas.openxmlformats.org/officeDocument/2006/relationships/oleObject" Target="../embeddings/oleObject43.bin"/><Relationship Id="rId20" Type="http://schemas.openxmlformats.org/officeDocument/2006/relationships/oleObject" Target="../embeddings/oleObject47.bin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33.bin"/><Relationship Id="rId11" Type="http://schemas.openxmlformats.org/officeDocument/2006/relationships/oleObject" Target="../embeddings/oleObject38.bin"/><Relationship Id="rId5" Type="http://schemas.openxmlformats.org/officeDocument/2006/relationships/oleObject" Target="../embeddings/oleObject32.bin"/><Relationship Id="rId15" Type="http://schemas.openxmlformats.org/officeDocument/2006/relationships/oleObject" Target="../embeddings/oleObject42.bin"/><Relationship Id="rId23" Type="http://schemas.openxmlformats.org/officeDocument/2006/relationships/oleObject" Target="../embeddings/oleObject50.bin"/><Relationship Id="rId10" Type="http://schemas.openxmlformats.org/officeDocument/2006/relationships/oleObject" Target="../embeddings/oleObject37.bin"/><Relationship Id="rId19" Type="http://schemas.openxmlformats.org/officeDocument/2006/relationships/oleObject" Target="../embeddings/oleObject46.bin"/><Relationship Id="rId4" Type="http://schemas.openxmlformats.org/officeDocument/2006/relationships/oleObject" Target="../embeddings/oleObject31.bin"/><Relationship Id="rId9" Type="http://schemas.openxmlformats.org/officeDocument/2006/relationships/oleObject" Target="../embeddings/oleObject36.bin"/><Relationship Id="rId14" Type="http://schemas.openxmlformats.org/officeDocument/2006/relationships/oleObject" Target="../embeddings/oleObject41.bin"/><Relationship Id="rId22" Type="http://schemas.openxmlformats.org/officeDocument/2006/relationships/oleObject" Target="../embeddings/oleObject49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6.bin"/><Relationship Id="rId3" Type="http://schemas.openxmlformats.org/officeDocument/2006/relationships/oleObject" Target="../embeddings/oleObject51.bin"/><Relationship Id="rId7" Type="http://schemas.openxmlformats.org/officeDocument/2006/relationships/oleObject" Target="../embeddings/oleObject5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54.bin"/><Relationship Id="rId5" Type="http://schemas.openxmlformats.org/officeDocument/2006/relationships/oleObject" Target="../embeddings/oleObject53.bin"/><Relationship Id="rId4" Type="http://schemas.openxmlformats.org/officeDocument/2006/relationships/oleObject" Target="../embeddings/oleObject52.bin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2.bin"/><Relationship Id="rId3" Type="http://schemas.openxmlformats.org/officeDocument/2006/relationships/oleObject" Target="../embeddings/oleObject57.bin"/><Relationship Id="rId7" Type="http://schemas.openxmlformats.org/officeDocument/2006/relationships/oleObject" Target="../embeddings/oleObject6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60.bin"/><Relationship Id="rId5" Type="http://schemas.openxmlformats.org/officeDocument/2006/relationships/oleObject" Target="../embeddings/oleObject59.bin"/><Relationship Id="rId4" Type="http://schemas.openxmlformats.org/officeDocument/2006/relationships/oleObject" Target="../embeddings/oleObject58.bin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8.bin"/><Relationship Id="rId13" Type="http://schemas.openxmlformats.org/officeDocument/2006/relationships/oleObject" Target="../embeddings/oleObject73.bin"/><Relationship Id="rId18" Type="http://schemas.openxmlformats.org/officeDocument/2006/relationships/oleObject" Target="../embeddings/oleObject78.bin"/><Relationship Id="rId3" Type="http://schemas.openxmlformats.org/officeDocument/2006/relationships/oleObject" Target="../embeddings/oleObject63.bin"/><Relationship Id="rId7" Type="http://schemas.openxmlformats.org/officeDocument/2006/relationships/oleObject" Target="../embeddings/oleObject67.bin"/><Relationship Id="rId12" Type="http://schemas.openxmlformats.org/officeDocument/2006/relationships/oleObject" Target="../embeddings/oleObject72.bin"/><Relationship Id="rId17" Type="http://schemas.openxmlformats.org/officeDocument/2006/relationships/oleObject" Target="../embeddings/oleObject77.bin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76.bin"/><Relationship Id="rId20" Type="http://schemas.openxmlformats.org/officeDocument/2006/relationships/oleObject" Target="../embeddings/oleObject80.bin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66.bin"/><Relationship Id="rId11" Type="http://schemas.openxmlformats.org/officeDocument/2006/relationships/oleObject" Target="../embeddings/oleObject71.bin"/><Relationship Id="rId5" Type="http://schemas.openxmlformats.org/officeDocument/2006/relationships/oleObject" Target="../embeddings/oleObject65.bin"/><Relationship Id="rId15" Type="http://schemas.openxmlformats.org/officeDocument/2006/relationships/oleObject" Target="../embeddings/oleObject75.bin"/><Relationship Id="rId10" Type="http://schemas.openxmlformats.org/officeDocument/2006/relationships/oleObject" Target="../embeddings/oleObject70.bin"/><Relationship Id="rId19" Type="http://schemas.openxmlformats.org/officeDocument/2006/relationships/oleObject" Target="../embeddings/oleObject79.bin"/><Relationship Id="rId4" Type="http://schemas.openxmlformats.org/officeDocument/2006/relationships/oleObject" Target="../embeddings/oleObject64.bin"/><Relationship Id="rId9" Type="http://schemas.openxmlformats.org/officeDocument/2006/relationships/oleObject" Target="../embeddings/oleObject69.bin"/><Relationship Id="rId14" Type="http://schemas.openxmlformats.org/officeDocument/2006/relationships/oleObject" Target="../embeddings/oleObject74.bin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6.bin"/><Relationship Id="rId3" Type="http://schemas.openxmlformats.org/officeDocument/2006/relationships/oleObject" Target="../embeddings/oleObject81.bin"/><Relationship Id="rId7" Type="http://schemas.openxmlformats.org/officeDocument/2006/relationships/oleObject" Target="../embeddings/oleObject8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84.bin"/><Relationship Id="rId5" Type="http://schemas.openxmlformats.org/officeDocument/2006/relationships/oleObject" Target="../embeddings/oleObject83.bin"/><Relationship Id="rId10" Type="http://schemas.openxmlformats.org/officeDocument/2006/relationships/oleObject" Target="../embeddings/oleObject88.bin"/><Relationship Id="rId4" Type="http://schemas.openxmlformats.org/officeDocument/2006/relationships/oleObject" Target="../embeddings/oleObject82.bin"/><Relationship Id="rId9" Type="http://schemas.openxmlformats.org/officeDocument/2006/relationships/oleObject" Target="../embeddings/oleObject87.bin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94.bin"/><Relationship Id="rId3" Type="http://schemas.openxmlformats.org/officeDocument/2006/relationships/oleObject" Target="../embeddings/oleObject89.bin"/><Relationship Id="rId7" Type="http://schemas.openxmlformats.org/officeDocument/2006/relationships/oleObject" Target="../embeddings/oleObject9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92.bin"/><Relationship Id="rId5" Type="http://schemas.openxmlformats.org/officeDocument/2006/relationships/oleObject" Target="../embeddings/oleObject91.bin"/><Relationship Id="rId10" Type="http://schemas.openxmlformats.org/officeDocument/2006/relationships/oleObject" Target="../embeddings/oleObject96.bin"/><Relationship Id="rId4" Type="http://schemas.openxmlformats.org/officeDocument/2006/relationships/oleObject" Target="../embeddings/oleObject90.bin"/><Relationship Id="rId9" Type="http://schemas.openxmlformats.org/officeDocument/2006/relationships/oleObject" Target="../embeddings/oleObject95.bin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VY_42_INOVACE_10_2_Zlomky – rozšiřování zlomků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s rozšiřováním </a:t>
            </a:r>
            <a:r>
              <a:rPr lang="cs-CZ" sz="1700" dirty="0" smtClean="0"/>
              <a:t>zlomků a pojmem společný jmenovatel. Následné rozšiřování </a:t>
            </a:r>
            <a:r>
              <a:rPr lang="cs-CZ" sz="1700" dirty="0" smtClean="0"/>
              <a:t>zlomků přirozenými </a:t>
            </a:r>
            <a:r>
              <a:rPr lang="cs-CZ" sz="1700" dirty="0" smtClean="0"/>
              <a:t>čísly a </a:t>
            </a:r>
            <a:r>
              <a:rPr lang="cs-CZ" sz="1700" dirty="0" smtClean="0"/>
              <a:t>převádění zlomků </a:t>
            </a:r>
            <a:r>
              <a:rPr lang="cs-CZ" sz="1700" dirty="0" smtClean="0"/>
              <a:t/>
            </a:r>
            <a:br>
              <a:rPr lang="cs-CZ" sz="1700" dirty="0" smtClean="0"/>
            </a:br>
            <a:r>
              <a:rPr lang="cs-CZ" sz="1700" dirty="0" smtClean="0"/>
              <a:t>na společného </a:t>
            </a:r>
            <a:r>
              <a:rPr lang="cs-CZ" sz="1700" smtClean="0"/>
              <a:t>jmenovatele.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26.11.2012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26.11.2012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Zlomky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Rozšiřování zlomků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Rozšiřování zlomku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Vyjádři část celku pomocí zlomku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755576" y="2276872"/>
            <a:ext cx="2520280" cy="25200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seč 13"/>
          <p:cNvSpPr/>
          <p:nvPr/>
        </p:nvSpPr>
        <p:spPr>
          <a:xfrm flipH="1">
            <a:off x="755856" y="2276872"/>
            <a:ext cx="2520000" cy="2520000"/>
          </a:xfrm>
          <a:prstGeom prst="pie">
            <a:avLst>
              <a:gd name="adj1" fmla="val 5393477"/>
              <a:gd name="adj2" fmla="val 16200000"/>
            </a:avLst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6" name="Přímá spojovací čára 15"/>
          <p:cNvCxnSpPr>
            <a:stCxn id="11" idx="2"/>
            <a:endCxn id="14" idx="2"/>
          </p:cNvCxnSpPr>
          <p:nvPr/>
        </p:nvCxnSpPr>
        <p:spPr>
          <a:xfrm>
            <a:off x="755576" y="3536872"/>
            <a:ext cx="252028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>
            <a:stCxn id="11" idx="1"/>
          </p:cNvCxnSpPr>
          <p:nvPr/>
        </p:nvCxnSpPr>
        <p:spPr>
          <a:xfrm>
            <a:off x="1124663" y="2645917"/>
            <a:ext cx="1791153" cy="179119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>
            <a:stCxn id="11" idx="3"/>
          </p:cNvCxnSpPr>
          <p:nvPr/>
        </p:nvCxnSpPr>
        <p:spPr>
          <a:xfrm flipV="1">
            <a:off x="1124663" y="2636912"/>
            <a:ext cx="1791153" cy="179091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6" name="Objekt 25"/>
          <p:cNvGraphicFramePr>
            <a:graphicFrameLocks noChangeAspect="1"/>
          </p:cNvGraphicFramePr>
          <p:nvPr/>
        </p:nvGraphicFramePr>
        <p:xfrm>
          <a:off x="3923928" y="2732923"/>
          <a:ext cx="576064" cy="1488165"/>
        </p:xfrm>
        <a:graphic>
          <a:graphicData uri="http://schemas.openxmlformats.org/presentationml/2006/ole">
            <p:oleObj spid="_x0000_s1034" name="Rovnice" r:id="rId3" imgW="152280" imgH="393480" progId="Equation.3">
              <p:embed/>
            </p:oleObj>
          </a:graphicData>
        </a:graphic>
      </p:graphicFrame>
      <p:graphicFrame>
        <p:nvGraphicFramePr>
          <p:cNvPr id="1035" name="Object 11"/>
          <p:cNvGraphicFramePr>
            <a:graphicFrameLocks noChangeAspect="1"/>
          </p:cNvGraphicFramePr>
          <p:nvPr/>
        </p:nvGraphicFramePr>
        <p:xfrm>
          <a:off x="5076056" y="2733600"/>
          <a:ext cx="576263" cy="1487488"/>
        </p:xfrm>
        <a:graphic>
          <a:graphicData uri="http://schemas.openxmlformats.org/presentationml/2006/ole">
            <p:oleObj spid="_x0000_s1035" name="Rovnice" r:id="rId4" imgW="152280" imgH="393480" progId="Equation.3">
              <p:embed/>
            </p:oleObj>
          </a:graphicData>
        </a:graphic>
      </p:graphicFrame>
      <p:graphicFrame>
        <p:nvGraphicFramePr>
          <p:cNvPr id="1036" name="Object 12"/>
          <p:cNvGraphicFramePr>
            <a:graphicFrameLocks noChangeAspect="1"/>
          </p:cNvGraphicFramePr>
          <p:nvPr/>
        </p:nvGraphicFramePr>
        <p:xfrm>
          <a:off x="6300192" y="2733600"/>
          <a:ext cx="576263" cy="1487488"/>
        </p:xfrm>
        <a:graphic>
          <a:graphicData uri="http://schemas.openxmlformats.org/presentationml/2006/ole">
            <p:oleObj spid="_x0000_s1036" name="Rovnice" r:id="rId5" imgW="152280" imgH="393480" progId="Equation.3">
              <p:embed/>
            </p:oleObj>
          </a:graphicData>
        </a:graphic>
      </p:graphicFrame>
      <p:sp>
        <p:nvSpPr>
          <p:cNvPr id="29" name="TextovéPole 28"/>
          <p:cNvSpPr txBox="1"/>
          <p:nvPr/>
        </p:nvSpPr>
        <p:spPr>
          <a:xfrm>
            <a:off x="4499992" y="3153162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796136" y="3153162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39552" y="5805264"/>
            <a:ext cx="84243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Zlomky      ,     ,      se sobě rovnají, mají </a:t>
            </a:r>
            <a:r>
              <a:rPr lang="cs-CZ" sz="2800" b="1" dirty="0" smtClean="0"/>
              <a:t>stejnou hodnotu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graphicFrame>
        <p:nvGraphicFramePr>
          <p:cNvPr id="1037" name="Object 13"/>
          <p:cNvGraphicFramePr>
            <a:graphicFrameLocks noChangeAspect="1"/>
          </p:cNvGraphicFramePr>
          <p:nvPr/>
        </p:nvGraphicFramePr>
        <p:xfrm>
          <a:off x="1772892" y="5619049"/>
          <a:ext cx="350836" cy="905601"/>
        </p:xfrm>
        <a:graphic>
          <a:graphicData uri="http://schemas.openxmlformats.org/presentationml/2006/ole">
            <p:oleObj spid="_x0000_s1037" name="Rovnice" r:id="rId6" imgW="152280" imgH="393480" progId="Equation.3">
              <p:embed/>
            </p:oleObj>
          </a:graphicData>
        </a:graphic>
      </p:graphicFrame>
      <p:graphicFrame>
        <p:nvGraphicFramePr>
          <p:cNvPr id="1038" name="Object 14"/>
          <p:cNvGraphicFramePr>
            <a:graphicFrameLocks noChangeAspect="1"/>
          </p:cNvGraphicFramePr>
          <p:nvPr/>
        </p:nvGraphicFramePr>
        <p:xfrm>
          <a:off x="2267744" y="5618871"/>
          <a:ext cx="351408" cy="906473"/>
        </p:xfrm>
        <a:graphic>
          <a:graphicData uri="http://schemas.openxmlformats.org/presentationml/2006/ole">
            <p:oleObj spid="_x0000_s1038" name="Rovnice" r:id="rId7" imgW="152280" imgH="393480" progId="Equation.3">
              <p:embed/>
            </p:oleObj>
          </a:graphicData>
        </a:graphic>
      </p:graphicFrame>
      <p:graphicFrame>
        <p:nvGraphicFramePr>
          <p:cNvPr id="1039" name="Object 15"/>
          <p:cNvGraphicFramePr>
            <a:graphicFrameLocks noChangeAspect="1"/>
          </p:cNvGraphicFramePr>
          <p:nvPr/>
        </p:nvGraphicFramePr>
        <p:xfrm>
          <a:off x="2780432" y="5618226"/>
          <a:ext cx="351408" cy="906473"/>
        </p:xfrm>
        <a:graphic>
          <a:graphicData uri="http://schemas.openxmlformats.org/presentationml/2006/ole">
            <p:oleObj spid="_x0000_s1039" name="Rovnice" r:id="rId8" imgW="1522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8" dur="1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1" dur="1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6" dur="1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7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9" dur="1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0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5" dur="1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29" grpId="0"/>
      <p:bldP spid="30" grpId="0"/>
      <p:bldP spid="3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Rozšiřování zlomku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Zlomek       rozšíříme: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dvěma:		třemi:		čtyřmi:</a:t>
            </a:r>
          </a:p>
          <a:p>
            <a:pPr>
              <a:buNone/>
            </a:pPr>
            <a:endParaRPr lang="cs-CZ" sz="4000" dirty="0"/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Při rozšiřování zlomku čitatel i jmenovatel vynásobíme stejným přirozeným číslem.</a:t>
            </a:r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Při rozšiřování se hodnota zlomku </a:t>
            </a:r>
            <a:r>
              <a:rPr lang="cs-CZ" b="1" dirty="0" smtClean="0"/>
              <a:t>nezmění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1907704" y="1365523"/>
          <a:ext cx="380959" cy="983357"/>
        </p:xfrm>
        <a:graphic>
          <a:graphicData uri="http://schemas.openxmlformats.org/presentationml/2006/ole">
            <p:oleObj spid="_x0000_s2051" name="Rovnice" r:id="rId3" imgW="152280" imgH="393480" progId="Equation.3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518592" y="3596878"/>
          <a:ext cx="381000" cy="984250"/>
        </p:xfrm>
        <a:graphic>
          <a:graphicData uri="http://schemas.openxmlformats.org/presentationml/2006/ole">
            <p:oleObj spid="_x0000_s2052" name="Rovnice" r:id="rId4" imgW="152280" imgH="393480" progId="Equation.3">
              <p:embed/>
            </p:oleObj>
          </a:graphicData>
        </a:graphic>
      </p:graphicFrame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1115616" y="3596431"/>
          <a:ext cx="762000" cy="984250"/>
        </p:xfrm>
        <a:graphic>
          <a:graphicData uri="http://schemas.openxmlformats.org/presentationml/2006/ole">
            <p:oleObj spid="_x0000_s2053" name="Rovnice" r:id="rId5" imgW="304560" imgH="393480" progId="Equation.3">
              <p:embed/>
            </p:oleObj>
          </a:graphicData>
        </a:graphic>
      </p:graphicFrame>
      <p:graphicFrame>
        <p:nvGraphicFramePr>
          <p:cNvPr id="2054" name="Object 6"/>
          <p:cNvGraphicFramePr>
            <a:graphicFrameLocks noChangeAspect="1"/>
          </p:cNvGraphicFramePr>
          <p:nvPr/>
        </p:nvGraphicFramePr>
        <p:xfrm>
          <a:off x="3203848" y="3596431"/>
          <a:ext cx="381000" cy="984250"/>
        </p:xfrm>
        <a:graphic>
          <a:graphicData uri="http://schemas.openxmlformats.org/presentationml/2006/ole">
            <p:oleObj spid="_x0000_s2054" name="Rovnice" r:id="rId6" imgW="152280" imgH="393480" progId="Equation.3">
              <p:embed/>
            </p:oleObj>
          </a:graphicData>
        </a:graphic>
      </p:graphicFrame>
      <p:graphicFrame>
        <p:nvGraphicFramePr>
          <p:cNvPr id="2055" name="Object 7"/>
          <p:cNvGraphicFramePr>
            <a:graphicFrameLocks noChangeAspect="1"/>
          </p:cNvGraphicFramePr>
          <p:nvPr/>
        </p:nvGraphicFramePr>
        <p:xfrm>
          <a:off x="6012160" y="3596431"/>
          <a:ext cx="381000" cy="984250"/>
        </p:xfrm>
        <a:graphic>
          <a:graphicData uri="http://schemas.openxmlformats.org/presentationml/2006/ole">
            <p:oleObj spid="_x0000_s2055" name="Rovnice" r:id="rId7" imgW="152280" imgH="393480" progId="Equation.3">
              <p:embed/>
            </p:oleObj>
          </a:graphicData>
        </a:graphic>
      </p:graphicFrame>
      <p:graphicFrame>
        <p:nvGraphicFramePr>
          <p:cNvPr id="2056" name="Object 8"/>
          <p:cNvGraphicFramePr>
            <a:graphicFrameLocks noChangeAspect="1"/>
          </p:cNvGraphicFramePr>
          <p:nvPr/>
        </p:nvGraphicFramePr>
        <p:xfrm>
          <a:off x="3825875" y="3596878"/>
          <a:ext cx="730250" cy="984250"/>
        </p:xfrm>
        <a:graphic>
          <a:graphicData uri="http://schemas.openxmlformats.org/presentationml/2006/ole">
            <p:oleObj spid="_x0000_s2056" name="Rovnice" r:id="rId8" imgW="291960" imgH="393480" progId="Equation.3">
              <p:embed/>
            </p:oleObj>
          </a:graphicData>
        </a:graphic>
      </p:graphicFrame>
      <p:graphicFrame>
        <p:nvGraphicFramePr>
          <p:cNvPr id="2057" name="Object 9"/>
          <p:cNvGraphicFramePr>
            <a:graphicFrameLocks noChangeAspect="1"/>
          </p:cNvGraphicFramePr>
          <p:nvPr/>
        </p:nvGraphicFramePr>
        <p:xfrm>
          <a:off x="6588224" y="3596431"/>
          <a:ext cx="762000" cy="984250"/>
        </p:xfrm>
        <a:graphic>
          <a:graphicData uri="http://schemas.openxmlformats.org/presentationml/2006/ole">
            <p:oleObj spid="_x0000_s2057" name="Rovnice" r:id="rId9" imgW="304560" imgH="393480" progId="Equation.3">
              <p:embed/>
            </p:oleObj>
          </a:graphicData>
        </a:graphic>
      </p:graphicFrame>
      <p:graphicFrame>
        <p:nvGraphicFramePr>
          <p:cNvPr id="2058" name="Object 10"/>
          <p:cNvGraphicFramePr>
            <a:graphicFrameLocks noChangeAspect="1"/>
          </p:cNvGraphicFramePr>
          <p:nvPr/>
        </p:nvGraphicFramePr>
        <p:xfrm>
          <a:off x="2102768" y="3596431"/>
          <a:ext cx="381000" cy="984250"/>
        </p:xfrm>
        <a:graphic>
          <a:graphicData uri="http://schemas.openxmlformats.org/presentationml/2006/ole">
            <p:oleObj spid="_x0000_s2058" name="Rovnice" r:id="rId10" imgW="152280" imgH="393480" progId="Equation.3">
              <p:embed/>
            </p:oleObj>
          </a:graphicData>
        </a:graphic>
      </p:graphicFrame>
      <p:graphicFrame>
        <p:nvGraphicFramePr>
          <p:cNvPr id="2059" name="Object 11"/>
          <p:cNvGraphicFramePr>
            <a:graphicFrameLocks noChangeAspect="1"/>
          </p:cNvGraphicFramePr>
          <p:nvPr/>
        </p:nvGraphicFramePr>
        <p:xfrm>
          <a:off x="4767064" y="3596431"/>
          <a:ext cx="381000" cy="984250"/>
        </p:xfrm>
        <a:graphic>
          <a:graphicData uri="http://schemas.openxmlformats.org/presentationml/2006/ole">
            <p:oleObj spid="_x0000_s2059" name="Rovnice" r:id="rId11" imgW="152280" imgH="393480" progId="Equation.3">
              <p:embed/>
            </p:oleObj>
          </a:graphicData>
        </a:graphic>
      </p:graphicFrame>
      <p:graphicFrame>
        <p:nvGraphicFramePr>
          <p:cNvPr id="2060" name="Object 12"/>
          <p:cNvGraphicFramePr>
            <a:graphicFrameLocks noChangeAspect="1"/>
          </p:cNvGraphicFramePr>
          <p:nvPr/>
        </p:nvGraphicFramePr>
        <p:xfrm>
          <a:off x="7524328" y="3596431"/>
          <a:ext cx="381000" cy="984250"/>
        </p:xfrm>
        <a:graphic>
          <a:graphicData uri="http://schemas.openxmlformats.org/presentationml/2006/ole">
            <p:oleObj spid="_x0000_s2060" name="Rovnice" r:id="rId12" imgW="152280" imgH="393480" progId="Equation.3">
              <p:embed/>
            </p:oleObj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823422" y="384188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59526" y="384188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59726" y="384188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95830" y="384188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96030" y="384188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32134" y="384188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0" fill="hold">
                      <p:stCondLst>
                        <p:cond delay="indefinite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7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Rozšiř zlomky číslem 4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827585" y="1412776"/>
          <a:ext cx="504056" cy="1302502"/>
        </p:xfrm>
        <a:graphic>
          <a:graphicData uri="http://schemas.openxmlformats.org/presentationml/2006/ole">
            <p:oleObj spid="_x0000_s3074" name="Rovnice" r:id="rId3" imgW="152280" imgH="393480" progId="Equation.3">
              <p:embed/>
            </p:oleObj>
          </a:graphicData>
        </a:graphic>
      </p:graphicFrame>
      <p:graphicFrame>
        <p:nvGraphicFramePr>
          <p:cNvPr id="3076" name="Zástupný symbol pro obsah 3"/>
          <p:cNvGraphicFramePr>
            <a:graphicFrameLocks noChangeAspect="1"/>
          </p:cNvGraphicFramePr>
          <p:nvPr/>
        </p:nvGraphicFramePr>
        <p:xfrm>
          <a:off x="827584" y="2852936"/>
          <a:ext cx="504825" cy="1301750"/>
        </p:xfrm>
        <a:graphic>
          <a:graphicData uri="http://schemas.openxmlformats.org/presentationml/2006/ole">
            <p:oleObj spid="_x0000_s3076" name="Rovnice" r:id="rId4" imgW="152280" imgH="393480" progId="Equation.3">
              <p:embed/>
            </p:oleObj>
          </a:graphicData>
        </a:graphic>
      </p:graphicFrame>
      <p:graphicFrame>
        <p:nvGraphicFramePr>
          <p:cNvPr id="3077" name="Zástupný symbol pro obsah 3"/>
          <p:cNvGraphicFramePr>
            <a:graphicFrameLocks noChangeAspect="1"/>
          </p:cNvGraphicFramePr>
          <p:nvPr/>
        </p:nvGraphicFramePr>
        <p:xfrm>
          <a:off x="847725" y="4365625"/>
          <a:ext cx="461963" cy="1301750"/>
        </p:xfrm>
        <a:graphic>
          <a:graphicData uri="http://schemas.openxmlformats.org/presentationml/2006/ole">
            <p:oleObj spid="_x0000_s3077" name="Rovnice" r:id="rId5" imgW="139680" imgH="393480" progId="Equation.3">
              <p:embed/>
            </p:oleObj>
          </a:graphicData>
        </a:graphic>
      </p:graphicFrame>
      <p:graphicFrame>
        <p:nvGraphicFramePr>
          <p:cNvPr id="3078" name="Zástupný symbol pro obsah 3"/>
          <p:cNvGraphicFramePr>
            <a:graphicFrameLocks noChangeAspect="1"/>
          </p:cNvGraphicFramePr>
          <p:nvPr/>
        </p:nvGraphicFramePr>
        <p:xfrm>
          <a:off x="4375150" y="1412776"/>
          <a:ext cx="463550" cy="1301750"/>
        </p:xfrm>
        <a:graphic>
          <a:graphicData uri="http://schemas.openxmlformats.org/presentationml/2006/ole">
            <p:oleObj spid="_x0000_s3078" name="Rovnice" r:id="rId6" imgW="139680" imgH="393480" progId="Equation.3">
              <p:embed/>
            </p:oleObj>
          </a:graphicData>
        </a:graphic>
      </p:graphicFrame>
      <p:graphicFrame>
        <p:nvGraphicFramePr>
          <p:cNvPr id="3079" name="Zástupný symbol pro obsah 3"/>
          <p:cNvGraphicFramePr>
            <a:graphicFrameLocks noChangeAspect="1"/>
          </p:cNvGraphicFramePr>
          <p:nvPr/>
        </p:nvGraphicFramePr>
        <p:xfrm>
          <a:off x="4292600" y="2852738"/>
          <a:ext cx="631825" cy="1301750"/>
        </p:xfrm>
        <a:graphic>
          <a:graphicData uri="http://schemas.openxmlformats.org/presentationml/2006/ole">
            <p:oleObj spid="_x0000_s3079" name="Rovnice" r:id="rId7" imgW="190440" imgH="393480" progId="Equation.3">
              <p:embed/>
            </p:oleObj>
          </a:graphicData>
        </a:graphic>
      </p:graphicFrame>
      <p:graphicFrame>
        <p:nvGraphicFramePr>
          <p:cNvPr id="3080" name="Zástupný symbol pro obsah 3"/>
          <p:cNvGraphicFramePr>
            <a:graphicFrameLocks noChangeAspect="1"/>
          </p:cNvGraphicFramePr>
          <p:nvPr/>
        </p:nvGraphicFramePr>
        <p:xfrm>
          <a:off x="4270375" y="4359275"/>
          <a:ext cx="673100" cy="1301750"/>
        </p:xfrm>
        <a:graphic>
          <a:graphicData uri="http://schemas.openxmlformats.org/presentationml/2006/ole">
            <p:oleObj spid="_x0000_s3080" name="Rovnice" r:id="rId8" imgW="203040" imgH="393480" progId="Equation.3">
              <p:embed/>
            </p:oleObj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1259632" y="182566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59632" y="326582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59632" y="4777988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55870" y="1844824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32040" y="326582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27878" y="4777988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graphicFrame>
        <p:nvGraphicFramePr>
          <p:cNvPr id="3081" name="Zástupný symbol pro obsah 3"/>
          <p:cNvGraphicFramePr>
            <a:graphicFrameLocks noChangeAspect="1"/>
          </p:cNvGraphicFramePr>
          <p:nvPr/>
        </p:nvGraphicFramePr>
        <p:xfrm>
          <a:off x="1546126" y="1412875"/>
          <a:ext cx="1009650" cy="1301750"/>
        </p:xfrm>
        <a:graphic>
          <a:graphicData uri="http://schemas.openxmlformats.org/presentationml/2006/ole">
            <p:oleObj spid="_x0000_s3081" name="Rovnice" r:id="rId9" imgW="304560" imgH="393480" progId="Equation.3">
              <p:embed/>
            </p:oleObj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2411760" y="1825660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graphicFrame>
        <p:nvGraphicFramePr>
          <p:cNvPr id="3083" name="Zástupný symbol pro obsah 3"/>
          <p:cNvGraphicFramePr>
            <a:graphicFrameLocks noChangeAspect="1"/>
          </p:cNvGraphicFramePr>
          <p:nvPr/>
        </p:nvGraphicFramePr>
        <p:xfrm>
          <a:off x="2746772" y="1412875"/>
          <a:ext cx="673100" cy="1301750"/>
        </p:xfrm>
        <a:graphic>
          <a:graphicData uri="http://schemas.openxmlformats.org/presentationml/2006/ole">
            <p:oleObj spid="_x0000_s3083" name="Rovnice" r:id="rId10" imgW="203040" imgH="393480" progId="Equation.3">
              <p:embed/>
            </p:oleObj>
          </a:graphicData>
        </a:graphic>
      </p:graphicFrame>
      <p:graphicFrame>
        <p:nvGraphicFramePr>
          <p:cNvPr id="3084" name="Zástupný symbol pro obsah 3"/>
          <p:cNvGraphicFramePr>
            <a:graphicFrameLocks noChangeAspect="1"/>
          </p:cNvGraphicFramePr>
          <p:nvPr/>
        </p:nvGraphicFramePr>
        <p:xfrm>
          <a:off x="1522636" y="2847975"/>
          <a:ext cx="673100" cy="1301750"/>
        </p:xfrm>
        <a:graphic>
          <a:graphicData uri="http://schemas.openxmlformats.org/presentationml/2006/ole">
            <p:oleObj spid="_x0000_s3084" name="Rovnice" r:id="rId11" imgW="203040" imgH="393480" progId="Equation.3">
              <p:embed/>
            </p:oleObj>
          </a:graphicData>
        </a:graphic>
      </p:graphicFrame>
      <p:graphicFrame>
        <p:nvGraphicFramePr>
          <p:cNvPr id="3085" name="Zástupný symbol pro obsah 3"/>
          <p:cNvGraphicFramePr>
            <a:graphicFrameLocks noChangeAspect="1"/>
          </p:cNvGraphicFramePr>
          <p:nvPr/>
        </p:nvGraphicFramePr>
        <p:xfrm>
          <a:off x="1582515" y="4359275"/>
          <a:ext cx="757237" cy="1301750"/>
        </p:xfrm>
        <a:graphic>
          <a:graphicData uri="http://schemas.openxmlformats.org/presentationml/2006/ole">
            <p:oleObj spid="_x0000_s3085" name="Rovnice" r:id="rId12" imgW="228600" imgH="393480" progId="Equation.3">
              <p:embed/>
            </p:oleObj>
          </a:graphicData>
        </a:graphic>
      </p:graphicFrame>
      <p:graphicFrame>
        <p:nvGraphicFramePr>
          <p:cNvPr id="3086" name="Zástupný symbol pro obsah 3"/>
          <p:cNvGraphicFramePr>
            <a:graphicFrameLocks noChangeAspect="1"/>
          </p:cNvGraphicFramePr>
          <p:nvPr/>
        </p:nvGraphicFramePr>
        <p:xfrm>
          <a:off x="5182915" y="1412875"/>
          <a:ext cx="757237" cy="1301750"/>
        </p:xfrm>
        <a:graphic>
          <a:graphicData uri="http://schemas.openxmlformats.org/presentationml/2006/ole">
            <p:oleObj spid="_x0000_s3086" name="Rovnice" r:id="rId13" imgW="228600" imgH="393480" progId="Equation.3">
              <p:embed/>
            </p:oleObj>
          </a:graphicData>
        </a:graphic>
      </p:graphicFrame>
      <p:graphicFrame>
        <p:nvGraphicFramePr>
          <p:cNvPr id="3087" name="Zástupný symbol pro obsah 3"/>
          <p:cNvGraphicFramePr>
            <a:graphicFrameLocks noChangeAspect="1"/>
          </p:cNvGraphicFramePr>
          <p:nvPr/>
        </p:nvGraphicFramePr>
        <p:xfrm>
          <a:off x="5254923" y="2847975"/>
          <a:ext cx="757237" cy="1301750"/>
        </p:xfrm>
        <a:graphic>
          <a:graphicData uri="http://schemas.openxmlformats.org/presentationml/2006/ole">
            <p:oleObj spid="_x0000_s3087" name="Rovnice" r:id="rId14" imgW="228600" imgH="393480" progId="Equation.3">
              <p:embed/>
            </p:oleObj>
          </a:graphicData>
        </a:graphic>
      </p:graphicFrame>
      <p:graphicFrame>
        <p:nvGraphicFramePr>
          <p:cNvPr id="3088" name="Zástupný symbol pro obsah 3"/>
          <p:cNvGraphicFramePr>
            <a:graphicFrameLocks noChangeAspect="1"/>
          </p:cNvGraphicFramePr>
          <p:nvPr/>
        </p:nvGraphicFramePr>
        <p:xfrm>
          <a:off x="5254923" y="4359275"/>
          <a:ext cx="757237" cy="1301750"/>
        </p:xfrm>
        <a:graphic>
          <a:graphicData uri="http://schemas.openxmlformats.org/presentationml/2006/ole">
            <p:oleObj spid="_x0000_s3088" name="Rovnice" r:id="rId15" imgW="2286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Rozšiř zlomek     číslem: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txBody>
          <a:bodyPr>
            <a:normAutofit fontScale="85000" lnSpcReduction="20000"/>
          </a:bodyPr>
          <a:lstStyle/>
          <a:p>
            <a:r>
              <a:rPr lang="cs-CZ" sz="4000" dirty="0" smtClean="0"/>
              <a:t>a) 3</a:t>
            </a:r>
          </a:p>
          <a:p>
            <a:endParaRPr lang="cs-CZ" sz="4000" dirty="0" smtClean="0"/>
          </a:p>
          <a:p>
            <a:r>
              <a:rPr lang="cs-CZ" sz="4000" dirty="0" smtClean="0"/>
              <a:t>b) 4</a:t>
            </a:r>
          </a:p>
          <a:p>
            <a:endParaRPr lang="cs-CZ" sz="4000" dirty="0" smtClean="0"/>
          </a:p>
          <a:p>
            <a:r>
              <a:rPr lang="cs-CZ" sz="4000" dirty="0" smtClean="0"/>
              <a:t>c) 5</a:t>
            </a:r>
          </a:p>
          <a:p>
            <a:endParaRPr lang="cs-CZ" sz="4000" dirty="0" smtClean="0"/>
          </a:p>
          <a:p>
            <a:r>
              <a:rPr lang="cs-CZ" sz="4000" dirty="0" smtClean="0"/>
              <a:t>d) 7</a:t>
            </a:r>
          </a:p>
          <a:p>
            <a:endParaRPr lang="cs-CZ" sz="4000" dirty="0" smtClean="0"/>
          </a:p>
          <a:p>
            <a:r>
              <a:rPr lang="cs-CZ" sz="4000" dirty="0" smtClean="0"/>
              <a:t>e) 10</a:t>
            </a:r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148064" y="404664"/>
          <a:ext cx="357882" cy="1008577"/>
        </p:xfrm>
        <a:graphic>
          <a:graphicData uri="http://schemas.openxmlformats.org/presentationml/2006/ole">
            <p:oleObj spid="_x0000_s4099" name="Rovnice" r:id="rId3" imgW="139680" imgH="393480" progId="Equation.3">
              <p:embed/>
            </p:oleObj>
          </a:graphicData>
        </a:graphic>
      </p:graphicFrame>
      <p:graphicFrame>
        <p:nvGraphicFramePr>
          <p:cNvPr id="4100" name="Object 4"/>
          <p:cNvGraphicFramePr>
            <a:graphicFrameLocks noChangeAspect="1"/>
          </p:cNvGraphicFramePr>
          <p:nvPr/>
        </p:nvGraphicFramePr>
        <p:xfrm>
          <a:off x="2054573" y="1484834"/>
          <a:ext cx="280643" cy="792038"/>
        </p:xfrm>
        <a:graphic>
          <a:graphicData uri="http://schemas.openxmlformats.org/presentationml/2006/ole">
            <p:oleObj spid="_x0000_s4100" name="Rovnice" r:id="rId4" imgW="139680" imgH="393480" progId="Equation.3">
              <p:embed/>
            </p:oleObj>
          </a:graphicData>
        </a:graphic>
      </p:graphicFrame>
      <p:graphicFrame>
        <p:nvGraphicFramePr>
          <p:cNvPr id="4103" name="Object 7"/>
          <p:cNvGraphicFramePr>
            <a:graphicFrameLocks noChangeAspect="1"/>
          </p:cNvGraphicFramePr>
          <p:nvPr/>
        </p:nvGraphicFramePr>
        <p:xfrm>
          <a:off x="2058764" y="2492822"/>
          <a:ext cx="280988" cy="792162"/>
        </p:xfrm>
        <a:graphic>
          <a:graphicData uri="http://schemas.openxmlformats.org/presentationml/2006/ole">
            <p:oleObj spid="_x0000_s4103" name="Rovnice" r:id="rId5" imgW="139680" imgH="393480" progId="Equation.3">
              <p:embed/>
            </p:oleObj>
          </a:graphicData>
        </a:graphic>
      </p:graphicFrame>
      <p:graphicFrame>
        <p:nvGraphicFramePr>
          <p:cNvPr id="4104" name="Object 8"/>
          <p:cNvGraphicFramePr>
            <a:graphicFrameLocks noChangeAspect="1"/>
          </p:cNvGraphicFramePr>
          <p:nvPr/>
        </p:nvGraphicFramePr>
        <p:xfrm>
          <a:off x="2051720" y="3573016"/>
          <a:ext cx="280988" cy="792162"/>
        </p:xfrm>
        <a:graphic>
          <a:graphicData uri="http://schemas.openxmlformats.org/presentationml/2006/ole">
            <p:oleObj spid="_x0000_s4104" name="Rovnice" r:id="rId6" imgW="139680" imgH="393480" progId="Equation.3">
              <p:embed/>
            </p:oleObj>
          </a:graphicData>
        </a:graphic>
      </p:graphicFrame>
      <p:graphicFrame>
        <p:nvGraphicFramePr>
          <p:cNvPr id="4105" name="Object 9"/>
          <p:cNvGraphicFramePr>
            <a:graphicFrameLocks noChangeAspect="1"/>
          </p:cNvGraphicFramePr>
          <p:nvPr/>
        </p:nvGraphicFramePr>
        <p:xfrm>
          <a:off x="2058764" y="4653062"/>
          <a:ext cx="280988" cy="792162"/>
        </p:xfrm>
        <a:graphic>
          <a:graphicData uri="http://schemas.openxmlformats.org/presentationml/2006/ole">
            <p:oleObj spid="_x0000_s4105" name="Rovnice" r:id="rId7" imgW="139680" imgH="393480" progId="Equation.3">
              <p:embed/>
            </p:oleObj>
          </a:graphicData>
        </a:graphic>
      </p:graphicFrame>
      <p:graphicFrame>
        <p:nvGraphicFramePr>
          <p:cNvPr id="4106" name="Object 10"/>
          <p:cNvGraphicFramePr>
            <a:graphicFrameLocks noChangeAspect="1"/>
          </p:cNvGraphicFramePr>
          <p:nvPr/>
        </p:nvGraphicFramePr>
        <p:xfrm>
          <a:off x="2051720" y="5661174"/>
          <a:ext cx="280988" cy="792162"/>
        </p:xfrm>
        <a:graphic>
          <a:graphicData uri="http://schemas.openxmlformats.org/presentationml/2006/ole">
            <p:oleObj spid="_x0000_s4106" name="Rovnice" r:id="rId8" imgW="139680" imgH="393480" progId="Equation.3">
              <p:embed/>
            </p:oleObj>
          </a:graphicData>
        </a:graphic>
      </p:graphicFrame>
      <p:graphicFrame>
        <p:nvGraphicFramePr>
          <p:cNvPr id="4107" name="Object 11"/>
          <p:cNvGraphicFramePr>
            <a:graphicFrameLocks noChangeAspect="1"/>
          </p:cNvGraphicFramePr>
          <p:nvPr/>
        </p:nvGraphicFramePr>
        <p:xfrm>
          <a:off x="6163220" y="1484784"/>
          <a:ext cx="280988" cy="792162"/>
        </p:xfrm>
        <a:graphic>
          <a:graphicData uri="http://schemas.openxmlformats.org/presentationml/2006/ole">
            <p:oleObj spid="_x0000_s4107" name="Rovnice" r:id="rId9" imgW="139680" imgH="393480" progId="Equation.3">
              <p:embed/>
            </p:oleObj>
          </a:graphicData>
        </a:graphic>
      </p:graphicFrame>
      <p:sp>
        <p:nvSpPr>
          <p:cNvPr id="24" name="Zástupný symbol pro obsah 2"/>
          <p:cNvSpPr txBox="1">
            <a:spLocks/>
          </p:cNvSpPr>
          <p:nvPr/>
        </p:nvSpPr>
        <p:spPr>
          <a:xfrm>
            <a:off x="4421832" y="1600200"/>
            <a:ext cx="4038600" cy="492514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f) 15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g) 20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h) 30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i) 50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j) 100</a:t>
            </a:r>
          </a:p>
        </p:txBody>
      </p:sp>
      <p:graphicFrame>
        <p:nvGraphicFramePr>
          <p:cNvPr id="4108" name="Object 12"/>
          <p:cNvGraphicFramePr>
            <a:graphicFrameLocks noChangeAspect="1"/>
          </p:cNvGraphicFramePr>
          <p:nvPr/>
        </p:nvGraphicFramePr>
        <p:xfrm>
          <a:off x="6156176" y="2492822"/>
          <a:ext cx="280988" cy="792162"/>
        </p:xfrm>
        <a:graphic>
          <a:graphicData uri="http://schemas.openxmlformats.org/presentationml/2006/ole">
            <p:oleObj spid="_x0000_s4108" name="Rovnice" r:id="rId10" imgW="139680" imgH="393480" progId="Equation.3">
              <p:embed/>
            </p:oleObj>
          </a:graphicData>
        </a:graphic>
      </p:graphicFrame>
      <p:graphicFrame>
        <p:nvGraphicFramePr>
          <p:cNvPr id="4109" name="Object 13"/>
          <p:cNvGraphicFramePr>
            <a:graphicFrameLocks noChangeAspect="1"/>
          </p:cNvGraphicFramePr>
          <p:nvPr/>
        </p:nvGraphicFramePr>
        <p:xfrm>
          <a:off x="6156176" y="3500934"/>
          <a:ext cx="280988" cy="792162"/>
        </p:xfrm>
        <a:graphic>
          <a:graphicData uri="http://schemas.openxmlformats.org/presentationml/2006/ole">
            <p:oleObj spid="_x0000_s4109" name="Rovnice" r:id="rId11" imgW="139680" imgH="393480" progId="Equation.3">
              <p:embed/>
            </p:oleObj>
          </a:graphicData>
        </a:graphic>
      </p:graphicFrame>
      <p:graphicFrame>
        <p:nvGraphicFramePr>
          <p:cNvPr id="4110" name="Object 14"/>
          <p:cNvGraphicFramePr>
            <a:graphicFrameLocks noChangeAspect="1"/>
          </p:cNvGraphicFramePr>
          <p:nvPr/>
        </p:nvGraphicFramePr>
        <p:xfrm>
          <a:off x="6156176" y="4581128"/>
          <a:ext cx="280988" cy="792162"/>
        </p:xfrm>
        <a:graphic>
          <a:graphicData uri="http://schemas.openxmlformats.org/presentationml/2006/ole">
            <p:oleObj spid="_x0000_s4110" name="Rovnice" r:id="rId12" imgW="139680" imgH="393480" progId="Equation.3">
              <p:embed/>
            </p:oleObj>
          </a:graphicData>
        </a:graphic>
      </p:graphicFrame>
      <p:graphicFrame>
        <p:nvGraphicFramePr>
          <p:cNvPr id="4111" name="Object 15"/>
          <p:cNvGraphicFramePr>
            <a:graphicFrameLocks noChangeAspect="1"/>
          </p:cNvGraphicFramePr>
          <p:nvPr/>
        </p:nvGraphicFramePr>
        <p:xfrm>
          <a:off x="6163220" y="5661174"/>
          <a:ext cx="280988" cy="792162"/>
        </p:xfrm>
        <a:graphic>
          <a:graphicData uri="http://schemas.openxmlformats.org/presentationml/2006/ole">
            <p:oleObj spid="_x0000_s4111" name="Rovnice" r:id="rId13" imgW="139680" imgH="393480" progId="Equation.3">
              <p:embed/>
            </p:oleObj>
          </a:graphicData>
        </a:graphic>
      </p:graphicFrame>
      <p:sp>
        <p:nvSpPr>
          <p:cNvPr id="29" name="TextovéPole 28"/>
          <p:cNvSpPr txBox="1"/>
          <p:nvPr/>
        </p:nvSpPr>
        <p:spPr>
          <a:xfrm>
            <a:off x="2339752" y="1671191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339752" y="2679303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339752" y="3759423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339752" y="479715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339752" y="5847655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465694" y="1628800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465694" y="2679303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465694" y="3687415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465694" y="4767535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444208" y="5847655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graphicFrame>
        <p:nvGraphicFramePr>
          <p:cNvPr id="4112" name="Object 16"/>
          <p:cNvGraphicFramePr>
            <a:graphicFrameLocks noChangeAspect="1"/>
          </p:cNvGraphicFramePr>
          <p:nvPr/>
        </p:nvGraphicFramePr>
        <p:xfrm>
          <a:off x="2611438" y="1484313"/>
          <a:ext cx="460375" cy="792162"/>
        </p:xfrm>
        <a:graphic>
          <a:graphicData uri="http://schemas.openxmlformats.org/presentationml/2006/ole">
            <p:oleObj spid="_x0000_s4112" name="Rovnice" r:id="rId14" imgW="228600" imgH="393480" progId="Equation.3">
              <p:embed/>
            </p:oleObj>
          </a:graphicData>
        </a:graphic>
      </p:graphicFrame>
      <p:graphicFrame>
        <p:nvGraphicFramePr>
          <p:cNvPr id="4113" name="Object 17"/>
          <p:cNvGraphicFramePr>
            <a:graphicFrameLocks noChangeAspect="1"/>
          </p:cNvGraphicFramePr>
          <p:nvPr/>
        </p:nvGraphicFramePr>
        <p:xfrm>
          <a:off x="2627784" y="2492896"/>
          <a:ext cx="460375" cy="792162"/>
        </p:xfrm>
        <a:graphic>
          <a:graphicData uri="http://schemas.openxmlformats.org/presentationml/2006/ole">
            <p:oleObj spid="_x0000_s4113" name="Rovnice" r:id="rId15" imgW="228600" imgH="393480" progId="Equation.3">
              <p:embed/>
            </p:oleObj>
          </a:graphicData>
        </a:graphic>
      </p:graphicFrame>
      <p:graphicFrame>
        <p:nvGraphicFramePr>
          <p:cNvPr id="4114" name="Object 18"/>
          <p:cNvGraphicFramePr>
            <a:graphicFrameLocks noChangeAspect="1"/>
          </p:cNvGraphicFramePr>
          <p:nvPr/>
        </p:nvGraphicFramePr>
        <p:xfrm>
          <a:off x="2627784" y="3572942"/>
          <a:ext cx="460375" cy="792162"/>
        </p:xfrm>
        <a:graphic>
          <a:graphicData uri="http://schemas.openxmlformats.org/presentationml/2006/ole">
            <p:oleObj spid="_x0000_s4114" name="Rovnice" r:id="rId16" imgW="228600" imgH="393480" progId="Equation.3">
              <p:embed/>
            </p:oleObj>
          </a:graphicData>
        </a:graphic>
      </p:graphicFrame>
      <p:graphicFrame>
        <p:nvGraphicFramePr>
          <p:cNvPr id="4115" name="Object 19"/>
          <p:cNvGraphicFramePr>
            <a:graphicFrameLocks noChangeAspect="1"/>
          </p:cNvGraphicFramePr>
          <p:nvPr/>
        </p:nvGraphicFramePr>
        <p:xfrm>
          <a:off x="2640013" y="4652963"/>
          <a:ext cx="434975" cy="792162"/>
        </p:xfrm>
        <a:graphic>
          <a:graphicData uri="http://schemas.openxmlformats.org/presentationml/2006/ole">
            <p:oleObj spid="_x0000_s4115" name="Rovnice" r:id="rId17" imgW="215640" imgH="393480" progId="Equation.3">
              <p:embed/>
            </p:oleObj>
          </a:graphicData>
        </a:graphic>
      </p:graphicFrame>
      <p:graphicFrame>
        <p:nvGraphicFramePr>
          <p:cNvPr id="4116" name="Object 20"/>
          <p:cNvGraphicFramePr>
            <a:graphicFrameLocks noChangeAspect="1"/>
          </p:cNvGraphicFramePr>
          <p:nvPr/>
        </p:nvGraphicFramePr>
        <p:xfrm>
          <a:off x="2640013" y="5661025"/>
          <a:ext cx="434975" cy="792163"/>
        </p:xfrm>
        <a:graphic>
          <a:graphicData uri="http://schemas.openxmlformats.org/presentationml/2006/ole">
            <p:oleObj spid="_x0000_s4116" name="Rovnice" r:id="rId18" imgW="215640" imgH="393480" progId="Equation.3">
              <p:embed/>
            </p:oleObj>
          </a:graphicData>
        </a:graphic>
      </p:graphicFrame>
      <p:graphicFrame>
        <p:nvGraphicFramePr>
          <p:cNvPr id="4117" name="Object 21"/>
          <p:cNvGraphicFramePr>
            <a:graphicFrameLocks noChangeAspect="1"/>
          </p:cNvGraphicFramePr>
          <p:nvPr/>
        </p:nvGraphicFramePr>
        <p:xfrm>
          <a:off x="6724650" y="1484313"/>
          <a:ext cx="563563" cy="792162"/>
        </p:xfrm>
        <a:graphic>
          <a:graphicData uri="http://schemas.openxmlformats.org/presentationml/2006/ole">
            <p:oleObj spid="_x0000_s4117" name="Rovnice" r:id="rId19" imgW="279360" imgH="393480" progId="Equation.3">
              <p:embed/>
            </p:oleObj>
          </a:graphicData>
        </a:graphic>
      </p:graphicFrame>
      <p:graphicFrame>
        <p:nvGraphicFramePr>
          <p:cNvPr id="4118" name="Object 22"/>
          <p:cNvGraphicFramePr>
            <a:graphicFrameLocks noChangeAspect="1"/>
          </p:cNvGraphicFramePr>
          <p:nvPr/>
        </p:nvGraphicFramePr>
        <p:xfrm>
          <a:off x="6732240" y="2492822"/>
          <a:ext cx="563563" cy="792162"/>
        </p:xfrm>
        <a:graphic>
          <a:graphicData uri="http://schemas.openxmlformats.org/presentationml/2006/ole">
            <p:oleObj spid="_x0000_s4118" name="Rovnice" r:id="rId20" imgW="279360" imgH="393480" progId="Equation.3">
              <p:embed/>
            </p:oleObj>
          </a:graphicData>
        </a:graphic>
      </p:graphicFrame>
      <p:graphicFrame>
        <p:nvGraphicFramePr>
          <p:cNvPr id="4119" name="Object 23"/>
          <p:cNvGraphicFramePr>
            <a:graphicFrameLocks noChangeAspect="1"/>
          </p:cNvGraphicFramePr>
          <p:nvPr/>
        </p:nvGraphicFramePr>
        <p:xfrm>
          <a:off x="6707188" y="3500438"/>
          <a:ext cx="614362" cy="792162"/>
        </p:xfrm>
        <a:graphic>
          <a:graphicData uri="http://schemas.openxmlformats.org/presentationml/2006/ole">
            <p:oleObj spid="_x0000_s4119" name="Rovnice" r:id="rId21" imgW="304560" imgH="393480" progId="Equation.3">
              <p:embed/>
            </p:oleObj>
          </a:graphicData>
        </a:graphic>
      </p:graphicFrame>
      <p:graphicFrame>
        <p:nvGraphicFramePr>
          <p:cNvPr id="4120" name="Object 24"/>
          <p:cNvGraphicFramePr>
            <a:graphicFrameLocks noChangeAspect="1"/>
          </p:cNvGraphicFramePr>
          <p:nvPr/>
        </p:nvGraphicFramePr>
        <p:xfrm>
          <a:off x="6732240" y="4581054"/>
          <a:ext cx="614362" cy="792162"/>
        </p:xfrm>
        <a:graphic>
          <a:graphicData uri="http://schemas.openxmlformats.org/presentationml/2006/ole">
            <p:oleObj spid="_x0000_s4120" name="Rovnice" r:id="rId22" imgW="304560" imgH="393480" progId="Equation.3">
              <p:embed/>
            </p:oleObj>
          </a:graphicData>
        </a:graphic>
      </p:graphicFrame>
      <p:graphicFrame>
        <p:nvGraphicFramePr>
          <p:cNvPr id="4121" name="Object 25"/>
          <p:cNvGraphicFramePr>
            <a:graphicFrameLocks noChangeAspect="1"/>
          </p:cNvGraphicFramePr>
          <p:nvPr/>
        </p:nvGraphicFramePr>
        <p:xfrm>
          <a:off x="6745288" y="5661025"/>
          <a:ext cx="588962" cy="792163"/>
        </p:xfrm>
        <a:graphic>
          <a:graphicData uri="http://schemas.openxmlformats.org/presentationml/2006/ole">
            <p:oleObj spid="_x0000_s4121" name="Rovnice" r:id="rId23" imgW="2919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Napiš aspoň tři zlomky, které mají stejnou hodnotu jako zlomek   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r>
              <a:rPr lang="cs-CZ" sz="2800" dirty="0" smtClean="0"/>
              <a:t>Kolik existuje takových zlomků se stejnou hodnotou?</a:t>
            </a:r>
          </a:p>
          <a:p>
            <a:pPr>
              <a:buNone/>
            </a:pPr>
            <a:endParaRPr lang="cs-CZ" sz="2800" dirty="0"/>
          </a:p>
          <a:p>
            <a:pPr>
              <a:buNone/>
            </a:pPr>
            <a:r>
              <a:rPr lang="cs-CZ" sz="3600" b="1" dirty="0" smtClean="0"/>
              <a:t>Nekonečně mnoho.</a:t>
            </a:r>
          </a:p>
        </p:txBody>
      </p:sp>
      <p:graphicFrame>
        <p:nvGraphicFramePr>
          <p:cNvPr id="5123" name="Object 3"/>
          <p:cNvGraphicFramePr>
            <a:graphicFrameLocks noChangeAspect="1"/>
          </p:cNvGraphicFramePr>
          <p:nvPr/>
        </p:nvGraphicFramePr>
        <p:xfrm>
          <a:off x="7648401" y="765175"/>
          <a:ext cx="307975" cy="792163"/>
        </p:xfrm>
        <a:graphic>
          <a:graphicData uri="http://schemas.openxmlformats.org/presentationml/2006/ole">
            <p:oleObj spid="_x0000_s5123" name="Rovnice" r:id="rId3" imgW="152280" imgH="393480" progId="Equation.3">
              <p:embed/>
            </p:oleObj>
          </a:graphicData>
        </a:graphic>
      </p:graphicFrame>
      <p:graphicFrame>
        <p:nvGraphicFramePr>
          <p:cNvPr id="5124" name="Object 4"/>
          <p:cNvGraphicFramePr>
            <a:graphicFrameLocks noChangeAspect="1"/>
          </p:cNvGraphicFramePr>
          <p:nvPr/>
        </p:nvGraphicFramePr>
        <p:xfrm>
          <a:off x="1031875" y="2133600"/>
          <a:ext cx="671513" cy="1295400"/>
        </p:xfrm>
        <a:graphic>
          <a:graphicData uri="http://schemas.openxmlformats.org/presentationml/2006/ole">
            <p:oleObj spid="_x0000_s5124" name="Rovnice" r:id="rId4" imgW="203040" imgH="393480" progId="Equation.3">
              <p:embed/>
            </p:oleObj>
          </a:graphicData>
        </a:graphic>
      </p:graphicFrame>
      <p:graphicFrame>
        <p:nvGraphicFramePr>
          <p:cNvPr id="5125" name="Object 5"/>
          <p:cNvGraphicFramePr>
            <a:graphicFrameLocks noChangeAspect="1"/>
          </p:cNvGraphicFramePr>
          <p:nvPr/>
        </p:nvGraphicFramePr>
        <p:xfrm>
          <a:off x="4335463" y="1844675"/>
          <a:ext cx="712787" cy="1295400"/>
        </p:xfrm>
        <a:graphic>
          <a:graphicData uri="http://schemas.openxmlformats.org/presentationml/2006/ole">
            <p:oleObj spid="_x0000_s5125" name="Rovnice" r:id="rId5" imgW="215640" imgH="393480" progId="Equation.3">
              <p:embed/>
            </p:oleObj>
          </a:graphicData>
        </a:graphic>
      </p:graphicFrame>
      <p:graphicFrame>
        <p:nvGraphicFramePr>
          <p:cNvPr id="5126" name="Object 6"/>
          <p:cNvGraphicFramePr>
            <a:graphicFrameLocks noChangeAspect="1"/>
          </p:cNvGraphicFramePr>
          <p:nvPr/>
        </p:nvGraphicFramePr>
        <p:xfrm>
          <a:off x="6691313" y="2924175"/>
          <a:ext cx="755650" cy="1295400"/>
        </p:xfrm>
        <a:graphic>
          <a:graphicData uri="http://schemas.openxmlformats.org/presentationml/2006/ole">
            <p:oleObj spid="_x0000_s5126" name="Rovnice" r:id="rId6" imgW="228600" imgH="393480" progId="Equation.3">
              <p:embed/>
            </p:oleObj>
          </a:graphicData>
        </a:graphic>
      </p:graphicFrame>
      <p:graphicFrame>
        <p:nvGraphicFramePr>
          <p:cNvPr id="5127" name="Object 7"/>
          <p:cNvGraphicFramePr>
            <a:graphicFrameLocks noChangeAspect="1"/>
          </p:cNvGraphicFramePr>
          <p:nvPr/>
        </p:nvGraphicFramePr>
        <p:xfrm>
          <a:off x="2439988" y="2925763"/>
          <a:ext cx="712787" cy="1295400"/>
        </p:xfrm>
        <a:graphic>
          <a:graphicData uri="http://schemas.openxmlformats.org/presentationml/2006/ole">
            <p:oleObj spid="_x0000_s5127" name="Rovnice" r:id="rId7" imgW="215640" imgH="393480" progId="Equation.3">
              <p:embed/>
            </p:oleObj>
          </a:graphicData>
        </a:graphic>
      </p:graphicFrame>
      <p:graphicFrame>
        <p:nvGraphicFramePr>
          <p:cNvPr id="5128" name="Object 8"/>
          <p:cNvGraphicFramePr>
            <a:graphicFrameLocks noChangeAspect="1"/>
          </p:cNvGraphicFramePr>
          <p:nvPr/>
        </p:nvGraphicFramePr>
        <p:xfrm>
          <a:off x="7986713" y="1700213"/>
          <a:ext cx="755650" cy="1295400"/>
        </p:xfrm>
        <a:graphic>
          <a:graphicData uri="http://schemas.openxmlformats.org/presentationml/2006/ole">
            <p:oleObj spid="_x0000_s5128" name="Rovnice" r:id="rId8" imgW="2286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4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4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4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Zjisti, jakým číslem jsme rozšiřovali?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755577" y="1484784"/>
          <a:ext cx="669000" cy="1728192"/>
        </p:xfrm>
        <a:graphic>
          <a:graphicData uri="http://schemas.openxmlformats.org/presentationml/2006/ole">
            <p:oleObj spid="_x0000_s6146" name="Rovnice" r:id="rId3" imgW="152280" imgH="393480" progId="Equation.3">
              <p:embed/>
            </p:oleObj>
          </a:graphicData>
        </a:graphic>
      </p:graphicFrame>
      <p:graphicFrame>
        <p:nvGraphicFramePr>
          <p:cNvPr id="6148" name="Zástupný symbol pro obsah 3"/>
          <p:cNvGraphicFramePr>
            <a:graphicFrameLocks noChangeAspect="1"/>
          </p:cNvGraphicFramePr>
          <p:nvPr/>
        </p:nvGraphicFramePr>
        <p:xfrm>
          <a:off x="755576" y="3212976"/>
          <a:ext cx="668338" cy="1728787"/>
        </p:xfrm>
        <a:graphic>
          <a:graphicData uri="http://schemas.openxmlformats.org/presentationml/2006/ole">
            <p:oleObj spid="_x0000_s6148" name="Rovnice" r:id="rId4" imgW="152280" imgH="393480" progId="Equation.3">
              <p:embed/>
            </p:oleObj>
          </a:graphicData>
        </a:graphic>
      </p:graphicFrame>
      <p:graphicFrame>
        <p:nvGraphicFramePr>
          <p:cNvPr id="6149" name="Zástupný symbol pro obsah 3"/>
          <p:cNvGraphicFramePr>
            <a:graphicFrameLocks noChangeAspect="1"/>
          </p:cNvGraphicFramePr>
          <p:nvPr/>
        </p:nvGraphicFramePr>
        <p:xfrm>
          <a:off x="755576" y="5012581"/>
          <a:ext cx="668338" cy="1728787"/>
        </p:xfrm>
        <a:graphic>
          <a:graphicData uri="http://schemas.openxmlformats.org/presentationml/2006/ole">
            <p:oleObj spid="_x0000_s6149" name="Rovnice" r:id="rId5" imgW="152280" imgH="393480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468160" y="1988840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=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475656" y="372922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=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475656" y="5529426"/>
            <a:ext cx="4395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=</a:t>
            </a:r>
          </a:p>
        </p:txBody>
      </p:sp>
      <p:graphicFrame>
        <p:nvGraphicFramePr>
          <p:cNvPr id="6151" name="Zástupný symbol pro obsah 3"/>
          <p:cNvGraphicFramePr>
            <a:graphicFrameLocks noChangeAspect="1"/>
          </p:cNvGraphicFramePr>
          <p:nvPr/>
        </p:nvGraphicFramePr>
        <p:xfrm>
          <a:off x="1920875" y="1484313"/>
          <a:ext cx="890588" cy="1728787"/>
        </p:xfrm>
        <a:graphic>
          <a:graphicData uri="http://schemas.openxmlformats.org/presentationml/2006/ole">
            <p:oleObj spid="_x0000_s6151" name="Rovnice" r:id="rId6" imgW="203040" imgH="393480" progId="Equation.3">
              <p:embed/>
            </p:oleObj>
          </a:graphicData>
        </a:graphic>
      </p:graphicFrame>
      <p:graphicFrame>
        <p:nvGraphicFramePr>
          <p:cNvPr id="6152" name="Zástupný symbol pro obsah 3"/>
          <p:cNvGraphicFramePr>
            <a:graphicFrameLocks noChangeAspect="1"/>
          </p:cNvGraphicFramePr>
          <p:nvPr/>
        </p:nvGraphicFramePr>
        <p:xfrm>
          <a:off x="1852613" y="3213100"/>
          <a:ext cx="1001712" cy="1728788"/>
        </p:xfrm>
        <a:graphic>
          <a:graphicData uri="http://schemas.openxmlformats.org/presentationml/2006/ole">
            <p:oleObj spid="_x0000_s6152" name="Rovnice" r:id="rId7" imgW="228600" imgH="393480" progId="Equation.3">
              <p:embed/>
            </p:oleObj>
          </a:graphicData>
        </a:graphic>
      </p:graphicFrame>
      <p:graphicFrame>
        <p:nvGraphicFramePr>
          <p:cNvPr id="6153" name="Zástupný symbol pro obsah 3"/>
          <p:cNvGraphicFramePr>
            <a:graphicFrameLocks noChangeAspect="1"/>
          </p:cNvGraphicFramePr>
          <p:nvPr/>
        </p:nvGraphicFramePr>
        <p:xfrm>
          <a:off x="1907704" y="5012580"/>
          <a:ext cx="1001712" cy="1728788"/>
        </p:xfrm>
        <a:graphic>
          <a:graphicData uri="http://schemas.openxmlformats.org/presentationml/2006/ole">
            <p:oleObj spid="_x0000_s6153" name="Rovnice" r:id="rId8" imgW="228600" imgH="393480" progId="Equation.3">
              <p:embed/>
            </p:oleObj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3995936" y="1857598"/>
            <a:ext cx="17064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třemi</a:t>
            </a:r>
            <a:endParaRPr lang="cs-CZ" sz="5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95936" y="3585790"/>
            <a:ext cx="128060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pěti</a:t>
            </a:r>
            <a:endParaRPr lang="cs-CZ" sz="5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95936" y="5385990"/>
            <a:ext cx="18961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deseti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místo </a:t>
            </a:r>
            <a:r>
              <a:rPr lang="cs-CZ" i="1" dirty="0" smtClean="0"/>
              <a:t>x</a:t>
            </a:r>
            <a:r>
              <a:rPr lang="cs-CZ" dirty="0" smtClean="0"/>
              <a:t> správné číslo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/>
        </p:nvGraphicFramePr>
        <p:xfrm>
          <a:off x="776288" y="1484313"/>
          <a:ext cx="487362" cy="1368425"/>
        </p:xfrm>
        <a:graphic>
          <a:graphicData uri="http://schemas.openxmlformats.org/presentationml/2006/ole">
            <p:oleObj spid="_x0000_s7170" name="Rovnice" r:id="rId3" imgW="139680" imgH="393480" progId="Equation.3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259632" y="1844824"/>
            <a:ext cx="439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=</a:t>
            </a:r>
          </a:p>
        </p:txBody>
      </p:sp>
      <p:graphicFrame>
        <p:nvGraphicFramePr>
          <p:cNvPr id="6" name="Zástupný symbol pro obsah 3"/>
          <p:cNvGraphicFramePr>
            <a:graphicFrameLocks noChangeAspect="1"/>
          </p:cNvGraphicFramePr>
          <p:nvPr/>
        </p:nvGraphicFramePr>
        <p:xfrm>
          <a:off x="1722438" y="1484313"/>
          <a:ext cx="528637" cy="1368425"/>
        </p:xfrm>
        <a:graphic>
          <a:graphicData uri="http://schemas.openxmlformats.org/presentationml/2006/ole">
            <p:oleObj spid="_x0000_s7171" name="Rovnice" r:id="rId4" imgW="152280" imgH="393480" progId="Equation.3">
              <p:embed/>
            </p:oleObj>
          </a:graphicData>
        </a:graphic>
      </p:graphicFrame>
      <p:graphicFrame>
        <p:nvGraphicFramePr>
          <p:cNvPr id="7" name="Zástupný symbol pro obsah 3"/>
          <p:cNvGraphicFramePr>
            <a:graphicFrameLocks noChangeAspect="1"/>
          </p:cNvGraphicFramePr>
          <p:nvPr/>
        </p:nvGraphicFramePr>
        <p:xfrm>
          <a:off x="755576" y="3068489"/>
          <a:ext cx="529625" cy="1368152"/>
        </p:xfrm>
        <a:graphic>
          <a:graphicData uri="http://schemas.openxmlformats.org/presentationml/2006/ole">
            <p:oleObj spid="_x0000_s7172" name="Rovnice" r:id="rId5" imgW="152280" imgH="393480" progId="Equation.3">
              <p:embed/>
            </p:oleObj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1259631" y="3428529"/>
            <a:ext cx="439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=</a:t>
            </a:r>
          </a:p>
        </p:txBody>
      </p:sp>
      <p:graphicFrame>
        <p:nvGraphicFramePr>
          <p:cNvPr id="9" name="Zástupný symbol pro obsah 3"/>
          <p:cNvGraphicFramePr>
            <a:graphicFrameLocks noChangeAspect="1"/>
          </p:cNvGraphicFramePr>
          <p:nvPr/>
        </p:nvGraphicFramePr>
        <p:xfrm>
          <a:off x="1722438" y="3068638"/>
          <a:ext cx="528637" cy="1368425"/>
        </p:xfrm>
        <a:graphic>
          <a:graphicData uri="http://schemas.openxmlformats.org/presentationml/2006/ole">
            <p:oleObj spid="_x0000_s7173" name="Rovnice" r:id="rId6" imgW="152280" imgH="393480" progId="Equation.3">
              <p:embed/>
            </p:oleObj>
          </a:graphicData>
        </a:graphic>
      </p:graphicFrame>
      <p:graphicFrame>
        <p:nvGraphicFramePr>
          <p:cNvPr id="10" name="Zástupný symbol pro obsah 3"/>
          <p:cNvGraphicFramePr>
            <a:graphicFrameLocks noChangeAspect="1"/>
          </p:cNvGraphicFramePr>
          <p:nvPr/>
        </p:nvGraphicFramePr>
        <p:xfrm>
          <a:off x="755577" y="4724673"/>
          <a:ext cx="529625" cy="1368152"/>
        </p:xfrm>
        <a:graphic>
          <a:graphicData uri="http://schemas.openxmlformats.org/presentationml/2006/ole">
            <p:oleObj spid="_x0000_s7174" name="Rovnice" r:id="rId7" imgW="152280" imgH="393480" progId="Equation.3">
              <p:embed/>
            </p:oleObj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1259632" y="5084713"/>
            <a:ext cx="439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=</a:t>
            </a:r>
          </a:p>
        </p:txBody>
      </p:sp>
      <p:graphicFrame>
        <p:nvGraphicFramePr>
          <p:cNvPr id="12" name="Zástupný symbol pro obsah 3"/>
          <p:cNvGraphicFramePr>
            <a:graphicFrameLocks noChangeAspect="1"/>
          </p:cNvGraphicFramePr>
          <p:nvPr/>
        </p:nvGraphicFramePr>
        <p:xfrm>
          <a:off x="1722438" y="4724400"/>
          <a:ext cx="528637" cy="1368425"/>
        </p:xfrm>
        <a:graphic>
          <a:graphicData uri="http://schemas.openxmlformats.org/presentationml/2006/ole">
            <p:oleObj spid="_x0000_s7175" name="Rovnice" r:id="rId8" imgW="152280" imgH="393480" progId="Equation.3">
              <p:embed/>
            </p:oleObj>
          </a:graphicData>
        </a:graphic>
      </p:graphicFrame>
      <p:graphicFrame>
        <p:nvGraphicFramePr>
          <p:cNvPr id="13" name="Zástupný symbol pro obsah 3"/>
          <p:cNvGraphicFramePr>
            <a:graphicFrameLocks noChangeAspect="1"/>
          </p:cNvGraphicFramePr>
          <p:nvPr/>
        </p:nvGraphicFramePr>
        <p:xfrm>
          <a:off x="4644009" y="1484784"/>
          <a:ext cx="529625" cy="1368152"/>
        </p:xfrm>
        <a:graphic>
          <a:graphicData uri="http://schemas.openxmlformats.org/presentationml/2006/ole">
            <p:oleObj spid="_x0000_s7176" name="Rovnice" r:id="rId9" imgW="152280" imgH="393480" progId="Equation.3">
              <p:embed/>
            </p:oleObj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5148064" y="1844824"/>
            <a:ext cx="439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=</a:t>
            </a:r>
          </a:p>
        </p:txBody>
      </p:sp>
      <p:graphicFrame>
        <p:nvGraphicFramePr>
          <p:cNvPr id="15" name="Zástupný symbol pro obsah 3"/>
          <p:cNvGraphicFramePr>
            <a:graphicFrameLocks noChangeAspect="1"/>
          </p:cNvGraphicFramePr>
          <p:nvPr/>
        </p:nvGraphicFramePr>
        <p:xfrm>
          <a:off x="5500688" y="1484313"/>
          <a:ext cx="749300" cy="1368425"/>
        </p:xfrm>
        <a:graphic>
          <a:graphicData uri="http://schemas.openxmlformats.org/presentationml/2006/ole">
            <p:oleObj spid="_x0000_s7177" name="Rovnice" r:id="rId10" imgW="215640" imgH="393480" progId="Equation.3">
              <p:embed/>
            </p:oleObj>
          </a:graphicData>
        </a:graphic>
      </p:graphicFrame>
      <p:graphicFrame>
        <p:nvGraphicFramePr>
          <p:cNvPr id="16" name="Zástupný symbol pro obsah 3"/>
          <p:cNvGraphicFramePr>
            <a:graphicFrameLocks noChangeAspect="1"/>
          </p:cNvGraphicFramePr>
          <p:nvPr/>
        </p:nvGraphicFramePr>
        <p:xfrm>
          <a:off x="4645025" y="3068638"/>
          <a:ext cx="528638" cy="1368425"/>
        </p:xfrm>
        <a:graphic>
          <a:graphicData uri="http://schemas.openxmlformats.org/presentationml/2006/ole">
            <p:oleObj spid="_x0000_s7178" name="Rovnice" r:id="rId11" imgW="152280" imgH="393480" progId="Equation.3">
              <p:embed/>
            </p:oleObj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5148063" y="3428529"/>
            <a:ext cx="439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=</a:t>
            </a:r>
          </a:p>
        </p:txBody>
      </p:sp>
      <p:graphicFrame>
        <p:nvGraphicFramePr>
          <p:cNvPr id="18" name="Zástupný symbol pro obsah 3"/>
          <p:cNvGraphicFramePr>
            <a:graphicFrameLocks noChangeAspect="1"/>
          </p:cNvGraphicFramePr>
          <p:nvPr/>
        </p:nvGraphicFramePr>
        <p:xfrm>
          <a:off x="5480050" y="3068638"/>
          <a:ext cx="792163" cy="1368425"/>
        </p:xfrm>
        <a:graphic>
          <a:graphicData uri="http://schemas.openxmlformats.org/presentationml/2006/ole">
            <p:oleObj spid="_x0000_s7179" name="Rovnice" r:id="rId12" imgW="228600" imgH="393480" progId="Equation.3">
              <p:embed/>
            </p:oleObj>
          </a:graphicData>
        </a:graphic>
      </p:graphicFrame>
      <p:graphicFrame>
        <p:nvGraphicFramePr>
          <p:cNvPr id="19" name="Zástupný symbol pro obsah 3"/>
          <p:cNvGraphicFramePr>
            <a:graphicFrameLocks noChangeAspect="1"/>
          </p:cNvGraphicFramePr>
          <p:nvPr/>
        </p:nvGraphicFramePr>
        <p:xfrm>
          <a:off x="4644009" y="4724673"/>
          <a:ext cx="529625" cy="1368152"/>
        </p:xfrm>
        <a:graphic>
          <a:graphicData uri="http://schemas.openxmlformats.org/presentationml/2006/ole">
            <p:oleObj spid="_x0000_s7180" name="Rovnice" r:id="rId13" imgW="152280" imgH="393480" progId="Equation.3">
              <p:embed/>
            </p:oleObj>
          </a:graphicData>
        </a:graphic>
      </p:graphicFrame>
      <p:sp>
        <p:nvSpPr>
          <p:cNvPr id="20" name="TextovéPole 19"/>
          <p:cNvSpPr txBox="1"/>
          <p:nvPr/>
        </p:nvSpPr>
        <p:spPr>
          <a:xfrm>
            <a:off x="5148064" y="5084713"/>
            <a:ext cx="439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=</a:t>
            </a:r>
          </a:p>
        </p:txBody>
      </p:sp>
      <p:graphicFrame>
        <p:nvGraphicFramePr>
          <p:cNvPr id="21" name="Zástupný symbol pro obsah 3"/>
          <p:cNvGraphicFramePr>
            <a:graphicFrameLocks noChangeAspect="1"/>
          </p:cNvGraphicFramePr>
          <p:nvPr/>
        </p:nvGraphicFramePr>
        <p:xfrm>
          <a:off x="5480050" y="4724400"/>
          <a:ext cx="792163" cy="1368425"/>
        </p:xfrm>
        <a:graphic>
          <a:graphicData uri="http://schemas.openxmlformats.org/presentationml/2006/ole">
            <p:oleObj spid="_x0000_s7181" name="Rovnice" r:id="rId14" imgW="228600" imgH="393480" progId="Equation.3">
              <p:embed/>
            </p:oleObj>
          </a:graphicData>
        </a:graphic>
      </p:graphicFrame>
      <p:graphicFrame>
        <p:nvGraphicFramePr>
          <p:cNvPr id="7188" name="Object 20"/>
          <p:cNvGraphicFramePr>
            <a:graphicFrameLocks noChangeAspect="1"/>
          </p:cNvGraphicFramePr>
          <p:nvPr/>
        </p:nvGraphicFramePr>
        <p:xfrm>
          <a:off x="1618010" y="1484313"/>
          <a:ext cx="793750" cy="1368425"/>
        </p:xfrm>
        <a:graphic>
          <a:graphicData uri="http://schemas.openxmlformats.org/presentationml/2006/ole">
            <p:oleObj spid="_x0000_s7188" name="Rovnice" r:id="rId15" imgW="228600" imgH="393480" progId="Equation.3">
              <p:embed/>
            </p:oleObj>
          </a:graphicData>
        </a:graphic>
      </p:graphicFrame>
      <p:graphicFrame>
        <p:nvGraphicFramePr>
          <p:cNvPr id="7189" name="Object 21"/>
          <p:cNvGraphicFramePr>
            <a:graphicFrameLocks noChangeAspect="1"/>
          </p:cNvGraphicFramePr>
          <p:nvPr/>
        </p:nvGraphicFramePr>
        <p:xfrm>
          <a:off x="1739107" y="3068687"/>
          <a:ext cx="528637" cy="1368425"/>
        </p:xfrm>
        <a:graphic>
          <a:graphicData uri="http://schemas.openxmlformats.org/presentationml/2006/ole">
            <p:oleObj spid="_x0000_s7189" name="Rovnice" r:id="rId16" imgW="152280" imgH="393480" progId="Equation.3">
              <p:embed/>
            </p:oleObj>
          </a:graphicData>
        </a:graphic>
      </p:graphicFrame>
      <p:graphicFrame>
        <p:nvGraphicFramePr>
          <p:cNvPr id="7190" name="Object 22"/>
          <p:cNvGraphicFramePr>
            <a:graphicFrameLocks noChangeAspect="1"/>
          </p:cNvGraphicFramePr>
          <p:nvPr/>
        </p:nvGraphicFramePr>
        <p:xfrm>
          <a:off x="1619597" y="4724400"/>
          <a:ext cx="792163" cy="1368425"/>
        </p:xfrm>
        <a:graphic>
          <a:graphicData uri="http://schemas.openxmlformats.org/presentationml/2006/ole">
            <p:oleObj spid="_x0000_s7190" name="Rovnice" r:id="rId17" imgW="228600" imgH="393480" progId="Equation.3">
              <p:embed/>
            </p:oleObj>
          </a:graphicData>
        </a:graphic>
      </p:graphicFrame>
      <p:graphicFrame>
        <p:nvGraphicFramePr>
          <p:cNvPr id="7191" name="Object 23"/>
          <p:cNvGraphicFramePr>
            <a:graphicFrameLocks noChangeAspect="1"/>
          </p:cNvGraphicFramePr>
          <p:nvPr/>
        </p:nvGraphicFramePr>
        <p:xfrm>
          <a:off x="5478884" y="1484784"/>
          <a:ext cx="749300" cy="1368425"/>
        </p:xfrm>
        <a:graphic>
          <a:graphicData uri="http://schemas.openxmlformats.org/presentationml/2006/ole">
            <p:oleObj spid="_x0000_s7191" name="Rovnice" r:id="rId18" imgW="215640" imgH="393480" progId="Equation.3">
              <p:embed/>
            </p:oleObj>
          </a:graphicData>
        </a:graphic>
      </p:graphicFrame>
      <p:graphicFrame>
        <p:nvGraphicFramePr>
          <p:cNvPr id="7192" name="Object 24"/>
          <p:cNvGraphicFramePr>
            <a:graphicFrameLocks noChangeAspect="1"/>
          </p:cNvGraphicFramePr>
          <p:nvPr/>
        </p:nvGraphicFramePr>
        <p:xfrm>
          <a:off x="4644008" y="3068687"/>
          <a:ext cx="528638" cy="1368425"/>
        </p:xfrm>
        <a:graphic>
          <a:graphicData uri="http://schemas.openxmlformats.org/presentationml/2006/ole">
            <p:oleObj spid="_x0000_s7192" name="Rovnice" r:id="rId19" imgW="152280" imgH="393480" progId="Equation.3">
              <p:embed/>
            </p:oleObj>
          </a:graphicData>
        </a:graphic>
      </p:graphicFrame>
      <p:graphicFrame>
        <p:nvGraphicFramePr>
          <p:cNvPr id="7193" name="Object 25"/>
          <p:cNvGraphicFramePr>
            <a:graphicFrameLocks noChangeAspect="1"/>
          </p:cNvGraphicFramePr>
          <p:nvPr/>
        </p:nvGraphicFramePr>
        <p:xfrm>
          <a:off x="4644008" y="4724871"/>
          <a:ext cx="530225" cy="1368425"/>
        </p:xfrm>
        <a:graphic>
          <a:graphicData uri="http://schemas.openxmlformats.org/presentationml/2006/ole">
            <p:oleObj spid="_x0000_s7193" name="Rovnice" r:id="rId20" imgW="1522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Společný jmenovatel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Rozšiř následující zlomky      a     na zlomky se jmenovatelem 8.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Zlomky     a      jsme převedli na zlomky se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společným jmenovatelem</a:t>
            </a:r>
            <a:r>
              <a:rPr lang="cs-CZ" dirty="0" smtClean="0"/>
              <a:t> 8.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743890" y="1490785"/>
          <a:ext cx="332166" cy="858095"/>
        </p:xfrm>
        <a:graphic>
          <a:graphicData uri="http://schemas.openxmlformats.org/presentationml/2006/ole">
            <p:oleObj spid="_x0000_s8194" name="Rovnice" r:id="rId3" imgW="152280" imgH="393480" progId="Equation.3">
              <p:embed/>
            </p:oleObj>
          </a:graphicData>
        </a:graphic>
      </p:graphicFrame>
      <p:graphicFrame>
        <p:nvGraphicFramePr>
          <p:cNvPr id="8195" name="Object 3"/>
          <p:cNvGraphicFramePr>
            <a:graphicFrameLocks noChangeAspect="1"/>
          </p:cNvGraphicFramePr>
          <p:nvPr/>
        </p:nvGraphicFramePr>
        <p:xfrm>
          <a:off x="5436096" y="1484784"/>
          <a:ext cx="333375" cy="858837"/>
        </p:xfrm>
        <a:graphic>
          <a:graphicData uri="http://schemas.openxmlformats.org/presentationml/2006/ole">
            <p:oleObj spid="_x0000_s8195" name="Rovnice" r:id="rId4" imgW="152280" imgH="393480" progId="Equation.3">
              <p:embed/>
            </p:oleObj>
          </a:graphicData>
        </a:graphic>
      </p:graphicFrame>
      <p:graphicFrame>
        <p:nvGraphicFramePr>
          <p:cNvPr id="8196" name="Object 4"/>
          <p:cNvGraphicFramePr>
            <a:graphicFrameLocks noChangeAspect="1"/>
          </p:cNvGraphicFramePr>
          <p:nvPr/>
        </p:nvGraphicFramePr>
        <p:xfrm>
          <a:off x="1691680" y="2924944"/>
          <a:ext cx="504056" cy="1298544"/>
        </p:xfrm>
        <a:graphic>
          <a:graphicData uri="http://schemas.openxmlformats.org/presentationml/2006/ole">
            <p:oleObj spid="_x0000_s8196" name="Rovnice" r:id="rId5" imgW="152280" imgH="393480" progId="Equation.3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195736" y="3286725"/>
            <a:ext cx="439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=</a:t>
            </a:r>
          </a:p>
        </p:txBody>
      </p:sp>
      <p:graphicFrame>
        <p:nvGraphicFramePr>
          <p:cNvPr id="8197" name="Object 5"/>
          <p:cNvGraphicFramePr>
            <a:graphicFrameLocks noChangeAspect="1"/>
          </p:cNvGraphicFramePr>
          <p:nvPr/>
        </p:nvGraphicFramePr>
        <p:xfrm>
          <a:off x="2699792" y="2924944"/>
          <a:ext cx="503238" cy="1298575"/>
        </p:xfrm>
        <a:graphic>
          <a:graphicData uri="http://schemas.openxmlformats.org/presentationml/2006/ole">
            <p:oleObj spid="_x0000_s8197" name="Rovnice" r:id="rId6" imgW="152280" imgH="393480" progId="Equation.3">
              <p:embed/>
            </p:oleObj>
          </a:graphicData>
        </a:graphic>
      </p:graphicFrame>
      <p:graphicFrame>
        <p:nvGraphicFramePr>
          <p:cNvPr id="9" name="Object 4"/>
          <p:cNvGraphicFramePr>
            <a:graphicFrameLocks noChangeAspect="1"/>
          </p:cNvGraphicFramePr>
          <p:nvPr/>
        </p:nvGraphicFramePr>
        <p:xfrm>
          <a:off x="5580930" y="2924944"/>
          <a:ext cx="504056" cy="1298544"/>
        </p:xfrm>
        <a:graphic>
          <a:graphicData uri="http://schemas.openxmlformats.org/presentationml/2006/ole">
            <p:oleObj spid="_x0000_s8198" name="Rovnice" r:id="rId7" imgW="152280" imgH="393480" progId="Equation.3">
              <p:embed/>
            </p:oleObj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6084986" y="3286725"/>
            <a:ext cx="439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=</a:t>
            </a:r>
          </a:p>
        </p:txBody>
      </p:sp>
      <p:graphicFrame>
        <p:nvGraphicFramePr>
          <p:cNvPr id="11" name="Object 5"/>
          <p:cNvGraphicFramePr>
            <a:graphicFrameLocks noChangeAspect="1"/>
          </p:cNvGraphicFramePr>
          <p:nvPr/>
        </p:nvGraphicFramePr>
        <p:xfrm>
          <a:off x="6589042" y="2924944"/>
          <a:ext cx="503238" cy="1298575"/>
        </p:xfrm>
        <a:graphic>
          <a:graphicData uri="http://schemas.openxmlformats.org/presentationml/2006/ole">
            <p:oleObj spid="_x0000_s8199" name="Rovnice" r:id="rId8" imgW="152280" imgH="393480" progId="Equation.3">
              <p:embed/>
            </p:oleObj>
          </a:graphicData>
        </a:graphic>
      </p:graphicFrame>
      <p:graphicFrame>
        <p:nvGraphicFramePr>
          <p:cNvPr id="8200" name="Object 8"/>
          <p:cNvGraphicFramePr>
            <a:graphicFrameLocks noChangeAspect="1"/>
          </p:cNvGraphicFramePr>
          <p:nvPr/>
        </p:nvGraphicFramePr>
        <p:xfrm>
          <a:off x="1818283" y="4874419"/>
          <a:ext cx="333375" cy="858837"/>
        </p:xfrm>
        <a:graphic>
          <a:graphicData uri="http://schemas.openxmlformats.org/presentationml/2006/ole">
            <p:oleObj spid="_x0000_s8200" name="Rovnice" r:id="rId9" imgW="152280" imgH="393480" progId="Equation.3">
              <p:embed/>
            </p:oleObj>
          </a:graphicData>
        </a:graphic>
      </p:graphicFrame>
      <p:graphicFrame>
        <p:nvGraphicFramePr>
          <p:cNvPr id="8201" name="Object 9"/>
          <p:cNvGraphicFramePr>
            <a:graphicFrameLocks noChangeAspect="1"/>
          </p:cNvGraphicFramePr>
          <p:nvPr/>
        </p:nvGraphicFramePr>
        <p:xfrm>
          <a:off x="2510433" y="4868069"/>
          <a:ext cx="333375" cy="858837"/>
        </p:xfrm>
        <a:graphic>
          <a:graphicData uri="http://schemas.openxmlformats.org/presentationml/2006/ole">
            <p:oleObj spid="_x0000_s8201" name="Rovnice" r:id="rId10" imgW="1522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8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1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4" dur="1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7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Převeď následující zlomky na zlomky se společným jmenovatelem 24</a:t>
            </a:r>
            <a:endParaRPr lang="cs-CZ" dirty="0"/>
          </a:p>
        </p:txBody>
      </p:sp>
      <p:graphicFrame>
        <p:nvGraphicFramePr>
          <p:cNvPr id="9218" name="Object 2"/>
          <p:cNvGraphicFramePr>
            <a:graphicFrameLocks noChangeAspect="1"/>
          </p:cNvGraphicFramePr>
          <p:nvPr/>
        </p:nvGraphicFramePr>
        <p:xfrm>
          <a:off x="704850" y="1773238"/>
          <a:ext cx="461963" cy="1298575"/>
        </p:xfrm>
        <a:graphic>
          <a:graphicData uri="http://schemas.openxmlformats.org/presentationml/2006/ole">
            <p:oleObj spid="_x0000_s9218" name="Rovnice" r:id="rId3" imgW="139680" imgH="393480" progId="Equation.3">
              <p:embed/>
            </p:oleObj>
          </a:graphicData>
        </a:graphic>
      </p:graphicFrame>
      <p:graphicFrame>
        <p:nvGraphicFramePr>
          <p:cNvPr id="9219" name="Object 3"/>
          <p:cNvGraphicFramePr>
            <a:graphicFrameLocks noChangeAspect="1"/>
          </p:cNvGraphicFramePr>
          <p:nvPr/>
        </p:nvGraphicFramePr>
        <p:xfrm>
          <a:off x="4489450" y="1773238"/>
          <a:ext cx="671513" cy="1298575"/>
        </p:xfrm>
        <a:graphic>
          <a:graphicData uri="http://schemas.openxmlformats.org/presentationml/2006/ole">
            <p:oleObj spid="_x0000_s9219" name="Rovnice" r:id="rId4" imgW="203040" imgH="393480" progId="Equation.3">
              <p:embed/>
            </p:oleObj>
          </a:graphicData>
        </a:graphic>
      </p:graphicFrame>
      <p:sp>
        <p:nvSpPr>
          <p:cNvPr id="6" name="Nadpis 1"/>
          <p:cNvSpPr txBox="1">
            <a:spLocks/>
          </p:cNvSpPr>
          <p:nvPr/>
        </p:nvSpPr>
        <p:spPr>
          <a:xfrm>
            <a:off x="467544" y="336612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Převeď následující zlomky na zlomky se společným jmenovatelem 36</a:t>
            </a:r>
          </a:p>
        </p:txBody>
      </p:sp>
      <p:graphicFrame>
        <p:nvGraphicFramePr>
          <p:cNvPr id="9220" name="Object 4"/>
          <p:cNvGraphicFramePr>
            <a:graphicFrameLocks noChangeAspect="1"/>
          </p:cNvGraphicFramePr>
          <p:nvPr/>
        </p:nvGraphicFramePr>
        <p:xfrm>
          <a:off x="601663" y="4506590"/>
          <a:ext cx="669925" cy="1298575"/>
        </p:xfrm>
        <a:graphic>
          <a:graphicData uri="http://schemas.openxmlformats.org/presentationml/2006/ole">
            <p:oleObj spid="_x0000_s9220" name="Rovnice" r:id="rId5" imgW="203040" imgH="393480" progId="Equation.3">
              <p:embed/>
            </p:oleObj>
          </a:graphicData>
        </a:graphic>
      </p:graphicFrame>
      <p:graphicFrame>
        <p:nvGraphicFramePr>
          <p:cNvPr id="9221" name="Object 5"/>
          <p:cNvGraphicFramePr>
            <a:graphicFrameLocks noChangeAspect="1"/>
          </p:cNvGraphicFramePr>
          <p:nvPr/>
        </p:nvGraphicFramePr>
        <p:xfrm>
          <a:off x="4572943" y="4506689"/>
          <a:ext cx="503237" cy="1298575"/>
        </p:xfrm>
        <a:graphic>
          <a:graphicData uri="http://schemas.openxmlformats.org/presentationml/2006/ole">
            <p:oleObj spid="_x0000_s9221" name="Rovnice" r:id="rId6" imgW="152280" imgH="393480" progId="Equation.3">
              <p:embed/>
            </p:oleObj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179310" y="2132166"/>
            <a:ext cx="439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=</a:t>
            </a:r>
          </a:p>
        </p:txBody>
      </p:sp>
      <p:graphicFrame>
        <p:nvGraphicFramePr>
          <p:cNvPr id="11" name="Object 5"/>
          <p:cNvGraphicFramePr>
            <a:graphicFrameLocks noChangeAspect="1"/>
          </p:cNvGraphicFramePr>
          <p:nvPr/>
        </p:nvGraphicFramePr>
        <p:xfrm>
          <a:off x="1493838" y="1770063"/>
          <a:ext cx="755650" cy="1298575"/>
        </p:xfrm>
        <a:graphic>
          <a:graphicData uri="http://schemas.openxmlformats.org/presentationml/2006/ole">
            <p:oleObj spid="_x0000_s9222" name="Rovnice" r:id="rId7" imgW="228600" imgH="393480" progId="Equation.3">
              <p:embed/>
            </p:oleObj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5140568" y="2132166"/>
            <a:ext cx="439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=</a:t>
            </a:r>
          </a:p>
        </p:txBody>
      </p:sp>
      <p:graphicFrame>
        <p:nvGraphicFramePr>
          <p:cNvPr id="13" name="Object 5"/>
          <p:cNvGraphicFramePr>
            <a:graphicFrameLocks noChangeAspect="1"/>
          </p:cNvGraphicFramePr>
          <p:nvPr/>
        </p:nvGraphicFramePr>
        <p:xfrm>
          <a:off x="5456238" y="1770063"/>
          <a:ext cx="755650" cy="1298575"/>
        </p:xfrm>
        <a:graphic>
          <a:graphicData uri="http://schemas.openxmlformats.org/presentationml/2006/ole">
            <p:oleObj spid="_x0000_s9223" name="Rovnice" r:id="rId8" imgW="228600" imgH="393480" progId="Equation.3">
              <p:embed/>
            </p:oleObj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1187624" y="4868792"/>
            <a:ext cx="439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=</a:t>
            </a:r>
          </a:p>
        </p:txBody>
      </p:sp>
      <p:graphicFrame>
        <p:nvGraphicFramePr>
          <p:cNvPr id="15" name="Object 5"/>
          <p:cNvGraphicFramePr>
            <a:graphicFrameLocks noChangeAspect="1"/>
          </p:cNvGraphicFramePr>
          <p:nvPr/>
        </p:nvGraphicFramePr>
        <p:xfrm>
          <a:off x="1522413" y="4506590"/>
          <a:ext cx="714375" cy="1298575"/>
        </p:xfrm>
        <a:graphic>
          <a:graphicData uri="http://schemas.openxmlformats.org/presentationml/2006/ole">
            <p:oleObj spid="_x0000_s9224" name="Rovnice" r:id="rId9" imgW="215640" imgH="393480" progId="Equation.3">
              <p:embed/>
            </p:oleObj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5076056" y="4868792"/>
            <a:ext cx="439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=</a:t>
            </a:r>
          </a:p>
        </p:txBody>
      </p:sp>
      <p:graphicFrame>
        <p:nvGraphicFramePr>
          <p:cNvPr id="17" name="Object 5"/>
          <p:cNvGraphicFramePr>
            <a:graphicFrameLocks noChangeAspect="1"/>
          </p:cNvGraphicFramePr>
          <p:nvPr/>
        </p:nvGraphicFramePr>
        <p:xfrm>
          <a:off x="5484813" y="4506590"/>
          <a:ext cx="712787" cy="1298575"/>
        </p:xfrm>
        <a:graphic>
          <a:graphicData uri="http://schemas.openxmlformats.org/presentationml/2006/ole">
            <p:oleObj spid="_x0000_s9225" name="Rovnice" r:id="rId10" imgW="2156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4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7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4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248</Words>
  <Application>Microsoft Office PowerPoint</Application>
  <PresentationFormat>Předvádění na obrazovce (4:3)</PresentationFormat>
  <Paragraphs>130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Motiv sady Office</vt:lpstr>
      <vt:lpstr>1_Motiv sady Office</vt:lpstr>
      <vt:lpstr>Rovnice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Zlomky</vt:lpstr>
      <vt:lpstr>Rozšiřování zlomku</vt:lpstr>
      <vt:lpstr>Rozšiřování zlomku</vt:lpstr>
      <vt:lpstr>Rozšiř zlomky číslem 4</vt:lpstr>
      <vt:lpstr>Rozšiř zlomek     číslem:</vt:lpstr>
      <vt:lpstr>Napiš aspoň tři zlomky, které mají stejnou hodnotu jako zlomek    </vt:lpstr>
      <vt:lpstr>Zjisti, jakým číslem jsme rozšiřovali?</vt:lpstr>
      <vt:lpstr>Doplň místo x správné číslo</vt:lpstr>
      <vt:lpstr>Společný jmenovatel</vt:lpstr>
      <vt:lpstr>Převeď následující zlomky na zlomky se společným jmenovatelem 24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Zlomky</dc:title>
  <dc:creator>Roman</dc:creator>
  <cp:lastModifiedBy>Roman Marshner</cp:lastModifiedBy>
  <cp:revision>22</cp:revision>
  <dcterms:created xsi:type="dcterms:W3CDTF">2012-11-25T12:40:23Z</dcterms:created>
  <dcterms:modified xsi:type="dcterms:W3CDTF">2012-11-30T08:12:11Z</dcterms:modified>
</cp:coreProperties>
</file>