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6" r:id="rId4"/>
    <p:sldId id="258" r:id="rId5"/>
    <p:sldId id="260" r:id="rId6"/>
    <p:sldId id="261" r:id="rId7"/>
    <p:sldId id="262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50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image" Target="../media/image1.wmf"/><Relationship Id="rId4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7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6" Type="http://schemas.openxmlformats.org/officeDocument/2006/relationships/image" Target="../media/image20.wmf"/><Relationship Id="rId11" Type="http://schemas.openxmlformats.org/officeDocument/2006/relationships/image" Target="../media/image25.wmf"/><Relationship Id="rId5" Type="http://schemas.openxmlformats.org/officeDocument/2006/relationships/image" Target="../media/image19.wmf"/><Relationship Id="rId10" Type="http://schemas.openxmlformats.org/officeDocument/2006/relationships/image" Target="../media/image24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openxmlformats.org/officeDocument/2006/relationships/image" Target="../media/image30.wmf"/><Relationship Id="rId7" Type="http://schemas.openxmlformats.org/officeDocument/2006/relationships/image" Target="../media/image34.wmf"/><Relationship Id="rId2" Type="http://schemas.openxmlformats.org/officeDocument/2006/relationships/image" Target="../media/image29.wmf"/><Relationship Id="rId1" Type="http://schemas.openxmlformats.org/officeDocument/2006/relationships/image" Target="../media/image28.wmf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Relationship Id="rId9" Type="http://schemas.openxmlformats.org/officeDocument/2006/relationships/image" Target="../media/image36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13" Type="http://schemas.openxmlformats.org/officeDocument/2006/relationships/image" Target="../media/image49.wmf"/><Relationship Id="rId18" Type="http://schemas.openxmlformats.org/officeDocument/2006/relationships/image" Target="../media/image54.wmf"/><Relationship Id="rId3" Type="http://schemas.openxmlformats.org/officeDocument/2006/relationships/image" Target="../media/image39.wmf"/><Relationship Id="rId7" Type="http://schemas.openxmlformats.org/officeDocument/2006/relationships/image" Target="../media/image43.wmf"/><Relationship Id="rId12" Type="http://schemas.openxmlformats.org/officeDocument/2006/relationships/image" Target="../media/image48.wmf"/><Relationship Id="rId17" Type="http://schemas.openxmlformats.org/officeDocument/2006/relationships/image" Target="../media/image53.wmf"/><Relationship Id="rId2" Type="http://schemas.openxmlformats.org/officeDocument/2006/relationships/image" Target="../media/image38.wmf"/><Relationship Id="rId16" Type="http://schemas.openxmlformats.org/officeDocument/2006/relationships/image" Target="../media/image52.wmf"/><Relationship Id="rId1" Type="http://schemas.openxmlformats.org/officeDocument/2006/relationships/image" Target="../media/image37.wmf"/><Relationship Id="rId6" Type="http://schemas.openxmlformats.org/officeDocument/2006/relationships/image" Target="../media/image42.wmf"/><Relationship Id="rId11" Type="http://schemas.openxmlformats.org/officeDocument/2006/relationships/image" Target="../media/image47.wmf"/><Relationship Id="rId5" Type="http://schemas.openxmlformats.org/officeDocument/2006/relationships/image" Target="../media/image41.wmf"/><Relationship Id="rId15" Type="http://schemas.openxmlformats.org/officeDocument/2006/relationships/image" Target="../media/image51.wmf"/><Relationship Id="rId10" Type="http://schemas.openxmlformats.org/officeDocument/2006/relationships/image" Target="../media/image46.wmf"/><Relationship Id="rId4" Type="http://schemas.openxmlformats.org/officeDocument/2006/relationships/image" Target="../media/image40.wmf"/><Relationship Id="rId9" Type="http://schemas.openxmlformats.org/officeDocument/2006/relationships/image" Target="../media/image45.wmf"/><Relationship Id="rId14" Type="http://schemas.openxmlformats.org/officeDocument/2006/relationships/image" Target="../media/image5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7A93A3B1-43EE-4821-B0C4-088FBF2C540F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4C01EDA-95A9-42D4-B4C6-A7B0359818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9.bin"/><Relationship Id="rId12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11" Type="http://schemas.openxmlformats.org/officeDocument/2006/relationships/oleObject" Target="../embeddings/oleObject13.bin"/><Relationship Id="rId5" Type="http://schemas.openxmlformats.org/officeDocument/2006/relationships/oleObject" Target="../embeddings/oleObject7.bin"/><Relationship Id="rId10" Type="http://schemas.openxmlformats.org/officeDocument/2006/relationships/oleObject" Target="../embeddings/oleObject12.bin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1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13" Type="http://schemas.openxmlformats.org/officeDocument/2006/relationships/oleObject" Target="../embeddings/oleObject25.bin"/><Relationship Id="rId3" Type="http://schemas.openxmlformats.org/officeDocument/2006/relationships/oleObject" Target="../embeddings/oleObject15.bin"/><Relationship Id="rId7" Type="http://schemas.openxmlformats.org/officeDocument/2006/relationships/oleObject" Target="../embeddings/oleObject19.bin"/><Relationship Id="rId12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8.bin"/><Relationship Id="rId11" Type="http://schemas.openxmlformats.org/officeDocument/2006/relationships/oleObject" Target="../embeddings/oleObject23.bin"/><Relationship Id="rId5" Type="http://schemas.openxmlformats.org/officeDocument/2006/relationships/oleObject" Target="../embeddings/oleObject17.bin"/><Relationship Id="rId15" Type="http://schemas.openxmlformats.org/officeDocument/2006/relationships/oleObject" Target="../embeddings/oleObject27.bin"/><Relationship Id="rId10" Type="http://schemas.openxmlformats.org/officeDocument/2006/relationships/oleObject" Target="../embeddings/oleObject22.bin"/><Relationship Id="rId4" Type="http://schemas.openxmlformats.org/officeDocument/2006/relationships/oleObject" Target="../embeddings/oleObject16.bin"/><Relationship Id="rId9" Type="http://schemas.openxmlformats.org/officeDocument/2006/relationships/oleObject" Target="../embeddings/oleObject21.bin"/><Relationship Id="rId14" Type="http://schemas.openxmlformats.org/officeDocument/2006/relationships/oleObject" Target="../embeddings/oleObject26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3.bin"/><Relationship Id="rId3" Type="http://schemas.openxmlformats.org/officeDocument/2006/relationships/oleObject" Target="../embeddings/oleObject28.bin"/><Relationship Id="rId7" Type="http://schemas.openxmlformats.org/officeDocument/2006/relationships/oleObject" Target="../embeddings/oleObject32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31.bin"/><Relationship Id="rId11" Type="http://schemas.openxmlformats.org/officeDocument/2006/relationships/oleObject" Target="../embeddings/oleObject36.bin"/><Relationship Id="rId5" Type="http://schemas.openxmlformats.org/officeDocument/2006/relationships/oleObject" Target="../embeddings/oleObject30.bin"/><Relationship Id="rId10" Type="http://schemas.openxmlformats.org/officeDocument/2006/relationships/oleObject" Target="../embeddings/oleObject35.bin"/><Relationship Id="rId4" Type="http://schemas.openxmlformats.org/officeDocument/2006/relationships/oleObject" Target="../embeddings/oleObject29.bin"/><Relationship Id="rId9" Type="http://schemas.openxmlformats.org/officeDocument/2006/relationships/oleObject" Target="../embeddings/oleObject34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2.bin"/><Relationship Id="rId13" Type="http://schemas.openxmlformats.org/officeDocument/2006/relationships/oleObject" Target="../embeddings/oleObject47.bin"/><Relationship Id="rId18" Type="http://schemas.openxmlformats.org/officeDocument/2006/relationships/oleObject" Target="../embeddings/oleObject52.bin"/><Relationship Id="rId3" Type="http://schemas.openxmlformats.org/officeDocument/2006/relationships/oleObject" Target="../embeddings/oleObject37.bin"/><Relationship Id="rId7" Type="http://schemas.openxmlformats.org/officeDocument/2006/relationships/oleObject" Target="../embeddings/oleObject41.bin"/><Relationship Id="rId12" Type="http://schemas.openxmlformats.org/officeDocument/2006/relationships/oleObject" Target="../embeddings/oleObject46.bin"/><Relationship Id="rId17" Type="http://schemas.openxmlformats.org/officeDocument/2006/relationships/oleObject" Target="../embeddings/oleObject51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50.bin"/><Relationship Id="rId20" Type="http://schemas.openxmlformats.org/officeDocument/2006/relationships/oleObject" Target="../embeddings/oleObject54.bin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40.bin"/><Relationship Id="rId11" Type="http://schemas.openxmlformats.org/officeDocument/2006/relationships/oleObject" Target="../embeddings/oleObject45.bin"/><Relationship Id="rId5" Type="http://schemas.openxmlformats.org/officeDocument/2006/relationships/oleObject" Target="../embeddings/oleObject39.bin"/><Relationship Id="rId15" Type="http://schemas.openxmlformats.org/officeDocument/2006/relationships/oleObject" Target="../embeddings/oleObject49.bin"/><Relationship Id="rId10" Type="http://schemas.openxmlformats.org/officeDocument/2006/relationships/oleObject" Target="../embeddings/oleObject44.bin"/><Relationship Id="rId19" Type="http://schemas.openxmlformats.org/officeDocument/2006/relationships/oleObject" Target="../embeddings/oleObject53.bin"/><Relationship Id="rId4" Type="http://schemas.openxmlformats.org/officeDocument/2006/relationships/oleObject" Target="../embeddings/oleObject38.bin"/><Relationship Id="rId9" Type="http://schemas.openxmlformats.org/officeDocument/2006/relationships/oleObject" Target="../embeddings/oleObject43.bin"/><Relationship Id="rId14" Type="http://schemas.openxmlformats.org/officeDocument/2006/relationships/oleObject" Target="../embeddings/oleObject48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VY_42_INOVACE_12_2_Zlomky – krácení zlomků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krácením zlomků. Následné řešení příkladů na krácení zlomků.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27.11.2012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27.11.2012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Krácení zlomků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467544" y="3501008"/>
            <a:ext cx="3456384" cy="115212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Krácení zlomků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Vyjádři část celku pomocí zlomku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4211638" y="2733675"/>
          <a:ext cx="865187" cy="1487488"/>
        </p:xfrm>
        <a:graphic>
          <a:graphicData uri="http://schemas.openxmlformats.org/presentationml/2006/ole">
            <p:oleObj spid="_x0000_s1026" name="Rovnice" r:id="rId3" imgW="228600" imgH="393480" progId="Equation.3">
              <p:embed/>
            </p:oleObj>
          </a:graphicData>
        </a:graphic>
      </p:graphicFrame>
      <p:graphicFrame>
        <p:nvGraphicFramePr>
          <p:cNvPr id="1035" name="Object 11"/>
          <p:cNvGraphicFramePr>
            <a:graphicFrameLocks noChangeAspect="1"/>
          </p:cNvGraphicFramePr>
          <p:nvPr/>
        </p:nvGraphicFramePr>
        <p:xfrm>
          <a:off x="5413375" y="2733675"/>
          <a:ext cx="768350" cy="1487488"/>
        </p:xfrm>
        <a:graphic>
          <a:graphicData uri="http://schemas.openxmlformats.org/presentationml/2006/ole">
            <p:oleObj spid="_x0000_s1027" name="Rovnice" r:id="rId4" imgW="203040" imgH="393480" progId="Equation.3">
              <p:embed/>
            </p:oleObj>
          </a:graphicData>
        </a:graphic>
      </p:graphicFrame>
      <p:graphicFrame>
        <p:nvGraphicFramePr>
          <p:cNvPr id="1036" name="Object 12"/>
          <p:cNvGraphicFramePr>
            <a:graphicFrameLocks noChangeAspect="1"/>
          </p:cNvGraphicFramePr>
          <p:nvPr/>
        </p:nvGraphicFramePr>
        <p:xfrm>
          <a:off x="6732041" y="2733600"/>
          <a:ext cx="576263" cy="1487488"/>
        </p:xfrm>
        <a:graphic>
          <a:graphicData uri="http://schemas.openxmlformats.org/presentationml/2006/ole">
            <p:oleObj spid="_x0000_s1028" name="Rovnice" r:id="rId5" imgW="152280" imgH="393480" progId="Equation.3">
              <p:embed/>
            </p:oleObj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4996552" y="315316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27985" y="315316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467544" y="2349128"/>
            <a:ext cx="3456000" cy="2304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čára 20"/>
          <p:cNvCxnSpPr>
            <a:stCxn id="18" idx="1"/>
            <a:endCxn id="18" idx="3"/>
          </p:cNvCxnSpPr>
          <p:nvPr/>
        </p:nvCxnSpPr>
        <p:spPr>
          <a:xfrm>
            <a:off x="467544" y="3501128"/>
            <a:ext cx="3456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67544" y="4077072"/>
            <a:ext cx="34563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67544" y="2924944"/>
            <a:ext cx="345638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771800" y="2349128"/>
            <a:ext cx="0" cy="230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195736" y="2348880"/>
            <a:ext cx="0" cy="230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619672" y="2348880"/>
            <a:ext cx="0" cy="230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1043608" y="2348880"/>
            <a:ext cx="0" cy="230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347864" y="2348880"/>
            <a:ext cx="0" cy="230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8" name="Object 12"/>
          <p:cNvGraphicFramePr>
            <a:graphicFrameLocks noChangeAspect="1"/>
          </p:cNvGraphicFramePr>
          <p:nvPr/>
        </p:nvGraphicFramePr>
        <p:xfrm>
          <a:off x="7740352" y="2733600"/>
          <a:ext cx="576263" cy="1487488"/>
        </p:xfrm>
        <a:graphic>
          <a:graphicData uri="http://schemas.openxmlformats.org/presentationml/2006/ole">
            <p:oleObj spid="_x0000_s1032" name="Rovnice" r:id="rId6" imgW="152280" imgH="393480" progId="Equation.3">
              <p:embed/>
            </p:oleObj>
          </a:graphicData>
        </a:graphic>
      </p:graphicFrame>
      <p:sp>
        <p:nvSpPr>
          <p:cNvPr id="39" name="TextovéPole 38"/>
          <p:cNvSpPr txBox="1"/>
          <p:nvPr/>
        </p:nvSpPr>
        <p:spPr>
          <a:xfrm>
            <a:off x="7236296" y="315316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5" dur="1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8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1" dur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4" dur="1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5" dur="1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0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8" dur="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29" grpId="0"/>
      <p:bldP spid="30" grpId="0"/>
      <p:bldP spid="18" grpId="0" animBg="1"/>
      <p:bldP spid="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Krácení zlomku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Zlomek       zkrátíme: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dvěma:		třemi:		čtyřmi: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Čitatel i jmenovatel zlomku vydělíme stejným přirozeným číslem, které je společným </a:t>
            </a:r>
            <a:r>
              <a:rPr lang="cs-CZ" dirty="0" smtClean="0"/>
              <a:t>dělitelem </a:t>
            </a:r>
            <a:r>
              <a:rPr lang="cs-CZ" dirty="0" smtClean="0"/>
              <a:t>čitatele i jmenovatele.</a:t>
            </a:r>
          </a:p>
          <a:p>
            <a:pPr marL="0" indent="0">
              <a:buNone/>
            </a:pPr>
            <a:r>
              <a:rPr lang="cs-CZ" dirty="0" smtClean="0"/>
              <a:t>Při krácení se hodnota zlomku </a:t>
            </a:r>
            <a:r>
              <a:rPr lang="cs-CZ" b="1" dirty="0" smtClean="0"/>
              <a:t>nezmění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812925" y="1365250"/>
          <a:ext cx="571500" cy="984250"/>
        </p:xfrm>
        <a:graphic>
          <a:graphicData uri="http://schemas.openxmlformats.org/presentationml/2006/ole">
            <p:oleObj spid="_x0000_s16386" name="Rovnice" r:id="rId3" imgW="228600" imgH="39348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423863" y="3597275"/>
          <a:ext cx="571500" cy="984250"/>
        </p:xfrm>
        <a:graphic>
          <a:graphicData uri="http://schemas.openxmlformats.org/presentationml/2006/ole">
            <p:oleObj spid="_x0000_s16387" name="Rovnice" r:id="rId4" imgW="228600" imgH="39348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1162720" y="3533378"/>
          <a:ext cx="889000" cy="1047750"/>
        </p:xfrm>
        <a:graphic>
          <a:graphicData uri="http://schemas.openxmlformats.org/presentationml/2006/ole">
            <p:oleObj spid="_x0000_s16388" name="Rovnice" r:id="rId5" imgW="355320" imgH="419040" progId="Equation.3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3108325" y="3595688"/>
          <a:ext cx="571500" cy="984250"/>
        </p:xfrm>
        <a:graphic>
          <a:graphicData uri="http://schemas.openxmlformats.org/presentationml/2006/ole">
            <p:oleObj spid="_x0000_s16389" name="Rovnice" r:id="rId6" imgW="228600" imgH="393480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5868144" y="3595688"/>
          <a:ext cx="571500" cy="984250"/>
        </p:xfrm>
        <a:graphic>
          <a:graphicData uri="http://schemas.openxmlformats.org/presentationml/2006/ole">
            <p:oleObj spid="_x0000_s16390" name="Rovnice" r:id="rId7" imgW="228600" imgH="393480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3858766" y="3533378"/>
          <a:ext cx="857250" cy="1047750"/>
        </p:xfrm>
        <a:graphic>
          <a:graphicData uri="http://schemas.openxmlformats.org/presentationml/2006/ole">
            <p:oleObj spid="_x0000_s16391" name="Rovnice" r:id="rId8" imgW="342720" imgH="419040" progId="Equation.3">
              <p:embed/>
            </p:oleObj>
          </a:graphicData>
        </a:graphic>
      </p:graphicFrame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6563320" y="3533378"/>
          <a:ext cx="889000" cy="1047750"/>
        </p:xfrm>
        <a:graphic>
          <a:graphicData uri="http://schemas.openxmlformats.org/presentationml/2006/ole">
            <p:oleObj spid="_x0000_s16392" name="Rovnice" r:id="rId9" imgW="355320" imgH="419040" progId="Equation.3">
              <p:embed/>
            </p:oleObj>
          </a:graphicData>
        </a:graphic>
      </p:graphicFrame>
      <p:graphicFrame>
        <p:nvGraphicFramePr>
          <p:cNvPr id="2058" name="Object 10"/>
          <p:cNvGraphicFramePr>
            <a:graphicFrameLocks noChangeAspect="1"/>
          </p:cNvGraphicFramePr>
          <p:nvPr/>
        </p:nvGraphicFramePr>
        <p:xfrm>
          <a:off x="2182813" y="3595688"/>
          <a:ext cx="508000" cy="984250"/>
        </p:xfrm>
        <a:graphic>
          <a:graphicData uri="http://schemas.openxmlformats.org/presentationml/2006/ole">
            <p:oleObj spid="_x0000_s16393" name="Rovnice" r:id="rId10" imgW="203040" imgH="393480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4911080" y="3596431"/>
          <a:ext cx="381000" cy="984250"/>
        </p:xfrm>
        <a:graphic>
          <a:graphicData uri="http://schemas.openxmlformats.org/presentationml/2006/ole">
            <p:oleObj spid="_x0000_s16394" name="Rovnice" r:id="rId11" imgW="152280" imgH="39348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7647384" y="3596431"/>
          <a:ext cx="381000" cy="984250"/>
        </p:xfrm>
        <a:graphic>
          <a:graphicData uri="http://schemas.openxmlformats.org/presentationml/2006/ole">
            <p:oleObj spid="_x0000_s16395" name="Rovnice" r:id="rId12" imgW="152280" imgH="393480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823422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59726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39846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96030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76150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40422" y="3501008"/>
            <a:ext cx="295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540422" y="4068361"/>
            <a:ext cx="295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29101" y="3501008"/>
            <a:ext cx="295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36343" y="4068361"/>
            <a:ext cx="295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941022" y="3564305"/>
            <a:ext cx="295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41022" y="4068361"/>
            <a:ext cx="295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8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3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Zkrať zlomky číslem 4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755576" y="1424980"/>
          <a:ext cx="662813" cy="1283940"/>
        </p:xfrm>
        <a:graphic>
          <a:graphicData uri="http://schemas.openxmlformats.org/presentationml/2006/ole">
            <p:oleObj spid="_x0000_s17410" name="Rovnice" r:id="rId3" imgW="203040" imgH="393480" progId="Equation.3">
              <p:embed/>
            </p:oleObj>
          </a:graphicData>
        </a:graphic>
      </p:graphicFrame>
      <p:graphicFrame>
        <p:nvGraphicFramePr>
          <p:cNvPr id="3076" name="Zástupný symbol pro obsah 3"/>
          <p:cNvGraphicFramePr>
            <a:graphicFrameLocks noChangeAspect="1"/>
          </p:cNvGraphicFramePr>
          <p:nvPr/>
        </p:nvGraphicFramePr>
        <p:xfrm>
          <a:off x="701675" y="2852738"/>
          <a:ext cx="757238" cy="1301750"/>
        </p:xfrm>
        <a:graphic>
          <a:graphicData uri="http://schemas.openxmlformats.org/presentationml/2006/ole">
            <p:oleObj spid="_x0000_s17411" name="Rovnice" r:id="rId4" imgW="228600" imgH="393480" progId="Equation.3">
              <p:embed/>
            </p:oleObj>
          </a:graphicData>
        </a:graphic>
      </p:graphicFrame>
      <p:graphicFrame>
        <p:nvGraphicFramePr>
          <p:cNvPr id="3077" name="Zástupný symbol pro obsah 3"/>
          <p:cNvGraphicFramePr>
            <a:graphicFrameLocks noChangeAspect="1"/>
          </p:cNvGraphicFramePr>
          <p:nvPr/>
        </p:nvGraphicFramePr>
        <p:xfrm>
          <a:off x="701675" y="4365625"/>
          <a:ext cx="755650" cy="1301750"/>
        </p:xfrm>
        <a:graphic>
          <a:graphicData uri="http://schemas.openxmlformats.org/presentationml/2006/ole">
            <p:oleObj spid="_x0000_s17412" name="Rovnice" r:id="rId5" imgW="228600" imgH="393480" progId="Equation.3">
              <p:embed/>
            </p:oleObj>
          </a:graphicData>
        </a:graphic>
      </p:graphicFrame>
      <p:graphicFrame>
        <p:nvGraphicFramePr>
          <p:cNvPr id="3078" name="Zástupný symbol pro obsah 3"/>
          <p:cNvGraphicFramePr>
            <a:graphicFrameLocks noChangeAspect="1"/>
          </p:cNvGraphicFramePr>
          <p:nvPr/>
        </p:nvGraphicFramePr>
        <p:xfrm>
          <a:off x="4227513" y="1412875"/>
          <a:ext cx="758825" cy="1301750"/>
        </p:xfrm>
        <a:graphic>
          <a:graphicData uri="http://schemas.openxmlformats.org/presentationml/2006/ole">
            <p:oleObj spid="_x0000_s17413" name="Rovnice" r:id="rId6" imgW="228600" imgH="393480" progId="Equation.3">
              <p:embed/>
            </p:oleObj>
          </a:graphicData>
        </a:graphic>
      </p:graphicFrame>
      <p:graphicFrame>
        <p:nvGraphicFramePr>
          <p:cNvPr id="3079" name="Zástupný symbol pro obsah 3"/>
          <p:cNvGraphicFramePr>
            <a:graphicFrameLocks noChangeAspect="1"/>
          </p:cNvGraphicFramePr>
          <p:nvPr/>
        </p:nvGraphicFramePr>
        <p:xfrm>
          <a:off x="4144963" y="2852738"/>
          <a:ext cx="927100" cy="1301750"/>
        </p:xfrm>
        <a:graphic>
          <a:graphicData uri="http://schemas.openxmlformats.org/presentationml/2006/ole">
            <p:oleObj spid="_x0000_s17414" name="Rovnice" r:id="rId7" imgW="279360" imgH="393480" progId="Equation.3">
              <p:embed/>
            </p:oleObj>
          </a:graphicData>
        </a:graphic>
      </p:graphicFrame>
      <p:graphicFrame>
        <p:nvGraphicFramePr>
          <p:cNvPr id="3080" name="Zástupný symbol pro obsah 3"/>
          <p:cNvGraphicFramePr>
            <a:graphicFrameLocks noChangeAspect="1"/>
          </p:cNvGraphicFramePr>
          <p:nvPr/>
        </p:nvGraphicFramePr>
        <p:xfrm>
          <a:off x="4144963" y="4359275"/>
          <a:ext cx="925512" cy="1301750"/>
        </p:xfrm>
        <a:graphic>
          <a:graphicData uri="http://schemas.openxmlformats.org/presentationml/2006/ole">
            <p:oleObj spid="_x0000_s17415" name="Rovnice" r:id="rId8" imgW="279360" imgH="39348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292796" y="182566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27478" y="326582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27478" y="477798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55870" y="184482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326582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27878" y="477798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3081" name="Zástupný symbol pro obsah 3"/>
          <p:cNvGraphicFramePr>
            <a:graphicFrameLocks noChangeAspect="1"/>
          </p:cNvGraphicFramePr>
          <p:nvPr/>
        </p:nvGraphicFramePr>
        <p:xfrm>
          <a:off x="1517477" y="1340768"/>
          <a:ext cx="1135062" cy="1385888"/>
        </p:xfrm>
        <a:graphic>
          <a:graphicData uri="http://schemas.openxmlformats.org/presentationml/2006/ole">
            <p:oleObj spid="_x0000_s17416" name="Rovnice" r:id="rId9" imgW="342720" imgH="419040" progId="Equation.3">
              <p:embed/>
            </p:oleObj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2512770" y="182566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3083" name="Zástupný symbol pro obsah 3"/>
          <p:cNvGraphicFramePr>
            <a:graphicFrameLocks noChangeAspect="1"/>
          </p:cNvGraphicFramePr>
          <p:nvPr/>
        </p:nvGraphicFramePr>
        <p:xfrm>
          <a:off x="2884314" y="1412875"/>
          <a:ext cx="463550" cy="1301750"/>
        </p:xfrm>
        <a:graphic>
          <a:graphicData uri="http://schemas.openxmlformats.org/presentationml/2006/ole">
            <p:oleObj spid="_x0000_s17417" name="Rovnice" r:id="rId10" imgW="139680" imgH="393480" progId="Equation.3">
              <p:embed/>
            </p:oleObj>
          </a:graphicData>
        </a:graphic>
      </p:graphicFrame>
      <p:graphicFrame>
        <p:nvGraphicFramePr>
          <p:cNvPr id="3084" name="Zástupný symbol pro obsah 3"/>
          <p:cNvGraphicFramePr>
            <a:graphicFrameLocks noChangeAspect="1"/>
          </p:cNvGraphicFramePr>
          <p:nvPr/>
        </p:nvGraphicFramePr>
        <p:xfrm>
          <a:off x="1606550" y="2847975"/>
          <a:ext cx="504825" cy="1301750"/>
        </p:xfrm>
        <a:graphic>
          <a:graphicData uri="http://schemas.openxmlformats.org/presentationml/2006/ole">
            <p:oleObj spid="_x0000_s17418" name="Rovnice" r:id="rId11" imgW="152280" imgH="393480" progId="Equation.3">
              <p:embed/>
            </p:oleObj>
          </a:graphicData>
        </a:graphic>
      </p:graphicFrame>
      <p:graphicFrame>
        <p:nvGraphicFramePr>
          <p:cNvPr id="3085" name="Zástupný symbol pro obsah 3"/>
          <p:cNvGraphicFramePr>
            <a:graphicFrameLocks noChangeAspect="1"/>
          </p:cNvGraphicFramePr>
          <p:nvPr/>
        </p:nvGraphicFramePr>
        <p:xfrm>
          <a:off x="1708150" y="4359275"/>
          <a:ext cx="504825" cy="1301750"/>
        </p:xfrm>
        <a:graphic>
          <a:graphicData uri="http://schemas.openxmlformats.org/presentationml/2006/ole">
            <p:oleObj spid="_x0000_s17419" name="Rovnice" r:id="rId12" imgW="152280" imgH="393480" progId="Equation.3">
              <p:embed/>
            </p:oleObj>
          </a:graphicData>
        </a:graphic>
      </p:graphicFrame>
      <p:graphicFrame>
        <p:nvGraphicFramePr>
          <p:cNvPr id="3086" name="Zástupný symbol pro obsah 3"/>
          <p:cNvGraphicFramePr>
            <a:graphicFrameLocks noChangeAspect="1"/>
          </p:cNvGraphicFramePr>
          <p:nvPr/>
        </p:nvGraphicFramePr>
        <p:xfrm>
          <a:off x="5224463" y="1412875"/>
          <a:ext cx="673100" cy="1301750"/>
        </p:xfrm>
        <a:graphic>
          <a:graphicData uri="http://schemas.openxmlformats.org/presentationml/2006/ole">
            <p:oleObj spid="_x0000_s17420" name="Rovnice" r:id="rId13" imgW="203040" imgH="393480" progId="Equation.3">
              <p:embed/>
            </p:oleObj>
          </a:graphicData>
        </a:graphic>
      </p:graphicFrame>
      <p:graphicFrame>
        <p:nvGraphicFramePr>
          <p:cNvPr id="3087" name="Zástupný symbol pro obsah 3"/>
          <p:cNvGraphicFramePr>
            <a:graphicFrameLocks noChangeAspect="1"/>
          </p:cNvGraphicFramePr>
          <p:nvPr/>
        </p:nvGraphicFramePr>
        <p:xfrm>
          <a:off x="5254923" y="2847975"/>
          <a:ext cx="757237" cy="1301750"/>
        </p:xfrm>
        <a:graphic>
          <a:graphicData uri="http://schemas.openxmlformats.org/presentationml/2006/ole">
            <p:oleObj spid="_x0000_s17421" name="Rovnice" r:id="rId14" imgW="228600" imgH="393480" progId="Equation.3">
              <p:embed/>
            </p:oleObj>
          </a:graphicData>
        </a:graphic>
      </p:graphicFrame>
      <p:graphicFrame>
        <p:nvGraphicFramePr>
          <p:cNvPr id="3088" name="Zástupný symbol pro obsah 3"/>
          <p:cNvGraphicFramePr>
            <a:graphicFrameLocks noChangeAspect="1"/>
          </p:cNvGraphicFramePr>
          <p:nvPr/>
        </p:nvGraphicFramePr>
        <p:xfrm>
          <a:off x="5254923" y="4359275"/>
          <a:ext cx="757237" cy="1301750"/>
        </p:xfrm>
        <a:graphic>
          <a:graphicData uri="http://schemas.openxmlformats.org/presentationml/2006/ole">
            <p:oleObj spid="_x0000_s17422" name="Rovnice" r:id="rId15" imgW="228600" imgH="393480" progId="Equation.3">
              <p:embed/>
            </p:oleObj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1907704" y="1484784"/>
            <a:ext cx="295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79712" y="2124145"/>
            <a:ext cx="2952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Zkrať zlomek       číslem: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a) 2</a:t>
            </a:r>
          </a:p>
          <a:p>
            <a:pPr>
              <a:buNone/>
            </a:pPr>
            <a:endParaRPr lang="cs-CZ" sz="4000" dirty="0" smtClean="0"/>
          </a:p>
          <a:p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b) 10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860032" y="404813"/>
          <a:ext cx="746125" cy="1008062"/>
        </p:xfrm>
        <a:graphic>
          <a:graphicData uri="http://schemas.openxmlformats.org/presentationml/2006/ole">
            <p:oleObj spid="_x0000_s18434" name="Rovnice" r:id="rId3" imgW="291960" imgH="393480" progId="Equation.3">
              <p:embed/>
            </p:oleObj>
          </a:graphicData>
        </a:graphic>
      </p:graphicFrame>
      <p:sp>
        <p:nvSpPr>
          <p:cNvPr id="24" name="Zástupný symbol pro obsah 2"/>
          <p:cNvSpPr txBox="1">
            <a:spLocks/>
          </p:cNvSpPr>
          <p:nvPr/>
        </p:nvSpPr>
        <p:spPr>
          <a:xfrm>
            <a:off x="4421832" y="1600200"/>
            <a:ext cx="4038600" cy="4925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60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d) 180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073206" y="260729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45214" y="519958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33646" y="256490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36635" y="515719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graphicFrame>
        <p:nvGraphicFramePr>
          <p:cNvPr id="18455" name="Object 23"/>
          <p:cNvGraphicFramePr>
            <a:graphicFrameLocks noChangeAspect="1"/>
          </p:cNvGraphicFramePr>
          <p:nvPr/>
        </p:nvGraphicFramePr>
        <p:xfrm>
          <a:off x="1187624" y="2204864"/>
          <a:ext cx="906054" cy="1224136"/>
        </p:xfrm>
        <a:graphic>
          <a:graphicData uri="http://schemas.openxmlformats.org/presentationml/2006/ole">
            <p:oleObj spid="_x0000_s18455" name="Rovnice" r:id="rId4" imgW="291960" imgH="393480" progId="Equation.3">
              <p:embed/>
            </p:oleObj>
          </a:graphicData>
        </a:graphic>
      </p:graphicFrame>
      <p:graphicFrame>
        <p:nvGraphicFramePr>
          <p:cNvPr id="18456" name="Object 24"/>
          <p:cNvGraphicFramePr>
            <a:graphicFrameLocks noChangeAspect="1"/>
          </p:cNvGraphicFramePr>
          <p:nvPr/>
        </p:nvGraphicFramePr>
        <p:xfrm>
          <a:off x="1187624" y="4797152"/>
          <a:ext cx="905952" cy="1224000"/>
        </p:xfrm>
        <a:graphic>
          <a:graphicData uri="http://schemas.openxmlformats.org/presentationml/2006/ole">
            <p:oleObj spid="_x0000_s18456" name="Rovnice" r:id="rId5" imgW="291960" imgH="393480" progId="Equation.3">
              <p:embed/>
            </p:oleObj>
          </a:graphicData>
        </a:graphic>
      </p:graphicFrame>
      <p:graphicFrame>
        <p:nvGraphicFramePr>
          <p:cNvPr id="18457" name="Object 25"/>
          <p:cNvGraphicFramePr>
            <a:graphicFrameLocks noChangeAspect="1"/>
          </p:cNvGraphicFramePr>
          <p:nvPr/>
        </p:nvGraphicFramePr>
        <p:xfrm>
          <a:off x="5148064" y="2204864"/>
          <a:ext cx="905952" cy="1224000"/>
        </p:xfrm>
        <a:graphic>
          <a:graphicData uri="http://schemas.openxmlformats.org/presentationml/2006/ole">
            <p:oleObj spid="_x0000_s18457" name="Rovnice" r:id="rId6" imgW="291960" imgH="393480" progId="Equation.3">
              <p:embed/>
            </p:oleObj>
          </a:graphicData>
        </a:graphic>
      </p:graphicFrame>
      <p:graphicFrame>
        <p:nvGraphicFramePr>
          <p:cNvPr id="18458" name="Object 26"/>
          <p:cNvGraphicFramePr>
            <a:graphicFrameLocks noChangeAspect="1"/>
          </p:cNvGraphicFramePr>
          <p:nvPr/>
        </p:nvGraphicFramePr>
        <p:xfrm>
          <a:off x="5251053" y="4797288"/>
          <a:ext cx="905952" cy="1224000"/>
        </p:xfrm>
        <a:graphic>
          <a:graphicData uri="http://schemas.openxmlformats.org/presentationml/2006/ole">
            <p:oleObj spid="_x0000_s18458" name="Rovnice" r:id="rId7" imgW="291960" imgH="393480" progId="Equation.3">
              <p:embed/>
            </p:oleObj>
          </a:graphicData>
        </a:graphic>
      </p:graphicFrame>
      <p:graphicFrame>
        <p:nvGraphicFramePr>
          <p:cNvPr id="18459" name="Object 27"/>
          <p:cNvGraphicFramePr>
            <a:graphicFrameLocks noChangeAspect="1"/>
          </p:cNvGraphicFramePr>
          <p:nvPr/>
        </p:nvGraphicFramePr>
        <p:xfrm>
          <a:off x="2351088" y="2205038"/>
          <a:ext cx="946150" cy="1223962"/>
        </p:xfrm>
        <a:graphic>
          <a:graphicData uri="http://schemas.openxmlformats.org/presentationml/2006/ole">
            <p:oleObj spid="_x0000_s18459" name="Rovnice" r:id="rId8" imgW="304560" imgH="393480" progId="Equation.3">
              <p:embed/>
            </p:oleObj>
          </a:graphicData>
        </a:graphic>
      </p:graphicFrame>
      <p:graphicFrame>
        <p:nvGraphicFramePr>
          <p:cNvPr id="18460" name="Object 28"/>
          <p:cNvGraphicFramePr>
            <a:graphicFrameLocks noChangeAspect="1"/>
          </p:cNvGraphicFramePr>
          <p:nvPr/>
        </p:nvGraphicFramePr>
        <p:xfrm>
          <a:off x="2468563" y="4797301"/>
          <a:ext cx="669925" cy="1223963"/>
        </p:xfrm>
        <a:graphic>
          <a:graphicData uri="http://schemas.openxmlformats.org/presentationml/2006/ole">
            <p:oleObj spid="_x0000_s18460" name="Rovnice" r:id="rId9" imgW="215640" imgH="393480" progId="Equation.3">
              <p:embed/>
            </p:oleObj>
          </a:graphicData>
        </a:graphic>
      </p:graphicFrame>
      <p:graphicFrame>
        <p:nvGraphicFramePr>
          <p:cNvPr id="18461" name="Object 29"/>
          <p:cNvGraphicFramePr>
            <a:graphicFrameLocks noChangeAspect="1"/>
          </p:cNvGraphicFramePr>
          <p:nvPr/>
        </p:nvGraphicFramePr>
        <p:xfrm>
          <a:off x="6403181" y="2205038"/>
          <a:ext cx="473075" cy="1223962"/>
        </p:xfrm>
        <a:graphic>
          <a:graphicData uri="http://schemas.openxmlformats.org/presentationml/2006/ole">
            <p:oleObj spid="_x0000_s18461" name="Rovnice" r:id="rId10" imgW="152280" imgH="393480" progId="Equation.3">
              <p:embed/>
            </p:oleObj>
          </a:graphicData>
        </a:graphic>
      </p:graphicFrame>
      <p:graphicFrame>
        <p:nvGraphicFramePr>
          <p:cNvPr id="18462" name="Object 30"/>
          <p:cNvGraphicFramePr>
            <a:graphicFrameLocks noChangeAspect="1"/>
          </p:cNvGraphicFramePr>
          <p:nvPr/>
        </p:nvGraphicFramePr>
        <p:xfrm>
          <a:off x="6475189" y="4797326"/>
          <a:ext cx="473075" cy="1223962"/>
        </p:xfrm>
        <a:graphic>
          <a:graphicData uri="http://schemas.openxmlformats.org/presentationml/2006/ole">
            <p:oleObj spid="_x0000_s18462" name="Rovnice" r:id="rId11" imgW="152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845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84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84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84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místo </a:t>
            </a:r>
            <a:r>
              <a:rPr lang="cs-CZ" i="1" dirty="0" smtClean="0"/>
              <a:t>x</a:t>
            </a:r>
            <a:r>
              <a:rPr lang="cs-CZ" dirty="0" smtClean="0"/>
              <a:t> správné číslo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/>
        </p:nvGraphicFramePr>
        <p:xfrm>
          <a:off x="651173" y="1484313"/>
          <a:ext cx="752475" cy="1368425"/>
        </p:xfrm>
        <a:graphic>
          <a:graphicData uri="http://schemas.openxmlformats.org/presentationml/2006/ole">
            <p:oleObj spid="_x0000_s23554" name="Rovnice" r:id="rId3" imgW="215640" imgH="39348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331641" y="1844824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1722438" y="1484313"/>
          <a:ext cx="528637" cy="1368425"/>
        </p:xfrm>
        <a:graphic>
          <a:graphicData uri="http://schemas.openxmlformats.org/presentationml/2006/ole">
            <p:oleObj spid="_x0000_s23555" name="Rovnice" r:id="rId4" imgW="152280" imgH="393480" progId="Equation.3">
              <p:embed/>
            </p:oleObj>
          </a:graphicData>
        </a:graphic>
      </p:graphicFrame>
      <p:graphicFrame>
        <p:nvGraphicFramePr>
          <p:cNvPr id="7" name="Zástupný symbol pro obsah 3"/>
          <p:cNvGraphicFramePr>
            <a:graphicFrameLocks noChangeAspect="1"/>
          </p:cNvGraphicFramePr>
          <p:nvPr/>
        </p:nvGraphicFramePr>
        <p:xfrm>
          <a:off x="644525" y="3068638"/>
          <a:ext cx="752475" cy="1368425"/>
        </p:xfrm>
        <a:graphic>
          <a:graphicData uri="http://schemas.openxmlformats.org/presentationml/2006/ole">
            <p:oleObj spid="_x0000_s23556" name="Rovnice" r:id="rId5" imgW="21564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3428529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9" name="Zástupný symbol pro obsah 3"/>
          <p:cNvGraphicFramePr>
            <a:graphicFrameLocks noChangeAspect="1"/>
          </p:cNvGraphicFramePr>
          <p:nvPr/>
        </p:nvGraphicFramePr>
        <p:xfrm>
          <a:off x="1722438" y="3068638"/>
          <a:ext cx="528637" cy="1368425"/>
        </p:xfrm>
        <a:graphic>
          <a:graphicData uri="http://schemas.openxmlformats.org/presentationml/2006/ole">
            <p:oleObj spid="_x0000_s23557" name="Rovnice" r:id="rId6" imgW="152280" imgH="393480" progId="Equation.3">
              <p:embed/>
            </p:oleObj>
          </a:graphicData>
        </a:graphic>
      </p:graphicFrame>
      <p:graphicFrame>
        <p:nvGraphicFramePr>
          <p:cNvPr id="10" name="Zástupný symbol pro obsah 3"/>
          <p:cNvGraphicFramePr>
            <a:graphicFrameLocks noChangeAspect="1"/>
          </p:cNvGraphicFramePr>
          <p:nvPr/>
        </p:nvGraphicFramePr>
        <p:xfrm>
          <a:off x="644525" y="4724400"/>
          <a:ext cx="752475" cy="1368425"/>
        </p:xfrm>
        <a:graphic>
          <a:graphicData uri="http://schemas.openxmlformats.org/presentationml/2006/ole">
            <p:oleObj spid="_x0000_s23558" name="Rovnice" r:id="rId7" imgW="215640" imgH="39348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331641" y="5084713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2" name="Zástupný symbol pro obsah 3"/>
          <p:cNvGraphicFramePr>
            <a:graphicFrameLocks noChangeAspect="1"/>
          </p:cNvGraphicFramePr>
          <p:nvPr/>
        </p:nvGraphicFramePr>
        <p:xfrm>
          <a:off x="1722438" y="4724400"/>
          <a:ext cx="528637" cy="1368425"/>
        </p:xfrm>
        <a:graphic>
          <a:graphicData uri="http://schemas.openxmlformats.org/presentationml/2006/ole">
            <p:oleObj spid="_x0000_s23559" name="Rovnice" r:id="rId8" imgW="152280" imgH="393480" progId="Equation.3">
              <p:embed/>
            </p:oleObj>
          </a:graphicData>
        </a:graphic>
      </p:graphicFrame>
      <p:graphicFrame>
        <p:nvGraphicFramePr>
          <p:cNvPr id="13" name="Zástupný symbol pro obsah 3"/>
          <p:cNvGraphicFramePr>
            <a:graphicFrameLocks noChangeAspect="1"/>
          </p:cNvGraphicFramePr>
          <p:nvPr/>
        </p:nvGraphicFramePr>
        <p:xfrm>
          <a:off x="4511675" y="1484313"/>
          <a:ext cx="795338" cy="1368425"/>
        </p:xfrm>
        <a:graphic>
          <a:graphicData uri="http://schemas.openxmlformats.org/presentationml/2006/ole">
            <p:oleObj spid="_x0000_s23560" name="Rovnice" r:id="rId9" imgW="228600" imgH="39348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5220073" y="1844824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5" name="Zástupný symbol pro obsah 3"/>
          <p:cNvGraphicFramePr>
            <a:graphicFrameLocks noChangeAspect="1"/>
          </p:cNvGraphicFramePr>
          <p:nvPr/>
        </p:nvGraphicFramePr>
        <p:xfrm>
          <a:off x="5610225" y="1484313"/>
          <a:ext cx="528638" cy="1368425"/>
        </p:xfrm>
        <a:graphic>
          <a:graphicData uri="http://schemas.openxmlformats.org/presentationml/2006/ole">
            <p:oleObj spid="_x0000_s23561" name="Rovnice" r:id="rId10" imgW="152280" imgH="393480" progId="Equation.3">
              <p:embed/>
            </p:oleObj>
          </a:graphicData>
        </a:graphic>
      </p:graphicFrame>
      <p:graphicFrame>
        <p:nvGraphicFramePr>
          <p:cNvPr id="16" name="Zástupný symbol pro obsah 3"/>
          <p:cNvGraphicFramePr>
            <a:graphicFrameLocks noChangeAspect="1"/>
          </p:cNvGraphicFramePr>
          <p:nvPr/>
        </p:nvGraphicFramePr>
        <p:xfrm>
          <a:off x="4557713" y="3068638"/>
          <a:ext cx="704850" cy="1368425"/>
        </p:xfrm>
        <a:graphic>
          <a:graphicData uri="http://schemas.openxmlformats.org/presentationml/2006/ole">
            <p:oleObj spid="_x0000_s23562" name="Rovnice" r:id="rId11" imgW="203040" imgH="393480" progId="Equation.3">
              <p:embed/>
            </p:oleObj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5220072" y="3428529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8" name="Zástupný symbol pro obsah 3"/>
          <p:cNvGraphicFramePr>
            <a:graphicFrameLocks noChangeAspect="1"/>
          </p:cNvGraphicFramePr>
          <p:nvPr/>
        </p:nvGraphicFramePr>
        <p:xfrm>
          <a:off x="5611813" y="3068638"/>
          <a:ext cx="528637" cy="1368425"/>
        </p:xfrm>
        <a:graphic>
          <a:graphicData uri="http://schemas.openxmlformats.org/presentationml/2006/ole">
            <p:oleObj spid="_x0000_s23563" name="Rovnice" r:id="rId12" imgW="152280" imgH="393480" progId="Equation.3">
              <p:embed/>
            </p:oleObj>
          </a:graphicData>
        </a:graphic>
      </p:graphicFrame>
      <p:graphicFrame>
        <p:nvGraphicFramePr>
          <p:cNvPr id="19" name="Zástupný symbol pro obsah 3"/>
          <p:cNvGraphicFramePr>
            <a:graphicFrameLocks noChangeAspect="1"/>
          </p:cNvGraphicFramePr>
          <p:nvPr/>
        </p:nvGraphicFramePr>
        <p:xfrm>
          <a:off x="4533900" y="4724400"/>
          <a:ext cx="750888" cy="1368425"/>
        </p:xfrm>
        <a:graphic>
          <a:graphicData uri="http://schemas.openxmlformats.org/presentationml/2006/ole">
            <p:oleObj spid="_x0000_s23564" name="Rovnice" r:id="rId13" imgW="215640" imgH="393480" progId="Equation.3">
              <p:embed/>
            </p:oleObj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5220073" y="5084713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21" name="Zástupný symbol pro obsah 3"/>
          <p:cNvGraphicFramePr>
            <a:graphicFrameLocks noChangeAspect="1"/>
          </p:cNvGraphicFramePr>
          <p:nvPr/>
        </p:nvGraphicFramePr>
        <p:xfrm>
          <a:off x="5634038" y="4724400"/>
          <a:ext cx="484187" cy="1368425"/>
        </p:xfrm>
        <a:graphic>
          <a:graphicData uri="http://schemas.openxmlformats.org/presentationml/2006/ole">
            <p:oleObj spid="_x0000_s23565" name="Rovnice" r:id="rId14" imgW="139680" imgH="393480" progId="Equation.3">
              <p:embed/>
            </p:oleObj>
          </a:graphicData>
        </a:graphic>
      </p:graphicFrame>
      <p:graphicFrame>
        <p:nvGraphicFramePr>
          <p:cNvPr id="7188" name="Object 20"/>
          <p:cNvGraphicFramePr>
            <a:graphicFrameLocks noChangeAspect="1"/>
          </p:cNvGraphicFramePr>
          <p:nvPr/>
        </p:nvGraphicFramePr>
        <p:xfrm>
          <a:off x="1633314" y="1484313"/>
          <a:ext cx="706438" cy="1368425"/>
        </p:xfrm>
        <a:graphic>
          <a:graphicData uri="http://schemas.openxmlformats.org/presentationml/2006/ole">
            <p:oleObj spid="_x0000_s23566" name="Rovnice" r:id="rId15" imgW="203040" imgH="393480" progId="Equation.3">
              <p:embed/>
            </p:oleObj>
          </a:graphicData>
        </a:graphic>
      </p:graphicFrame>
      <p:graphicFrame>
        <p:nvGraphicFramePr>
          <p:cNvPr id="7189" name="Object 21"/>
          <p:cNvGraphicFramePr>
            <a:graphicFrameLocks noChangeAspect="1"/>
          </p:cNvGraphicFramePr>
          <p:nvPr/>
        </p:nvGraphicFramePr>
        <p:xfrm>
          <a:off x="1619672" y="3068638"/>
          <a:ext cx="704850" cy="1368425"/>
        </p:xfrm>
        <a:graphic>
          <a:graphicData uri="http://schemas.openxmlformats.org/presentationml/2006/ole">
            <p:oleObj spid="_x0000_s23567" name="Rovnice" r:id="rId16" imgW="203040" imgH="393480" progId="Equation.3">
              <p:embed/>
            </p:oleObj>
          </a:graphicData>
        </a:graphic>
      </p:graphicFrame>
      <p:graphicFrame>
        <p:nvGraphicFramePr>
          <p:cNvPr id="7190" name="Object 22"/>
          <p:cNvGraphicFramePr>
            <a:graphicFrameLocks noChangeAspect="1"/>
          </p:cNvGraphicFramePr>
          <p:nvPr/>
        </p:nvGraphicFramePr>
        <p:xfrm>
          <a:off x="1739107" y="4725144"/>
          <a:ext cx="528637" cy="1368425"/>
        </p:xfrm>
        <a:graphic>
          <a:graphicData uri="http://schemas.openxmlformats.org/presentationml/2006/ole">
            <p:oleObj spid="_x0000_s23568" name="Rovnice" r:id="rId17" imgW="152280" imgH="393480" progId="Equation.3">
              <p:embed/>
            </p:oleObj>
          </a:graphicData>
        </a:graphic>
      </p:graphicFrame>
      <p:graphicFrame>
        <p:nvGraphicFramePr>
          <p:cNvPr id="7191" name="Object 23"/>
          <p:cNvGraphicFramePr>
            <a:graphicFrameLocks noChangeAspect="1"/>
          </p:cNvGraphicFramePr>
          <p:nvPr/>
        </p:nvGraphicFramePr>
        <p:xfrm>
          <a:off x="5627538" y="1484313"/>
          <a:ext cx="528638" cy="1368425"/>
        </p:xfrm>
        <a:graphic>
          <a:graphicData uri="http://schemas.openxmlformats.org/presentationml/2006/ole">
            <p:oleObj spid="_x0000_s23569" name="Rovnice" r:id="rId18" imgW="152280" imgH="393480" progId="Equation.3">
              <p:embed/>
            </p:oleObj>
          </a:graphicData>
        </a:graphic>
      </p:graphicFrame>
      <p:graphicFrame>
        <p:nvGraphicFramePr>
          <p:cNvPr id="7192" name="Object 24"/>
          <p:cNvGraphicFramePr>
            <a:graphicFrameLocks noChangeAspect="1"/>
          </p:cNvGraphicFramePr>
          <p:nvPr/>
        </p:nvGraphicFramePr>
        <p:xfrm>
          <a:off x="4572000" y="3068638"/>
          <a:ext cx="704850" cy="1368425"/>
        </p:xfrm>
        <a:graphic>
          <a:graphicData uri="http://schemas.openxmlformats.org/presentationml/2006/ole">
            <p:oleObj spid="_x0000_s23570" name="Rovnice" r:id="rId19" imgW="203040" imgH="393480" progId="Equation.3">
              <p:embed/>
            </p:oleObj>
          </a:graphicData>
        </a:graphic>
      </p:graphicFrame>
      <p:graphicFrame>
        <p:nvGraphicFramePr>
          <p:cNvPr id="7193" name="Object 25"/>
          <p:cNvGraphicFramePr>
            <a:graphicFrameLocks noChangeAspect="1"/>
          </p:cNvGraphicFramePr>
          <p:nvPr/>
        </p:nvGraphicFramePr>
        <p:xfrm>
          <a:off x="4541192" y="4724400"/>
          <a:ext cx="750888" cy="1368425"/>
        </p:xfrm>
        <a:graphic>
          <a:graphicData uri="http://schemas.openxmlformats.org/presentationml/2006/ole">
            <p:oleObj spid="_x0000_s23571" name="Rovnice" r:id="rId20" imgW="2156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283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Zlomky</vt:lpstr>
      <vt:lpstr>Krácení zlomků</vt:lpstr>
      <vt:lpstr>Krácení zlomku</vt:lpstr>
      <vt:lpstr>Zkrať zlomky číslem 4</vt:lpstr>
      <vt:lpstr>Zkrať zlomek       číslem:</vt:lpstr>
      <vt:lpstr>Doplň místo x správné číslo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Roman</dc:creator>
  <cp:lastModifiedBy>Dum</cp:lastModifiedBy>
  <cp:revision>33</cp:revision>
  <dcterms:created xsi:type="dcterms:W3CDTF">2012-11-25T15:08:44Z</dcterms:created>
  <dcterms:modified xsi:type="dcterms:W3CDTF">2012-11-30T08:23:09Z</dcterms:modified>
</cp:coreProperties>
</file>