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8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?? INOVACE 01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dirty="0" smtClean="0"/>
            <a:t>Přírodní společenstva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?? INOVACE 01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smtClean="0"/>
            <a:t>Přírodní společenstva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25.11.2012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25.11.2012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222420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k připomenutí učiva předešlého ročníku</a:t>
            </a:r>
          </a:p>
          <a:p>
            <a:r>
              <a:rPr lang="cs-CZ" dirty="0" smtClean="0"/>
              <a:t>Jednotlivé listy lze vytisknout a použít jako pracovní listy</a:t>
            </a:r>
          </a:p>
          <a:p>
            <a:r>
              <a:rPr lang="cs-CZ" dirty="0" smtClean="0"/>
              <a:t>Lze doplnit obrázky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/>
              <a:t>Pracovní listy k učebnici Prvouka pro 3. ročník, 2. díl</a:t>
            </a:r>
          </a:p>
          <a:p>
            <a:pPr marL="0" indent="0">
              <a:buNone/>
            </a:pPr>
            <a:r>
              <a:rPr lang="cs-CZ" sz="2600" dirty="0"/>
              <a:t>     Mgr. Lenka Bradáčová, Hana  </a:t>
            </a:r>
          </a:p>
          <a:p>
            <a:pPr marL="0" indent="0">
              <a:buNone/>
            </a:pPr>
            <a:r>
              <a:rPr lang="cs-CZ" sz="2600" dirty="0"/>
              <a:t>     Staudková,</a:t>
            </a:r>
          </a:p>
          <a:p>
            <a:pPr marL="0" indent="0">
              <a:buNone/>
            </a:pPr>
            <a:r>
              <a:rPr lang="cs-CZ" sz="2600" dirty="0"/>
              <a:t>     Alter, Praha 2010</a:t>
            </a:r>
          </a:p>
          <a:p>
            <a:r>
              <a:rPr lang="cs-CZ" sz="2600" dirty="0"/>
              <a:t>Prvouka pro 3.ročník ZŠ, 2.díl, </a:t>
            </a:r>
          </a:p>
          <a:p>
            <a:pPr marL="0" indent="0">
              <a:buNone/>
            </a:pPr>
            <a:r>
              <a:rPr lang="cs-CZ" sz="2600" dirty="0"/>
              <a:t>   RNDr. Pavel Augusta,    </a:t>
            </a:r>
          </a:p>
          <a:p>
            <a:pPr marL="0" indent="0">
              <a:buNone/>
            </a:pPr>
            <a:r>
              <a:rPr lang="cs-CZ" sz="2600" dirty="0"/>
              <a:t>    nakladatelství Alter, </a:t>
            </a:r>
          </a:p>
          <a:p>
            <a:pPr marL="0" indent="0">
              <a:buNone/>
            </a:pPr>
            <a:r>
              <a:rPr lang="cs-CZ" sz="2600" dirty="0"/>
              <a:t>    Praha 1994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12776"/>
            <a:ext cx="7898316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následujících stránkách si zopakuj </a:t>
            </a:r>
          </a:p>
          <a:p>
            <a:r>
              <a:rPr lang="cs-CZ" sz="3200" dirty="0" smtClean="0"/>
              <a:t>část učiva z hodin Prvouky ze 3. ročníku.</a:t>
            </a:r>
          </a:p>
          <a:p>
            <a:endParaRPr lang="cs-CZ" sz="3200" dirty="0" smtClean="0"/>
          </a:p>
          <a:p>
            <a:r>
              <a:rPr lang="cs-CZ" sz="3200" dirty="0" smtClean="0"/>
              <a:t>Pracuj tak, že škrtneš názvy, </a:t>
            </a:r>
          </a:p>
          <a:p>
            <a:r>
              <a:rPr lang="cs-CZ" sz="3200" dirty="0" smtClean="0"/>
              <a:t>které na daný řádek nepatří.</a:t>
            </a:r>
          </a:p>
          <a:p>
            <a:endParaRPr lang="cs-CZ" sz="3200" dirty="0"/>
          </a:p>
          <a:p>
            <a:r>
              <a:rPr lang="cs-CZ" sz="3200" dirty="0" smtClean="0"/>
              <a:t>Na vytečkované místo doplň další správné.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83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773481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Luční rostliny: </a:t>
            </a:r>
            <a:r>
              <a:rPr lang="cs-CZ" dirty="0" smtClean="0"/>
              <a:t>zvonek, pryskyřník, žito, jetel, ……………………………………...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Zelenina:</a:t>
            </a:r>
            <a:r>
              <a:rPr lang="cs-CZ" dirty="0" smtClean="0"/>
              <a:t> hrách, mrkev, pýr, salát, …………………………………………………...…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Ovocné stromy a keře: </a:t>
            </a:r>
            <a:r>
              <a:rPr lang="cs-CZ" dirty="0" smtClean="0"/>
              <a:t>jabloň, jedle, hrušeň, švestka, …………………………..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Další listnaté stromy: </a:t>
            </a:r>
            <a:r>
              <a:rPr lang="cs-CZ" dirty="0" smtClean="0"/>
              <a:t>dub, buk, modřín, lípa, ………………………………………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Zemědělské plodiny: </a:t>
            </a:r>
            <a:r>
              <a:rPr lang="cs-CZ" dirty="0" smtClean="0"/>
              <a:t>žito, pšenice, jiřina, brambor, ……………………………..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Jehličnaté stromy: </a:t>
            </a:r>
            <a:r>
              <a:rPr lang="cs-CZ" dirty="0" smtClean="0"/>
              <a:t>smrk, borovice, jírovec, jedle, …………………………………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59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772816"/>
            <a:ext cx="820891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Domácí zvířata (ptáci): </a:t>
            </a:r>
            <a:r>
              <a:rPr lang="cs-CZ" sz="2000" dirty="0" smtClean="0"/>
              <a:t>husa, kachna, kohout, jehně,     </a:t>
            </a:r>
          </a:p>
          <a:p>
            <a:r>
              <a:rPr lang="cs-CZ" sz="2000" dirty="0" smtClean="0"/>
              <a:t>         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……………………………..……….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0000"/>
                </a:solidFill>
              </a:rPr>
              <a:t>Domácí zvířata (savci): </a:t>
            </a:r>
            <a:r>
              <a:rPr lang="cs-CZ" sz="2000" dirty="0" smtClean="0"/>
              <a:t>kráva, koza, ježek, ovce, 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………………………………………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0000"/>
                </a:solidFill>
              </a:rPr>
              <a:t>Volně žijící zvířata (ptáci): </a:t>
            </a:r>
            <a:r>
              <a:rPr lang="cs-CZ" sz="2000" dirty="0" smtClean="0"/>
              <a:t>sýkora, špaček, vrabec, sele, 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………….…………………………..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0000"/>
                </a:solidFill>
              </a:rPr>
              <a:t>Volně </a:t>
            </a:r>
            <a:r>
              <a:rPr lang="cs-CZ" sz="2000" dirty="0">
                <a:solidFill>
                  <a:srgbClr val="FF0000"/>
                </a:solidFill>
              </a:rPr>
              <a:t>žijící zvířata </a:t>
            </a:r>
            <a:r>
              <a:rPr lang="cs-CZ" sz="2000" dirty="0" smtClean="0">
                <a:solidFill>
                  <a:srgbClr val="FF0000"/>
                </a:solidFill>
              </a:rPr>
              <a:t>(savci): </a:t>
            </a:r>
            <a:r>
              <a:rPr lang="cs-CZ" sz="2000" dirty="0" smtClean="0"/>
              <a:t>srna, zajíc, veverka, sova, liška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……..……………………………..……….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96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ROSTLINY A ŽIVOČICHOVÉ PODLE MÍSTA VÝSKYTU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606127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 domu: </a:t>
            </a:r>
            <a:r>
              <a:rPr lang="cs-CZ" dirty="0" smtClean="0"/>
              <a:t>tulipán, růže, vlk, kočka, pes, kos,</a:t>
            </a:r>
          </a:p>
          <a:p>
            <a:endParaRPr lang="cs-CZ" dirty="0"/>
          </a:p>
          <a:p>
            <a:r>
              <a:rPr lang="cs-CZ" dirty="0" smtClean="0"/>
              <a:t>                 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zahradě a v sadu: </a:t>
            </a:r>
            <a:r>
              <a:rPr lang="cs-CZ" dirty="0" smtClean="0"/>
              <a:t>jabloň, rybíz, mrkev, ječmen, květák,</a:t>
            </a:r>
          </a:p>
          <a:p>
            <a:endParaRPr lang="cs-CZ" dirty="0"/>
          </a:p>
          <a:p>
            <a:r>
              <a:rPr lang="cs-CZ" dirty="0" smtClean="0"/>
              <a:t>                 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poli: </a:t>
            </a:r>
            <a:r>
              <a:rPr lang="cs-CZ" dirty="0" smtClean="0"/>
              <a:t>žito, pšenice, brambory, kapr, zajíc, hraboš polní,</a:t>
            </a:r>
          </a:p>
          <a:p>
            <a:endParaRPr lang="cs-CZ" dirty="0"/>
          </a:p>
          <a:p>
            <a:r>
              <a:rPr lang="cs-CZ" dirty="0" smtClean="0"/>
              <a:t>                 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lese: </a:t>
            </a:r>
            <a:r>
              <a:rPr lang="cs-CZ" dirty="0" smtClean="0"/>
              <a:t>liška, veverka, husa, bažant, smrk, jedle,</a:t>
            </a:r>
          </a:p>
          <a:p>
            <a:endParaRPr lang="cs-CZ" dirty="0"/>
          </a:p>
          <a:p>
            <a:r>
              <a:rPr lang="cs-CZ" dirty="0" smtClean="0"/>
              <a:t>                 ………………………………………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 vody a ve vodě: </a:t>
            </a:r>
            <a:r>
              <a:rPr lang="cs-CZ" dirty="0" smtClean="0"/>
              <a:t>kapr, štika, žába, slepice, leknín, vrba,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………………………………………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62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KONTROLA: rostliny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12776"/>
            <a:ext cx="777686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Luční rostliny: </a:t>
            </a:r>
            <a:r>
              <a:rPr lang="cs-CZ" sz="2000" dirty="0"/>
              <a:t>zvonek, </a:t>
            </a:r>
            <a:r>
              <a:rPr lang="cs-CZ" sz="2000" dirty="0" smtClean="0"/>
              <a:t>pryskyřník, jetel 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Zelenina:</a:t>
            </a:r>
            <a:r>
              <a:rPr lang="cs-CZ" sz="2000" dirty="0"/>
              <a:t> hrách, mrkev, </a:t>
            </a:r>
            <a:r>
              <a:rPr lang="cs-CZ" sz="2000" dirty="0" smtClean="0"/>
              <a:t>salát 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Ovocné stromy a keře: </a:t>
            </a:r>
            <a:r>
              <a:rPr lang="cs-CZ" sz="2000" dirty="0" smtClean="0"/>
              <a:t>jabloň, hrušeň</a:t>
            </a:r>
            <a:r>
              <a:rPr lang="cs-CZ" sz="2000" dirty="0"/>
              <a:t>, </a:t>
            </a:r>
            <a:r>
              <a:rPr lang="cs-CZ" sz="2000" dirty="0" smtClean="0"/>
              <a:t>švestka</a:t>
            </a:r>
          </a:p>
          <a:p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Další listnaté stromy: </a:t>
            </a:r>
            <a:r>
              <a:rPr lang="cs-CZ" sz="2000" dirty="0"/>
              <a:t>dub, buk, </a:t>
            </a:r>
            <a:r>
              <a:rPr lang="cs-CZ" sz="2000" dirty="0" smtClean="0"/>
              <a:t>lípa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Zemědělské plodiny: </a:t>
            </a:r>
            <a:r>
              <a:rPr lang="cs-CZ" sz="2000" dirty="0"/>
              <a:t>žito, </a:t>
            </a:r>
            <a:r>
              <a:rPr lang="cs-CZ" sz="2000" dirty="0" smtClean="0"/>
              <a:t>pšenice, brambor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Jehličnaté stromy: </a:t>
            </a:r>
            <a:r>
              <a:rPr lang="cs-CZ" sz="2000" dirty="0"/>
              <a:t>smrk, </a:t>
            </a:r>
            <a:r>
              <a:rPr lang="cs-CZ" sz="2000" dirty="0" smtClean="0"/>
              <a:t>borovice, jedle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51520" y="4394492"/>
            <a:ext cx="76991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52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KONTROLA: 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2274838"/>
            <a:ext cx="7344816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Domácí zvířata (ptáci): </a:t>
            </a:r>
            <a:r>
              <a:rPr lang="cs-CZ" sz="2400" dirty="0"/>
              <a:t>husa, kachna, </a:t>
            </a:r>
            <a:r>
              <a:rPr lang="cs-CZ" sz="2400" dirty="0" smtClean="0"/>
              <a:t>kohout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Domácí </a:t>
            </a:r>
            <a:r>
              <a:rPr lang="cs-CZ" sz="2400" dirty="0">
                <a:solidFill>
                  <a:srgbClr val="FF0000"/>
                </a:solidFill>
              </a:rPr>
              <a:t>zvířata (savci): </a:t>
            </a:r>
            <a:r>
              <a:rPr lang="cs-CZ" sz="2400" dirty="0"/>
              <a:t>kráva, koza, </a:t>
            </a:r>
            <a:r>
              <a:rPr lang="cs-CZ" sz="2400" dirty="0" smtClean="0"/>
              <a:t>ovce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Volně </a:t>
            </a:r>
            <a:r>
              <a:rPr lang="cs-CZ" sz="2400" dirty="0">
                <a:solidFill>
                  <a:srgbClr val="FF0000"/>
                </a:solidFill>
              </a:rPr>
              <a:t>žijící zvířata (ptáci): </a:t>
            </a:r>
            <a:r>
              <a:rPr lang="cs-CZ" sz="2400" dirty="0"/>
              <a:t>sýkora, špaček, </a:t>
            </a:r>
            <a:r>
              <a:rPr lang="cs-CZ" sz="2400" dirty="0" smtClean="0"/>
              <a:t>vrabec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Volně žijící zvířata (savci): </a:t>
            </a:r>
            <a:r>
              <a:rPr lang="cs-CZ" sz="2400" dirty="0"/>
              <a:t>srna, zajíc, veverka, </a:t>
            </a:r>
            <a:r>
              <a:rPr lang="cs-CZ" sz="2400" dirty="0" smtClean="0"/>
              <a:t>liška</a:t>
            </a:r>
            <a:endParaRPr lang="cs-CZ" sz="2400" dirty="0"/>
          </a:p>
          <a:p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01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KONTROLA</a:t>
            </a:r>
            <a:r>
              <a:rPr lang="cs-CZ" sz="1800" dirty="0" smtClean="0"/>
              <a:t>:</a:t>
            </a:r>
            <a:r>
              <a:rPr lang="cs-CZ" sz="1800" dirty="0"/>
              <a:t>ROSTLINY A ŽIVOČICHOVÉ PODLE MÍSTA VÝSKYTU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2136339"/>
            <a:ext cx="727280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U domu: </a:t>
            </a:r>
            <a:r>
              <a:rPr lang="cs-CZ" sz="2000" dirty="0"/>
              <a:t>tulipán, růže, kočka, pes, </a:t>
            </a:r>
            <a:r>
              <a:rPr lang="cs-CZ" sz="2000" dirty="0" smtClean="0"/>
              <a:t>kos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V zahradě a v sadu: </a:t>
            </a:r>
            <a:r>
              <a:rPr lang="cs-CZ" sz="2000" dirty="0"/>
              <a:t>jabloň, rybíz, mrkev, ječmen, </a:t>
            </a:r>
            <a:r>
              <a:rPr lang="cs-CZ" sz="2000" dirty="0" smtClean="0"/>
              <a:t>květák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Na poli: </a:t>
            </a:r>
            <a:r>
              <a:rPr lang="cs-CZ" sz="2000" dirty="0"/>
              <a:t>žito, pšenice, brambor, zajíc, hraboš </a:t>
            </a:r>
            <a:r>
              <a:rPr lang="cs-CZ" sz="2000" dirty="0" smtClean="0"/>
              <a:t>polní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V lese: </a:t>
            </a:r>
            <a:r>
              <a:rPr lang="cs-CZ" sz="2000" dirty="0"/>
              <a:t>liška, veverka, bažant, smrk, </a:t>
            </a:r>
            <a:r>
              <a:rPr lang="cs-CZ" sz="2000" dirty="0" smtClean="0"/>
              <a:t>jedle</a:t>
            </a:r>
          </a:p>
          <a:p>
            <a:endParaRPr lang="cs-CZ" sz="2000" dirty="0"/>
          </a:p>
          <a:p>
            <a:r>
              <a:rPr lang="cs-CZ" sz="2000" dirty="0">
                <a:solidFill>
                  <a:srgbClr val="FF0000"/>
                </a:solidFill>
              </a:rPr>
              <a:t>U vody a ve vodě: </a:t>
            </a:r>
            <a:r>
              <a:rPr lang="cs-CZ" sz="2000" dirty="0"/>
              <a:t>kapr, štika, žába, leknín, </a:t>
            </a:r>
            <a:r>
              <a:rPr lang="cs-CZ" sz="2000" dirty="0" smtClean="0"/>
              <a:t>vrba</a:t>
            </a:r>
            <a:endParaRPr lang="cs-CZ" sz="2000" dirty="0"/>
          </a:p>
          <a:p>
            <a:r>
              <a:rPr lang="cs-CZ" sz="2000" dirty="0"/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6513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561</Words>
  <Application>Microsoft Office PowerPoint</Application>
  <PresentationFormat>Předvádění na obrazovce (4:3)</PresentationFormat>
  <Paragraphs>102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ROSTLINY</vt:lpstr>
      <vt:lpstr>ŽIVOČICHOVÉ</vt:lpstr>
      <vt:lpstr>ROSTLINY A ŽIVOČICHOVÉ PODLE MÍSTA VÝSKYTU</vt:lpstr>
      <vt:lpstr>KONTROLA: rostliny</vt:lpstr>
      <vt:lpstr>KONTROLA: živočichové</vt:lpstr>
      <vt:lpstr>KONTROLA:ROSTLINY A ŽIVOČICHOVÉ PODLE MÍSTA VÝSKYTU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2012-11-03T17:50:05Z</dcterms:created>
  <dcterms:modified xsi:type="dcterms:W3CDTF">2012-11-25T11:22:56Z</dcterms:modified>
</cp:coreProperties>
</file>