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5" r:id="rId5"/>
    <p:sldId id="266" r:id="rId6"/>
    <p:sldId id="267" r:id="rId7"/>
    <p:sldId id="268" r:id="rId8"/>
    <p:sldId id="269" r:id="rId9"/>
    <p:sldId id="270" r:id="rId10"/>
    <p:sldId id="258" r:id="rId11"/>
    <p:sldId id="261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VY_32_INOVACE_01_Český jazyk </a:t>
          </a:r>
          <a:r>
            <a:rPr lang="cs-CZ" smtClean="0"/>
            <a:t>pro 7. </a:t>
          </a:r>
          <a:r>
            <a:rPr lang="cs-CZ" dirty="0" smtClean="0"/>
            <a:t>ročník_Opakování pravopisu vyjmenovaných slov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Opakování pravopisu vyjmenovaných slov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0FE8F87-BA14-48A8-8A6E-92EBC8CD82CB}">
      <dgm:prSet/>
      <dgm:spPr/>
      <dgm:t>
        <a:bodyPr/>
        <a:lstStyle/>
        <a:p>
          <a:r>
            <a:rPr lang="cs-CZ" dirty="0" smtClean="0"/>
            <a:t>Vytvořeno: </a:t>
          </a:r>
          <a:r>
            <a:rPr lang="cs-CZ" smtClean="0"/>
            <a:t>červenec 2012</a:t>
          </a:r>
          <a:endParaRPr lang="cs-CZ" dirty="0"/>
        </a:p>
      </dgm:t>
    </dgm:pt>
    <dgm:pt modelId="{906B2206-29CD-4648-B7B1-440DA6D9F584}" type="parTrans" cxnId="{7E2CBC79-EE64-43DB-9651-9D5405E6D9A9}">
      <dgm:prSet/>
      <dgm:spPr/>
      <dgm:t>
        <a:bodyPr/>
        <a:lstStyle/>
        <a:p>
          <a:endParaRPr lang="cs-CZ"/>
        </a:p>
      </dgm:t>
    </dgm:pt>
    <dgm:pt modelId="{E565078B-051F-4E1B-94E9-2DB4A190EC02}" type="sibTrans" cxnId="{7E2CBC79-EE64-43DB-9651-9D5405E6D9A9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302CC67-EFDE-4876-8A70-B032FA4B6CDE}" type="pres">
      <dgm:prSet presAssocID="{60FE8F87-BA14-48A8-8A6E-92EBC8CD82CB}" presName="vertSpace6" presStyleLbl="node1" presStyleIdx="4" presStyleCnt="6"/>
      <dgm:spPr/>
    </dgm:pt>
    <dgm:pt modelId="{79FD10A6-F7F9-4DA9-979B-3510A53308FF}" type="pres">
      <dgm:prSet presAssocID="{60FE8F87-BA14-48A8-8A6E-92EBC8CD82CB}" presName="circle6" presStyleLbl="node1" presStyleIdx="5" presStyleCnt="6"/>
      <dgm:spPr/>
    </dgm:pt>
    <dgm:pt modelId="{48B292DA-C569-4897-93CA-79BB1EDA5527}" type="pres">
      <dgm:prSet presAssocID="{60FE8F87-BA14-48A8-8A6E-92EBC8CD82CB}" presName="rect6" presStyleLbl="alignAcc1" presStyleIdx="5" presStyleCnt="6" custLinFactNeighborX="-55" custLinFactNeighborY="-212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1F7FE4-6CC7-4BED-A261-408C7AA9A6AD}" type="pres">
      <dgm:prSet presAssocID="{60FE8F87-BA14-48A8-8A6E-92EBC8CD82C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626F13D8-9619-4027-AB1B-8437B336A0E8}" type="presOf" srcId="{60FE8F87-BA14-48A8-8A6E-92EBC8CD82CB}" destId="{BC1F7FE4-6CC7-4BED-A261-408C7AA9A6AD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417AAA8-8B56-4FFE-ADCC-762AC54DF332}" type="presOf" srcId="{60FE8F87-BA14-48A8-8A6E-92EBC8CD82CB}" destId="{48B292DA-C569-4897-93CA-79BB1EDA5527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E2CBC79-EE64-43DB-9651-9D5405E6D9A9}" srcId="{757F3AB3-0718-4624-B441-E567A8F0AB56}" destId="{60FE8F87-BA14-48A8-8A6E-92EBC8CD82CB}" srcOrd="5" destOrd="0" parTransId="{906B2206-29CD-4648-B7B1-440DA6D9F584}" sibTransId="{E565078B-051F-4E1B-94E9-2DB4A190EC02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9418C507-ACE7-4BC0-85EA-861F79F300C6}" type="presParOf" srcId="{333A1088-737F-45CB-B68E-254E46348037}" destId="{9302CC67-EFDE-4876-8A70-B032FA4B6CDE}" srcOrd="15" destOrd="0" presId="urn:microsoft.com/office/officeart/2005/8/layout/target3"/>
    <dgm:cxn modelId="{2C257DC7-A038-41B3-98B8-6B438057BEC8}" type="presParOf" srcId="{333A1088-737F-45CB-B68E-254E46348037}" destId="{79FD10A6-F7F9-4DA9-979B-3510A53308FF}" srcOrd="16" destOrd="0" presId="urn:microsoft.com/office/officeart/2005/8/layout/target3"/>
    <dgm:cxn modelId="{F6D67CD7-206A-4F5D-92D9-33A63EF08225}" type="presParOf" srcId="{333A1088-737F-45CB-B68E-254E46348037}" destId="{48B292DA-C569-4897-93CA-79BB1EDA5527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BB35ED4C-1EFB-4321-8EF5-E4F081A9C359}" type="presParOf" srcId="{333A1088-737F-45CB-B68E-254E46348037}" destId="{BC1F7FE4-6CC7-4BED-A261-408C7AA9A6A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ZŠ Týnec nad Labem</a:t>
          </a:r>
          <a:endParaRPr lang="cs-CZ" sz="10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Mgr. Eva Sixtová</a:t>
          </a:r>
          <a:endParaRPr lang="cs-CZ" sz="10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VY_32_INOVACE_01_Český jazyk </a:t>
          </a:r>
          <a:r>
            <a:rPr lang="cs-CZ" sz="1000" kern="1200" smtClean="0"/>
            <a:t>pro 7. </a:t>
          </a:r>
          <a:r>
            <a:rPr lang="cs-CZ" sz="1000" kern="1200" dirty="0" smtClean="0"/>
            <a:t>ročník_Opakování pravopisu vyjmenovaných slov</a:t>
          </a:r>
          <a:endParaRPr lang="cs-CZ" sz="10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Téma: Opakování pravopisu vyjmenovaných slov</a:t>
          </a:r>
          <a:endParaRPr lang="cs-CZ" sz="10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CZ.1.07/1.4.00/21.1921</a:t>
          </a:r>
          <a:endParaRPr lang="cs-CZ" sz="1000" kern="1200" dirty="0"/>
        </a:p>
      </dsp:txBody>
      <dsp:txXfrm>
        <a:off x="1371039" y="1371039"/>
        <a:ext cx="5253696" cy="342760"/>
      </dsp:txXfrm>
    </dsp:sp>
    <dsp:sp modelId="{79FD10A6-F7F9-4DA9-979B-3510A53308FF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8B292DA-C569-4897-93CA-79BB1EDA5527}">
      <dsp:nvSpPr>
        <dsp:cNvPr id="0" name=""/>
        <dsp:cNvSpPr/>
      </dsp:nvSpPr>
      <dsp:spPr>
        <a:xfrm>
          <a:off x="1368149" y="1706534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Vytvořeno: </a:t>
          </a:r>
          <a:r>
            <a:rPr lang="cs-CZ" sz="1000" kern="1200" smtClean="0"/>
            <a:t>červenec 2012</a:t>
          </a:r>
          <a:endParaRPr lang="cs-CZ" sz="1000" kern="1200" dirty="0"/>
        </a:p>
      </dsp:txBody>
      <dsp:txXfrm>
        <a:off x="1368149" y="1706534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3770760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Výukový materiál je vhodný pro žáky 7. ročníku.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Je určen k zopakování učiva předchozího ročníku. Materiál je vhodný pro využití interaktivní tabule. Jednotlivá cvičení mohou být vytištěna jako pracovní listy.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5272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Zopakuj si vyjmenovaná </a:t>
            </a:r>
            <a:r>
              <a:rPr lang="cs-CZ" sz="3600" dirty="0" smtClean="0"/>
              <a:t>slova</a:t>
            </a:r>
            <a:br>
              <a:rPr lang="cs-CZ" sz="3600" dirty="0" smtClean="0"/>
            </a:br>
            <a:r>
              <a:rPr lang="cs-CZ" sz="3600" dirty="0" smtClean="0"/>
              <a:t>VYJMENOVANÁ SLOVA PO B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564904"/>
            <a:ext cx="777686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>
                <a:solidFill>
                  <a:schemeClr val="accent1">
                    <a:lumMod val="50000"/>
                  </a:schemeClr>
                </a:solidFill>
              </a:rPr>
              <a:t>b</a:t>
            </a:r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</a:rPr>
              <a:t>ýt</a:t>
            </a:r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</a:rPr>
              <a:t>, bydlit, obyvatel, byt, příbytek, nábytek, dobytek, obyčej, bystrý, bylina, kobyla, býk, Přibyslav</a:t>
            </a:r>
            <a:endParaRPr lang="cs-CZ" sz="4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4425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VYJMENOVANÁ SLOVA </a:t>
            </a:r>
            <a:r>
              <a:rPr lang="cs-CZ" sz="3600" dirty="0" smtClean="0"/>
              <a:t>PO L</a:t>
            </a:r>
            <a:endParaRPr lang="cs-CZ" sz="3600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872067" y="2675467"/>
            <a:ext cx="740833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cs-CZ" sz="4400" dirty="0"/>
              <a:t>s</a:t>
            </a:r>
            <a:r>
              <a:rPr lang="cs-CZ" sz="4400" dirty="0" smtClean="0"/>
              <a:t>lyšet, mlýn, blýskat se, polykat, plynout, plýtvat, vzlykat, lysý, lýko, lýtko, lyže, pelyněk, plyš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65465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VYJMENOVANÁ SLOVA </a:t>
            </a:r>
            <a:r>
              <a:rPr lang="cs-CZ" sz="3600" dirty="0" smtClean="0"/>
              <a:t>PO M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420888"/>
            <a:ext cx="741682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</a:rPr>
              <a:t>y, mýt, myslit, mýlit se, hmyz, myš, hlemýžď, mýtit, zamykat, smýkat, dmýchat, chmýří, nachomýtnout se, Litomyšl</a:t>
            </a:r>
            <a:endParaRPr lang="cs-CZ" sz="4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499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VYJMENOVANÁ SLOVA </a:t>
            </a:r>
            <a:r>
              <a:rPr lang="cs-CZ" sz="3600" dirty="0" smtClean="0"/>
              <a:t>PO P</a:t>
            </a:r>
            <a:endParaRPr lang="cs-CZ" sz="3600" dirty="0"/>
          </a:p>
        </p:txBody>
      </p:sp>
      <p:sp>
        <p:nvSpPr>
          <p:cNvPr id="5" name="Zástupný symbol pro obsah 4"/>
          <p:cNvSpPr txBox="1">
            <a:spLocks noGrp="1"/>
          </p:cNvSpPr>
          <p:nvPr>
            <p:ph idx="1"/>
          </p:nvPr>
        </p:nvSpPr>
        <p:spPr>
          <a:xfrm>
            <a:off x="872067" y="2675467"/>
            <a:ext cx="740833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cs-CZ" sz="4400" dirty="0" smtClean="0"/>
              <a:t>pýcha, pytel, pysk, netopýr, slepýš, pyl, kopyto, klopýtat, zpytovat, pykat, pýr, pýřit se, čepýřit se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45491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VYJMENOVANÁ SLOVA </a:t>
            </a:r>
            <a:r>
              <a:rPr lang="cs-CZ" sz="3600" dirty="0" smtClean="0"/>
              <a:t>PO S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11761" y="2925771"/>
            <a:ext cx="738055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</a:rPr>
              <a:t>yn, sytý, sýr, syrový, sychravý, usychat, sýkora, sysel, sýček, syčet, sypat</a:t>
            </a:r>
            <a:endParaRPr lang="cs-CZ" sz="4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42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VYJMENOVANÁ SLOVA </a:t>
            </a:r>
            <a:r>
              <a:rPr lang="cs-CZ" sz="3600" dirty="0" smtClean="0"/>
              <a:t>PO V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8394" y="2759441"/>
            <a:ext cx="712826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vy, vysoký, výt, výskat, zvykat, žvýkat, vydra, výr, povyk, výheň a slova s předponou vy- / </a:t>
            </a:r>
            <a:r>
              <a:rPr lang="cs-CZ" sz="4400" dirty="0" err="1" smtClean="0"/>
              <a:t>vý</a:t>
            </a:r>
            <a:r>
              <a:rPr lang="cs-CZ" sz="4400" dirty="0" smtClean="0"/>
              <a:t>-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72977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VYJMENOVANÁ SLOVA </a:t>
            </a:r>
            <a:r>
              <a:rPr lang="cs-CZ" sz="3600" dirty="0" smtClean="0"/>
              <a:t>PO Z</a:t>
            </a:r>
            <a:endParaRPr lang="cs-CZ" sz="3600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899592" y="3356992"/>
            <a:ext cx="74083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</a:rPr>
              <a:t>brzy, jazyk, nazývat se, Ruzyně</a:t>
            </a:r>
            <a:endParaRPr lang="cs-CZ" sz="4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16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4248472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  <a:spcAft>
                <a:spcPts val="600"/>
              </a:spcAft>
              <a:buNone/>
            </a:pPr>
            <a:r>
              <a:rPr lang="cs-CZ" sz="4000" dirty="0" smtClean="0"/>
              <a:t>   </a:t>
            </a:r>
            <a:r>
              <a:rPr lang="cs-CZ" sz="5500" dirty="0" smtClean="0"/>
              <a:t>Táta </a:t>
            </a:r>
            <a:r>
              <a:rPr lang="cs-CZ" sz="5500" dirty="0" err="1" smtClean="0"/>
              <a:t>sb_l</a:t>
            </a:r>
            <a:r>
              <a:rPr lang="cs-CZ" sz="5500" dirty="0" smtClean="0"/>
              <a:t> poličku </a:t>
            </a:r>
            <a:r>
              <a:rPr lang="cs-CZ" sz="5500" dirty="0" err="1" smtClean="0"/>
              <a:t>hřeb_kem</a:t>
            </a:r>
            <a:r>
              <a:rPr lang="cs-CZ" sz="5500" dirty="0" smtClean="0"/>
              <a:t>. Drahokamy se pěkně </a:t>
            </a:r>
            <a:r>
              <a:rPr lang="cs-CZ" sz="5500" dirty="0" err="1" smtClean="0"/>
              <a:t>bl</a:t>
            </a:r>
            <a:r>
              <a:rPr lang="cs-CZ" sz="5500" dirty="0" smtClean="0"/>
              <a:t>_skají. S_</a:t>
            </a:r>
            <a:r>
              <a:rPr lang="cs-CZ" sz="5500" dirty="0" err="1" smtClean="0"/>
              <a:t>korčí</a:t>
            </a:r>
            <a:r>
              <a:rPr lang="cs-CZ" sz="5500" dirty="0" smtClean="0"/>
              <a:t> mládě p_</a:t>
            </a:r>
            <a:r>
              <a:rPr lang="cs-CZ" sz="5500" dirty="0" err="1" smtClean="0"/>
              <a:t>palo</a:t>
            </a:r>
            <a:r>
              <a:rPr lang="cs-CZ" sz="5500" dirty="0" smtClean="0"/>
              <a:t> v hnízdě. Rád se p_</a:t>
            </a:r>
            <a:r>
              <a:rPr lang="cs-CZ" sz="5500" dirty="0" err="1" smtClean="0"/>
              <a:t>šní</a:t>
            </a:r>
            <a:r>
              <a:rPr lang="cs-CZ" sz="5500" dirty="0" smtClean="0"/>
              <a:t> cizím peřím. Petr má </a:t>
            </a:r>
            <a:r>
              <a:rPr lang="cs-CZ" sz="5500" dirty="0" err="1" smtClean="0"/>
              <a:t>zv</a:t>
            </a:r>
            <a:r>
              <a:rPr lang="cs-CZ" sz="5500" dirty="0" smtClean="0"/>
              <a:t>_</a:t>
            </a:r>
            <a:r>
              <a:rPr lang="cs-CZ" sz="5500" dirty="0" err="1" smtClean="0"/>
              <a:t>šenou</a:t>
            </a:r>
            <a:r>
              <a:rPr lang="cs-CZ" sz="5500" dirty="0" smtClean="0"/>
              <a:t> teplotu. </a:t>
            </a:r>
            <a:r>
              <a:rPr lang="cs-CZ" sz="5500" dirty="0" err="1" smtClean="0"/>
              <a:t>Nez</a:t>
            </a:r>
            <a:r>
              <a:rPr lang="cs-CZ" sz="5500" dirty="0" smtClean="0"/>
              <a:t>_</a:t>
            </a:r>
            <a:r>
              <a:rPr lang="cs-CZ" sz="5500" dirty="0" err="1" smtClean="0"/>
              <a:t>vej</a:t>
            </a:r>
            <a:r>
              <a:rPr lang="cs-CZ" sz="5500" dirty="0" smtClean="0"/>
              <a:t> stále! S_</a:t>
            </a:r>
            <a:r>
              <a:rPr lang="cs-CZ" sz="5500" dirty="0" err="1" smtClean="0"/>
              <a:t>rová</a:t>
            </a:r>
            <a:r>
              <a:rPr lang="cs-CZ" sz="5500" dirty="0" smtClean="0"/>
              <a:t> zelenina je zdravá. Vedle um_vadla v_</a:t>
            </a:r>
            <a:r>
              <a:rPr lang="cs-CZ" sz="5500" dirty="0" err="1" smtClean="0"/>
              <a:t>sí</a:t>
            </a:r>
            <a:r>
              <a:rPr lang="cs-CZ" sz="5500" dirty="0" smtClean="0"/>
              <a:t> ručník. </a:t>
            </a:r>
            <a:endParaRPr lang="cs-CZ" sz="55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Doplňte vynechaná písmena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00484" y="2348880"/>
            <a:ext cx="70567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            </a:t>
            </a:r>
            <a:r>
              <a:rPr lang="cs-CZ" sz="3000" b="1" dirty="0" smtClean="0">
                <a:solidFill>
                  <a:srgbClr val="FF0000"/>
                </a:solidFill>
              </a:rPr>
              <a:t>i                           í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59632" y="3068960"/>
            <a:ext cx="64087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               ý              </a:t>
            </a:r>
            <a:r>
              <a:rPr lang="cs-CZ" sz="3000" b="1" dirty="0" err="1" smtClean="0">
                <a:solidFill>
                  <a:srgbClr val="FF0000"/>
                </a:solidFill>
              </a:rPr>
              <a:t>ý</a:t>
            </a:r>
            <a:r>
              <a:rPr lang="cs-CZ" sz="3000" b="1" dirty="0" smtClean="0">
                <a:solidFill>
                  <a:srgbClr val="FF0000"/>
                </a:solidFill>
              </a:rPr>
              <a:t>                          í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717032"/>
            <a:ext cx="67687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                              y                          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4437112"/>
            <a:ext cx="64087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   ý                                     í                      y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5157192"/>
            <a:ext cx="64087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                                                      y              i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0653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   Nesmíš poranit l_</a:t>
            </a:r>
            <a:r>
              <a:rPr lang="cs-CZ" sz="4000" dirty="0" err="1" smtClean="0"/>
              <a:t>ko</a:t>
            </a:r>
            <a:r>
              <a:rPr lang="cs-CZ" sz="4000" dirty="0" smtClean="0"/>
              <a:t> stromu. Maminka  </a:t>
            </a:r>
            <a:r>
              <a:rPr lang="cs-CZ" sz="4000" dirty="0" err="1" smtClean="0"/>
              <a:t>přeb_rala</a:t>
            </a:r>
            <a:r>
              <a:rPr lang="cs-CZ" sz="4000" dirty="0" smtClean="0"/>
              <a:t> čočku. </a:t>
            </a:r>
            <a:r>
              <a:rPr lang="cs-CZ" sz="4000" dirty="0"/>
              <a:t> </a:t>
            </a:r>
            <a:r>
              <a:rPr lang="cs-CZ" sz="4000" dirty="0" smtClean="0"/>
              <a:t>    Pes v_je na měsíc. </a:t>
            </a:r>
            <a:r>
              <a:rPr lang="cs-CZ" sz="4000" dirty="0" err="1" smtClean="0"/>
              <a:t>Rozv</a:t>
            </a:r>
            <a:r>
              <a:rPr lang="cs-CZ" sz="4000" dirty="0" smtClean="0"/>
              <a:t>_</a:t>
            </a:r>
            <a:r>
              <a:rPr lang="cs-CZ" sz="4000" dirty="0" err="1" smtClean="0"/>
              <a:t>řený</a:t>
            </a:r>
            <a:r>
              <a:rPr lang="cs-CZ" sz="4000" dirty="0" smtClean="0"/>
              <a:t> písek donutil karavanu zastav_</a:t>
            </a:r>
            <a:r>
              <a:rPr lang="cs-CZ" sz="4000" dirty="0" err="1" smtClean="0"/>
              <a:t>t</a:t>
            </a:r>
            <a:r>
              <a:rPr lang="cs-CZ" sz="4000" dirty="0" smtClean="0"/>
              <a:t>. Na </a:t>
            </a:r>
            <a:r>
              <a:rPr lang="cs-CZ" sz="4000" dirty="0" err="1" smtClean="0"/>
              <a:t>kluz_šti</a:t>
            </a:r>
            <a:r>
              <a:rPr lang="cs-CZ" sz="4000" dirty="0" smtClean="0"/>
              <a:t> v_skají děti. </a:t>
            </a:r>
            <a:r>
              <a:rPr lang="cs-CZ" sz="4000" dirty="0"/>
              <a:t> </a:t>
            </a:r>
            <a:r>
              <a:rPr lang="cs-CZ" sz="4000" dirty="0" smtClean="0"/>
              <a:t>         </a:t>
            </a:r>
            <a:r>
              <a:rPr lang="cs-CZ" sz="4000" dirty="0" err="1" smtClean="0"/>
              <a:t>S_lu</a:t>
            </a:r>
            <a:r>
              <a:rPr lang="cs-CZ" sz="4000" dirty="0" smtClean="0"/>
              <a:t> měříme </a:t>
            </a:r>
            <a:r>
              <a:rPr lang="cs-CZ" sz="4000" dirty="0" err="1" smtClean="0"/>
              <a:t>s_loměrem</a:t>
            </a:r>
            <a:r>
              <a:rPr lang="cs-CZ" sz="4000" dirty="0" smtClean="0"/>
              <a:t>.</a:t>
            </a:r>
          </a:p>
          <a:p>
            <a:pPr>
              <a:buNone/>
            </a:pPr>
            <a:endParaRPr lang="cs-CZ" sz="4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vynechaná písmena – kliknutím na </a:t>
            </a:r>
            <a:r>
              <a:rPr lang="cs-CZ" sz="3600" dirty="0" err="1" smtClean="0"/>
              <a:t>smajlíka</a:t>
            </a:r>
            <a:r>
              <a:rPr lang="cs-CZ" sz="3600" dirty="0" smtClean="0"/>
              <a:t> proveď kontrolu.</a:t>
            </a:r>
            <a:endParaRPr lang="cs-CZ" sz="3600" dirty="0"/>
          </a:p>
        </p:txBody>
      </p:sp>
      <p:pic>
        <p:nvPicPr>
          <p:cNvPr id="1026" name="Picture 2" descr="C:\Users\Marcela\AppData\Local\Microsoft\Windows\Temporary Internet Files\Content.IE5\AFZHS9L4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581128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0" y="206084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5976" y="270892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3284984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y                                  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82538" y="3881941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70096" y="4509120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i         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5141585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í                       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36912"/>
            <a:ext cx="7408333" cy="3489251"/>
          </a:xfrm>
        </p:spPr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  <a:endParaRPr lang="cs-CZ" dirty="0" smtClean="0"/>
          </a:p>
          <a:p>
            <a:pPr>
              <a:buNone/>
            </a:pPr>
            <a:r>
              <a:rPr lang="cs-CZ"/>
              <a:t>	</a:t>
            </a:r>
            <a:r>
              <a:rPr lang="cs-CZ" smtClean="0"/>
              <a:t>z </a:t>
            </a:r>
            <a:r>
              <a:rPr lang="cs-CZ" dirty="0"/>
              <a:t>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77801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201</TotalTime>
  <Words>348</Words>
  <Application>Microsoft Office PowerPoint</Application>
  <PresentationFormat>Předvádění na obrazovce (4:3)</PresentationFormat>
  <Paragraphs>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Prezentace aplikace PowerPoint</vt:lpstr>
      <vt:lpstr>Anotace</vt:lpstr>
      <vt:lpstr>Zopakuj si vyjmenovaná slova VYJMENOVANÁ SLOVA PO B</vt:lpstr>
      <vt:lpstr>VYJMENOVANÁ SLOVA PO L</vt:lpstr>
      <vt:lpstr>VYJMENOVANÁ SLOVA PO M</vt:lpstr>
      <vt:lpstr>VYJMENOVANÁ SLOVA PO P</vt:lpstr>
      <vt:lpstr>VYJMENOVANÁ SLOVA PO S</vt:lpstr>
      <vt:lpstr>VYJMENOVANÁ SLOVA PO V</vt:lpstr>
      <vt:lpstr>VYJMENOVANÁ SLOVA PO Z</vt:lpstr>
      <vt:lpstr>Doplňte vynechaná písmena </vt:lpstr>
      <vt:lpstr>Doplň vynechaná písmena – kliknutím na smajlíka proveď kontrolu.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Veisová Marcela</cp:lastModifiedBy>
  <cp:revision>50</cp:revision>
  <dcterms:created xsi:type="dcterms:W3CDTF">2011-06-20T10:40:08Z</dcterms:created>
  <dcterms:modified xsi:type="dcterms:W3CDTF">2012-11-29T05:49:54Z</dcterms:modified>
</cp:coreProperties>
</file>