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VY_32_INOVACE_06_Český jazyk pro </a:t>
          </a:r>
          <a:r>
            <a:rPr lang="cs-CZ" dirty="0" smtClean="0"/>
            <a:t>7. </a:t>
          </a:r>
          <a:r>
            <a:rPr lang="cs-CZ" dirty="0" err="1" smtClean="0"/>
            <a:t>ročník_Předpony</a:t>
          </a:r>
          <a:r>
            <a:rPr lang="cs-CZ" dirty="0" smtClean="0"/>
            <a:t> </a:t>
          </a:r>
          <a:r>
            <a:rPr lang="pl-PL" dirty="0" smtClean="0"/>
            <a:t>s-, z-, vz-, se-, ze-, vze-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smtClean="0"/>
            <a:t>Předpony </a:t>
          </a:r>
          <a:r>
            <a:rPr lang="pl-PL" smtClean="0"/>
            <a:t>s-, z-, vz-, se-, ze-, vze-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841CC640-D736-4F13-B0FF-29D63B3AFFA1}">
      <dgm:prSet/>
      <dgm:spPr/>
      <dgm:t>
        <a:bodyPr/>
        <a:lstStyle/>
        <a:p>
          <a:r>
            <a:rPr lang="cs-CZ" smtClean="0"/>
            <a:t>Vytvořeno: červenec 2012</a:t>
          </a:r>
          <a:endParaRPr lang="cs-CZ" dirty="0"/>
        </a:p>
      </dgm:t>
    </dgm:pt>
    <dgm:pt modelId="{78FA7A9F-A6E4-4CCE-B68D-791EAC5E06B2}" type="parTrans" cxnId="{182C2E94-FA8E-479F-99D8-4C807B2E8744}">
      <dgm:prSet/>
      <dgm:spPr/>
      <dgm:t>
        <a:bodyPr/>
        <a:lstStyle/>
        <a:p>
          <a:endParaRPr lang="cs-CZ"/>
        </a:p>
      </dgm:t>
    </dgm:pt>
    <dgm:pt modelId="{7268AD07-501D-4496-A2EB-460C1F7FA7ED}" type="sibTrans" cxnId="{182C2E94-FA8E-479F-99D8-4C807B2E8744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1C792997-19EE-44A0-9544-A41805B8DF2F}" type="pres">
      <dgm:prSet presAssocID="{841CC640-D736-4F13-B0FF-29D63B3AFFA1}" presName="vertSpace6" presStyleLbl="node1" presStyleIdx="4" presStyleCnt="6"/>
      <dgm:spPr/>
    </dgm:pt>
    <dgm:pt modelId="{8E8FE698-7C0A-423E-B535-6AD0FDD74301}" type="pres">
      <dgm:prSet presAssocID="{841CC640-D736-4F13-B0FF-29D63B3AFFA1}" presName="circle6" presStyleLbl="node1" presStyleIdx="5" presStyleCnt="6"/>
      <dgm:spPr/>
    </dgm:pt>
    <dgm:pt modelId="{BBA77F20-5E12-43B2-9199-EDDCF811486E}" type="pres">
      <dgm:prSet presAssocID="{841CC640-D736-4F13-B0FF-29D63B3AFFA1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DEDB2B-2C8A-46A0-822B-5B0B7BC2E825}" type="pres">
      <dgm:prSet presAssocID="{841CC640-D736-4F13-B0FF-29D63B3AFFA1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CDF34DE0-C08C-43CB-9C00-0714F3C7B81C}" type="presOf" srcId="{841CC640-D736-4F13-B0FF-29D63B3AFFA1}" destId="{BBA77F20-5E12-43B2-9199-EDDCF811486E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31A7CE98-74D2-463B-9483-8BD386B6B291}" type="presOf" srcId="{841CC640-D736-4F13-B0FF-29D63B3AFFA1}" destId="{65DEDB2B-2C8A-46A0-822B-5B0B7BC2E825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182C2E94-FA8E-479F-99D8-4C807B2E8744}" srcId="{757F3AB3-0718-4624-B441-E567A8F0AB56}" destId="{841CC640-D736-4F13-B0FF-29D63B3AFFA1}" srcOrd="5" destOrd="0" parTransId="{78FA7A9F-A6E4-4CCE-B68D-791EAC5E06B2}" sibTransId="{7268AD07-501D-4496-A2EB-460C1F7FA7ED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04E34B05-81EA-4861-8C98-783714AC18A4}" type="presParOf" srcId="{333A1088-737F-45CB-B68E-254E46348037}" destId="{1C792997-19EE-44A0-9544-A41805B8DF2F}" srcOrd="15" destOrd="0" presId="urn:microsoft.com/office/officeart/2005/8/layout/target3"/>
    <dgm:cxn modelId="{7C4DB854-0FEA-4B06-99F6-2442D681EBAB}" type="presParOf" srcId="{333A1088-737F-45CB-B68E-254E46348037}" destId="{8E8FE698-7C0A-423E-B535-6AD0FDD74301}" srcOrd="16" destOrd="0" presId="urn:microsoft.com/office/officeart/2005/8/layout/target3"/>
    <dgm:cxn modelId="{7F7B2C31-6605-4F6E-AC0D-84274CC928D6}" type="presParOf" srcId="{333A1088-737F-45CB-B68E-254E46348037}" destId="{BBA77F20-5E12-43B2-9199-EDDCF811486E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266B3438-367D-4257-AA28-7AD6A198399D}" type="presParOf" srcId="{333A1088-737F-45CB-B68E-254E46348037}" destId="{65DEDB2B-2C8A-46A0-822B-5B0B7BC2E825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149D04-8909-4ACF-876F-90076BCF0BDE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49A0789-A4D2-47CA-BA4E-0B10E99365D4}">
      <dgm:prSet phldrT="[Text]" phldr="1"/>
      <dgm:spPr/>
      <dgm:t>
        <a:bodyPr/>
        <a:lstStyle/>
        <a:p>
          <a:endParaRPr lang="cs-CZ" dirty="0"/>
        </a:p>
      </dgm:t>
    </dgm:pt>
    <dgm:pt modelId="{C0D67ED4-48FB-4D2D-A3DE-8DDDFC1951D2}" type="parTrans" cxnId="{66E15599-6AC5-4F2C-9D0D-89ED91CBEC55}">
      <dgm:prSet/>
      <dgm:spPr/>
      <dgm:t>
        <a:bodyPr/>
        <a:lstStyle/>
        <a:p>
          <a:endParaRPr lang="cs-CZ"/>
        </a:p>
      </dgm:t>
    </dgm:pt>
    <dgm:pt modelId="{138C8B08-EA15-42BA-AE3F-E0C05B7D2324}" type="sibTrans" cxnId="{66E15599-6AC5-4F2C-9D0D-89ED91CBEC55}">
      <dgm:prSet/>
      <dgm:spPr/>
      <dgm:t>
        <a:bodyPr/>
        <a:lstStyle/>
        <a:p>
          <a:endParaRPr lang="cs-CZ"/>
        </a:p>
      </dgm:t>
    </dgm:pt>
    <dgm:pt modelId="{6BAF32D4-1DDF-430E-98B6-0D4027DDDCF1}">
      <dgm:prSet phldrT="[Text]" custT="1"/>
      <dgm:spPr/>
      <dgm:t>
        <a:bodyPr/>
        <a:lstStyle/>
        <a:p>
          <a:r>
            <a:rPr lang="cs-CZ" sz="1500" dirty="0" smtClean="0"/>
            <a:t>slova udávající </a:t>
          </a:r>
          <a:r>
            <a:rPr lang="cs-CZ" sz="1500" b="1" dirty="0" smtClean="0"/>
            <a:t>směr shora dolů, z povrchu</a:t>
          </a:r>
          <a:endParaRPr lang="cs-CZ" sz="1500" dirty="0"/>
        </a:p>
      </dgm:t>
    </dgm:pt>
    <dgm:pt modelId="{12BD3957-8087-4237-8002-5D47C3D9FF5C}" type="parTrans" cxnId="{5B0B4E76-5E5C-43AF-8178-B689E989B0EC}">
      <dgm:prSet/>
      <dgm:spPr/>
      <dgm:t>
        <a:bodyPr/>
        <a:lstStyle/>
        <a:p>
          <a:endParaRPr lang="cs-CZ"/>
        </a:p>
      </dgm:t>
    </dgm:pt>
    <dgm:pt modelId="{68BDAEF7-BF01-495E-BC6A-22BF6F596048}" type="sibTrans" cxnId="{5B0B4E76-5E5C-43AF-8178-B689E989B0EC}">
      <dgm:prSet/>
      <dgm:spPr/>
      <dgm:t>
        <a:bodyPr/>
        <a:lstStyle/>
        <a:p>
          <a:endParaRPr lang="cs-CZ"/>
        </a:p>
      </dgm:t>
    </dgm:pt>
    <dgm:pt modelId="{C472C8F5-E880-4174-83EC-5D43BCBFBF76}">
      <dgm:prSet phldrT="[Text]" phldr="1"/>
      <dgm:spPr/>
      <dgm:t>
        <a:bodyPr/>
        <a:lstStyle/>
        <a:p>
          <a:endParaRPr lang="cs-CZ"/>
        </a:p>
      </dgm:t>
    </dgm:pt>
    <dgm:pt modelId="{C7F4C54D-1E5D-49E9-93D3-4A16A492B57D}" type="parTrans" cxnId="{33038511-EE17-4D70-9CDC-C9675103A6E9}">
      <dgm:prSet/>
      <dgm:spPr/>
      <dgm:t>
        <a:bodyPr/>
        <a:lstStyle/>
        <a:p>
          <a:endParaRPr lang="cs-CZ"/>
        </a:p>
      </dgm:t>
    </dgm:pt>
    <dgm:pt modelId="{BC0A02D7-332D-45E9-B002-7EC2E95FF028}" type="sibTrans" cxnId="{33038511-EE17-4D70-9CDC-C9675103A6E9}">
      <dgm:prSet/>
      <dgm:spPr/>
      <dgm:t>
        <a:bodyPr/>
        <a:lstStyle/>
        <a:p>
          <a:endParaRPr lang="cs-CZ"/>
        </a:p>
      </dgm:t>
    </dgm:pt>
    <dgm:pt modelId="{07C6F653-913A-4979-9AFE-91DF41EE4E3A}">
      <dgm:prSet phldrT="[Text]"/>
      <dgm:spPr/>
      <dgm:t>
        <a:bodyPr/>
        <a:lstStyle/>
        <a:p>
          <a:r>
            <a:rPr lang="cs-CZ" dirty="0" smtClean="0"/>
            <a:t>slova </a:t>
          </a:r>
          <a:r>
            <a:rPr lang="cs-CZ" b="1" dirty="0" smtClean="0"/>
            <a:t>ustálená</a:t>
          </a:r>
          <a:r>
            <a:rPr lang="cs-CZ" dirty="0" smtClean="0"/>
            <a:t> (např. skončit, spálit, strávit, skonat)</a:t>
          </a:r>
          <a:endParaRPr lang="cs-CZ" dirty="0"/>
        </a:p>
      </dgm:t>
    </dgm:pt>
    <dgm:pt modelId="{1BDC11A9-4BEB-4A6D-A165-CA978B2464A3}" type="parTrans" cxnId="{C177A471-A435-427E-91DC-435B374B76FC}">
      <dgm:prSet/>
      <dgm:spPr/>
      <dgm:t>
        <a:bodyPr/>
        <a:lstStyle/>
        <a:p>
          <a:endParaRPr lang="cs-CZ"/>
        </a:p>
      </dgm:t>
    </dgm:pt>
    <dgm:pt modelId="{087F660B-74B7-4C51-833E-9FEB866FA266}" type="sibTrans" cxnId="{C177A471-A435-427E-91DC-435B374B76FC}">
      <dgm:prSet/>
      <dgm:spPr/>
      <dgm:t>
        <a:bodyPr/>
        <a:lstStyle/>
        <a:p>
          <a:endParaRPr lang="cs-CZ"/>
        </a:p>
      </dgm:t>
    </dgm:pt>
    <dgm:pt modelId="{2FC958E4-5DF8-479D-9592-B1EB7725650A}">
      <dgm:prSet custT="1"/>
      <dgm:spPr/>
      <dgm:t>
        <a:bodyPr/>
        <a:lstStyle/>
        <a:p>
          <a:r>
            <a:rPr lang="cs-CZ" sz="1500" dirty="0" smtClean="0"/>
            <a:t>(např. seskočit, sesunout, snést, svléci, seslat, sloupat)</a:t>
          </a:r>
          <a:endParaRPr lang="cs-CZ" sz="1500" dirty="0"/>
        </a:p>
      </dgm:t>
    </dgm:pt>
    <dgm:pt modelId="{8EFBEBFA-2A69-4FC1-927A-046169A30BCC}" type="parTrans" cxnId="{07217FD3-2BF3-4EE0-B57A-2D4BE79C70B1}">
      <dgm:prSet/>
      <dgm:spPr/>
      <dgm:t>
        <a:bodyPr/>
        <a:lstStyle/>
        <a:p>
          <a:endParaRPr lang="cs-CZ"/>
        </a:p>
      </dgm:t>
    </dgm:pt>
    <dgm:pt modelId="{C32A9CEE-668B-4D9C-8F91-DCF3F2D5AB76}" type="sibTrans" cxnId="{07217FD3-2BF3-4EE0-B57A-2D4BE79C70B1}">
      <dgm:prSet/>
      <dgm:spPr/>
      <dgm:t>
        <a:bodyPr/>
        <a:lstStyle/>
        <a:p>
          <a:endParaRPr lang="cs-CZ"/>
        </a:p>
      </dgm:t>
    </dgm:pt>
    <dgm:pt modelId="{2125C9F3-EA2D-4259-9EF6-85C5EA5BCD26}">
      <dgm:prSet phldrT="[Text]"/>
      <dgm:spPr/>
      <dgm:t>
        <a:bodyPr/>
        <a:lstStyle/>
        <a:p>
          <a:r>
            <a:rPr lang="cs-CZ" dirty="0" smtClean="0"/>
            <a:t>slova udávající </a:t>
          </a:r>
          <a:r>
            <a:rPr lang="cs-CZ" b="1" dirty="0" smtClean="0"/>
            <a:t>směr dohromady </a:t>
          </a:r>
          <a:r>
            <a:rPr lang="cs-CZ" dirty="0" smtClean="0"/>
            <a:t>– k sobě, na jedno místo (např. scházet se, shledat, sezvat, spojit, smíchat)</a:t>
          </a:r>
          <a:endParaRPr lang="cs-CZ" dirty="0"/>
        </a:p>
      </dgm:t>
    </dgm:pt>
    <dgm:pt modelId="{E6B727BA-127E-4EEC-9845-3F48091C2459}" type="sibTrans" cxnId="{960F0693-99F3-42C1-A8A6-E0E15378596A}">
      <dgm:prSet/>
      <dgm:spPr/>
      <dgm:t>
        <a:bodyPr/>
        <a:lstStyle/>
        <a:p>
          <a:endParaRPr lang="cs-CZ"/>
        </a:p>
      </dgm:t>
    </dgm:pt>
    <dgm:pt modelId="{4DD205AA-202A-40DF-B5D4-2241DC0857B4}" type="parTrans" cxnId="{960F0693-99F3-42C1-A8A6-E0E15378596A}">
      <dgm:prSet/>
      <dgm:spPr/>
      <dgm:t>
        <a:bodyPr/>
        <a:lstStyle/>
        <a:p>
          <a:endParaRPr lang="cs-CZ"/>
        </a:p>
      </dgm:t>
    </dgm:pt>
    <dgm:pt modelId="{179AA761-E127-40BE-A187-1450A3E2EB51}">
      <dgm:prSet phldrT="[Text]" phldr="1"/>
      <dgm:spPr/>
      <dgm:t>
        <a:bodyPr/>
        <a:lstStyle/>
        <a:p>
          <a:endParaRPr lang="cs-CZ" dirty="0"/>
        </a:p>
      </dgm:t>
    </dgm:pt>
    <dgm:pt modelId="{93AF713F-AE2E-4483-B523-93D2C5B94ED8}" type="sibTrans" cxnId="{8FDA1130-8630-4339-B591-16C08C3C4AB7}">
      <dgm:prSet/>
      <dgm:spPr/>
      <dgm:t>
        <a:bodyPr/>
        <a:lstStyle/>
        <a:p>
          <a:endParaRPr lang="cs-CZ"/>
        </a:p>
      </dgm:t>
    </dgm:pt>
    <dgm:pt modelId="{0A75B1F4-A0DC-42B2-893A-B23A21944078}" type="parTrans" cxnId="{8FDA1130-8630-4339-B591-16C08C3C4AB7}">
      <dgm:prSet/>
      <dgm:spPr/>
      <dgm:t>
        <a:bodyPr/>
        <a:lstStyle/>
        <a:p>
          <a:endParaRPr lang="cs-CZ"/>
        </a:p>
      </dgm:t>
    </dgm:pt>
    <dgm:pt modelId="{7B733E3E-EF41-4243-85AC-3BB66371BFD3}" type="pres">
      <dgm:prSet presAssocID="{1B149D04-8909-4ACF-876F-90076BCF0BDE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30050A85-C2FB-4159-B738-5FBBC4EAF2D0}" type="pres">
      <dgm:prSet presAssocID="{D49A0789-A4D2-47CA-BA4E-0B10E99365D4}" presName="parenttextcomposite" presStyleCnt="0"/>
      <dgm:spPr/>
    </dgm:pt>
    <dgm:pt modelId="{0CC98535-C5B5-431D-906A-90F458258F6E}" type="pres">
      <dgm:prSet presAssocID="{D49A0789-A4D2-47CA-BA4E-0B10E99365D4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5B8A6A-A57D-499C-A9C8-DAA2C3D8AE6D}" type="pres">
      <dgm:prSet presAssocID="{D49A0789-A4D2-47CA-BA4E-0B10E99365D4}" presName="composite" presStyleCnt="0"/>
      <dgm:spPr/>
    </dgm:pt>
    <dgm:pt modelId="{858BE6C9-770F-4BEF-9BFD-B6CABE9A750F}" type="pres">
      <dgm:prSet presAssocID="{D49A0789-A4D2-47CA-BA4E-0B10E99365D4}" presName="chevron1" presStyleLbl="alignNode1" presStyleIdx="0" presStyleCnt="21"/>
      <dgm:spPr/>
    </dgm:pt>
    <dgm:pt modelId="{C1B02B93-F872-4AF3-B830-6D094E8E76E2}" type="pres">
      <dgm:prSet presAssocID="{D49A0789-A4D2-47CA-BA4E-0B10E99365D4}" presName="chevron2" presStyleLbl="alignNode1" presStyleIdx="1" presStyleCnt="21"/>
      <dgm:spPr/>
    </dgm:pt>
    <dgm:pt modelId="{45BCA842-F579-4ECF-8B5E-3B3BE090FECC}" type="pres">
      <dgm:prSet presAssocID="{D49A0789-A4D2-47CA-BA4E-0B10E99365D4}" presName="chevron3" presStyleLbl="alignNode1" presStyleIdx="2" presStyleCnt="21"/>
      <dgm:spPr/>
    </dgm:pt>
    <dgm:pt modelId="{A71950C7-7423-43CB-915C-ACD53F85A958}" type="pres">
      <dgm:prSet presAssocID="{D49A0789-A4D2-47CA-BA4E-0B10E99365D4}" presName="chevron4" presStyleLbl="alignNode1" presStyleIdx="3" presStyleCnt="21"/>
      <dgm:spPr/>
    </dgm:pt>
    <dgm:pt modelId="{E9F9F893-8114-4F2D-9515-9503CCE3E98A}" type="pres">
      <dgm:prSet presAssocID="{D49A0789-A4D2-47CA-BA4E-0B10E99365D4}" presName="chevron5" presStyleLbl="alignNode1" presStyleIdx="4" presStyleCnt="21"/>
      <dgm:spPr/>
    </dgm:pt>
    <dgm:pt modelId="{A1473C41-C299-47F9-8322-584B477C52A4}" type="pres">
      <dgm:prSet presAssocID="{D49A0789-A4D2-47CA-BA4E-0B10E99365D4}" presName="chevron6" presStyleLbl="alignNode1" presStyleIdx="5" presStyleCnt="21"/>
      <dgm:spPr/>
    </dgm:pt>
    <dgm:pt modelId="{E7723F20-0784-4EBD-BFED-A7E0FC063667}" type="pres">
      <dgm:prSet presAssocID="{D49A0789-A4D2-47CA-BA4E-0B10E99365D4}" presName="chevron7" presStyleLbl="alignNode1" presStyleIdx="6" presStyleCnt="21"/>
      <dgm:spPr/>
    </dgm:pt>
    <dgm:pt modelId="{7E7DEAF0-891D-4E32-B656-538DAAE5C669}" type="pres">
      <dgm:prSet presAssocID="{D49A0789-A4D2-47CA-BA4E-0B10E99365D4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C003EF-577A-44EE-8B3F-9651B5489C53}" type="pres">
      <dgm:prSet presAssocID="{138C8B08-EA15-42BA-AE3F-E0C05B7D2324}" presName="sibTrans" presStyleCnt="0"/>
      <dgm:spPr/>
    </dgm:pt>
    <dgm:pt modelId="{F3B74949-B91B-4C22-97BA-700589141D79}" type="pres">
      <dgm:prSet presAssocID="{179AA761-E127-40BE-A187-1450A3E2EB51}" presName="parenttextcomposite" presStyleCnt="0"/>
      <dgm:spPr/>
    </dgm:pt>
    <dgm:pt modelId="{0E953C2E-8F3F-4229-890A-4F2148AFAEAF}" type="pres">
      <dgm:prSet presAssocID="{179AA761-E127-40BE-A187-1450A3E2EB51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D7240-0586-4C93-A0B9-AD9155450756}" type="pres">
      <dgm:prSet presAssocID="{179AA761-E127-40BE-A187-1450A3E2EB51}" presName="composite" presStyleCnt="0"/>
      <dgm:spPr/>
    </dgm:pt>
    <dgm:pt modelId="{A9A21927-0078-45B1-AA9C-6712A6E9AD7C}" type="pres">
      <dgm:prSet presAssocID="{179AA761-E127-40BE-A187-1450A3E2EB51}" presName="chevron1" presStyleLbl="alignNode1" presStyleIdx="7" presStyleCnt="21"/>
      <dgm:spPr/>
    </dgm:pt>
    <dgm:pt modelId="{60D88F96-8707-44E0-A50E-271543CB3928}" type="pres">
      <dgm:prSet presAssocID="{179AA761-E127-40BE-A187-1450A3E2EB51}" presName="chevron2" presStyleLbl="alignNode1" presStyleIdx="8" presStyleCnt="21"/>
      <dgm:spPr/>
    </dgm:pt>
    <dgm:pt modelId="{1F1DCF45-82CC-4009-A944-B05FD2EFA838}" type="pres">
      <dgm:prSet presAssocID="{179AA761-E127-40BE-A187-1450A3E2EB51}" presName="chevron3" presStyleLbl="alignNode1" presStyleIdx="9" presStyleCnt="21"/>
      <dgm:spPr/>
    </dgm:pt>
    <dgm:pt modelId="{C8BEBE67-FD28-47A7-8CBB-34B9A90781AC}" type="pres">
      <dgm:prSet presAssocID="{179AA761-E127-40BE-A187-1450A3E2EB51}" presName="chevron4" presStyleLbl="alignNode1" presStyleIdx="10" presStyleCnt="21"/>
      <dgm:spPr/>
    </dgm:pt>
    <dgm:pt modelId="{367D3F9A-E172-4BE1-9F94-331D4434E5D3}" type="pres">
      <dgm:prSet presAssocID="{179AA761-E127-40BE-A187-1450A3E2EB51}" presName="chevron5" presStyleLbl="alignNode1" presStyleIdx="11" presStyleCnt="21"/>
      <dgm:spPr/>
    </dgm:pt>
    <dgm:pt modelId="{F481FC72-D32C-4A2A-A421-3F5A37D6FF99}" type="pres">
      <dgm:prSet presAssocID="{179AA761-E127-40BE-A187-1450A3E2EB51}" presName="chevron6" presStyleLbl="alignNode1" presStyleIdx="12" presStyleCnt="21"/>
      <dgm:spPr/>
    </dgm:pt>
    <dgm:pt modelId="{D96B7865-CE1E-4390-A201-2B7564A628B4}" type="pres">
      <dgm:prSet presAssocID="{179AA761-E127-40BE-A187-1450A3E2EB51}" presName="chevron7" presStyleLbl="alignNode1" presStyleIdx="13" presStyleCnt="21"/>
      <dgm:spPr/>
    </dgm:pt>
    <dgm:pt modelId="{FC30B3B0-08F3-4F0E-BB00-F858F07B7EDD}" type="pres">
      <dgm:prSet presAssocID="{179AA761-E127-40BE-A187-1450A3E2EB51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4BEFBA-9210-4913-AF5E-E6F369F519FD}" type="pres">
      <dgm:prSet presAssocID="{93AF713F-AE2E-4483-B523-93D2C5B94ED8}" presName="sibTrans" presStyleCnt="0"/>
      <dgm:spPr/>
    </dgm:pt>
    <dgm:pt modelId="{B58E4C9C-975C-4A2E-A33F-CDEAAD5393B3}" type="pres">
      <dgm:prSet presAssocID="{C472C8F5-E880-4174-83EC-5D43BCBFBF76}" presName="parenttextcomposite" presStyleCnt="0"/>
      <dgm:spPr/>
    </dgm:pt>
    <dgm:pt modelId="{454B6F7F-EF09-45BD-8456-B9A6D3B723BF}" type="pres">
      <dgm:prSet presAssocID="{C472C8F5-E880-4174-83EC-5D43BCBFBF76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A40DC3-8E61-48AA-9FD6-7636483331F7}" type="pres">
      <dgm:prSet presAssocID="{C472C8F5-E880-4174-83EC-5D43BCBFBF76}" presName="composite" presStyleCnt="0"/>
      <dgm:spPr/>
    </dgm:pt>
    <dgm:pt modelId="{A3D9819C-8DB4-40AB-A2F6-BB045F808370}" type="pres">
      <dgm:prSet presAssocID="{C472C8F5-E880-4174-83EC-5D43BCBFBF76}" presName="chevron1" presStyleLbl="alignNode1" presStyleIdx="14" presStyleCnt="21"/>
      <dgm:spPr/>
    </dgm:pt>
    <dgm:pt modelId="{2EFA3BBF-7C5A-4272-8C7D-97B6E4C3B82A}" type="pres">
      <dgm:prSet presAssocID="{C472C8F5-E880-4174-83EC-5D43BCBFBF76}" presName="chevron2" presStyleLbl="alignNode1" presStyleIdx="15" presStyleCnt="21"/>
      <dgm:spPr/>
    </dgm:pt>
    <dgm:pt modelId="{15FD80F2-6BCF-4866-84AB-ADD0567E7041}" type="pres">
      <dgm:prSet presAssocID="{C472C8F5-E880-4174-83EC-5D43BCBFBF76}" presName="chevron3" presStyleLbl="alignNode1" presStyleIdx="16" presStyleCnt="21"/>
      <dgm:spPr/>
    </dgm:pt>
    <dgm:pt modelId="{59D3D9EE-5005-4375-81BA-638611F1520B}" type="pres">
      <dgm:prSet presAssocID="{C472C8F5-E880-4174-83EC-5D43BCBFBF76}" presName="chevron4" presStyleLbl="alignNode1" presStyleIdx="17" presStyleCnt="21"/>
      <dgm:spPr/>
    </dgm:pt>
    <dgm:pt modelId="{CF07C57A-853A-48C7-8966-FC4AD9D8D50D}" type="pres">
      <dgm:prSet presAssocID="{C472C8F5-E880-4174-83EC-5D43BCBFBF76}" presName="chevron5" presStyleLbl="alignNode1" presStyleIdx="18" presStyleCnt="21"/>
      <dgm:spPr/>
    </dgm:pt>
    <dgm:pt modelId="{EE6F0F52-4571-4747-8A8A-EDBA147264D4}" type="pres">
      <dgm:prSet presAssocID="{C472C8F5-E880-4174-83EC-5D43BCBFBF76}" presName="chevron6" presStyleLbl="alignNode1" presStyleIdx="19" presStyleCnt="21"/>
      <dgm:spPr/>
    </dgm:pt>
    <dgm:pt modelId="{B98F5864-34D8-4357-90B1-05F3DFC6599E}" type="pres">
      <dgm:prSet presAssocID="{C472C8F5-E880-4174-83EC-5D43BCBFBF76}" presName="chevron7" presStyleLbl="alignNode1" presStyleIdx="20" presStyleCnt="21"/>
      <dgm:spPr/>
    </dgm:pt>
    <dgm:pt modelId="{3FB99E20-75CE-41B2-BC15-9700B9AD9884}" type="pres">
      <dgm:prSet presAssocID="{C472C8F5-E880-4174-83EC-5D43BCBFBF76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DA1130-8630-4339-B591-16C08C3C4AB7}" srcId="{1B149D04-8909-4ACF-876F-90076BCF0BDE}" destId="{179AA761-E127-40BE-A187-1450A3E2EB51}" srcOrd="1" destOrd="0" parTransId="{0A75B1F4-A0DC-42B2-893A-B23A21944078}" sibTransId="{93AF713F-AE2E-4483-B523-93D2C5B94ED8}"/>
    <dgm:cxn modelId="{07217FD3-2BF3-4EE0-B57A-2D4BE79C70B1}" srcId="{6BAF32D4-1DDF-430E-98B6-0D4027DDDCF1}" destId="{2FC958E4-5DF8-479D-9592-B1EB7725650A}" srcOrd="0" destOrd="0" parTransId="{8EFBEBFA-2A69-4FC1-927A-046169A30BCC}" sibTransId="{C32A9CEE-668B-4D9C-8F91-DCF3F2D5AB76}"/>
    <dgm:cxn modelId="{28466D1E-8F56-4DDE-8349-39C5CBF280B1}" type="presOf" srcId="{D49A0789-A4D2-47CA-BA4E-0B10E99365D4}" destId="{0CC98535-C5B5-431D-906A-90F458258F6E}" srcOrd="0" destOrd="0" presId="urn:microsoft.com/office/officeart/2008/layout/VerticalAccentList"/>
    <dgm:cxn modelId="{7ADFAA59-1C76-46F2-899A-F84A044CC31E}" type="presOf" srcId="{179AA761-E127-40BE-A187-1450A3E2EB51}" destId="{0E953C2E-8F3F-4229-890A-4F2148AFAEAF}" srcOrd="0" destOrd="0" presId="urn:microsoft.com/office/officeart/2008/layout/VerticalAccentList"/>
    <dgm:cxn modelId="{B059F900-2FC5-43B4-A1BB-C9426776DBB4}" type="presOf" srcId="{1B149D04-8909-4ACF-876F-90076BCF0BDE}" destId="{7B733E3E-EF41-4243-85AC-3BB66371BFD3}" srcOrd="0" destOrd="0" presId="urn:microsoft.com/office/officeart/2008/layout/VerticalAccentList"/>
    <dgm:cxn modelId="{FCBD3AAF-4CD7-4DD2-808B-B7F48BC824D7}" type="presOf" srcId="{07C6F653-913A-4979-9AFE-91DF41EE4E3A}" destId="{3FB99E20-75CE-41B2-BC15-9700B9AD9884}" srcOrd="0" destOrd="0" presId="urn:microsoft.com/office/officeart/2008/layout/VerticalAccentList"/>
    <dgm:cxn modelId="{66E15599-6AC5-4F2C-9D0D-89ED91CBEC55}" srcId="{1B149D04-8909-4ACF-876F-90076BCF0BDE}" destId="{D49A0789-A4D2-47CA-BA4E-0B10E99365D4}" srcOrd="0" destOrd="0" parTransId="{C0D67ED4-48FB-4D2D-A3DE-8DDDFC1951D2}" sibTransId="{138C8B08-EA15-42BA-AE3F-E0C05B7D2324}"/>
    <dgm:cxn modelId="{4E662667-72D2-4C1B-9646-3C56A2C02C9F}" type="presOf" srcId="{2FC958E4-5DF8-479D-9592-B1EB7725650A}" destId="{FC30B3B0-08F3-4F0E-BB00-F858F07B7EDD}" srcOrd="0" destOrd="1" presId="urn:microsoft.com/office/officeart/2008/layout/VerticalAccentList"/>
    <dgm:cxn modelId="{33038511-EE17-4D70-9CDC-C9675103A6E9}" srcId="{1B149D04-8909-4ACF-876F-90076BCF0BDE}" destId="{C472C8F5-E880-4174-83EC-5D43BCBFBF76}" srcOrd="2" destOrd="0" parTransId="{C7F4C54D-1E5D-49E9-93D3-4A16A492B57D}" sibTransId="{BC0A02D7-332D-45E9-B002-7EC2E95FF028}"/>
    <dgm:cxn modelId="{C177A471-A435-427E-91DC-435B374B76FC}" srcId="{C472C8F5-E880-4174-83EC-5D43BCBFBF76}" destId="{07C6F653-913A-4979-9AFE-91DF41EE4E3A}" srcOrd="0" destOrd="0" parTransId="{1BDC11A9-4BEB-4A6D-A165-CA978B2464A3}" sibTransId="{087F660B-74B7-4C51-833E-9FEB866FA266}"/>
    <dgm:cxn modelId="{ABE097D7-9069-4377-9145-5B678C686E8F}" type="presOf" srcId="{C472C8F5-E880-4174-83EC-5D43BCBFBF76}" destId="{454B6F7F-EF09-45BD-8456-B9A6D3B723BF}" srcOrd="0" destOrd="0" presId="urn:microsoft.com/office/officeart/2008/layout/VerticalAccentList"/>
    <dgm:cxn modelId="{5B0B4E76-5E5C-43AF-8178-B689E989B0EC}" srcId="{179AA761-E127-40BE-A187-1450A3E2EB51}" destId="{6BAF32D4-1DDF-430E-98B6-0D4027DDDCF1}" srcOrd="0" destOrd="0" parTransId="{12BD3957-8087-4237-8002-5D47C3D9FF5C}" sibTransId="{68BDAEF7-BF01-495E-BC6A-22BF6F596048}"/>
    <dgm:cxn modelId="{960F0693-99F3-42C1-A8A6-E0E15378596A}" srcId="{D49A0789-A4D2-47CA-BA4E-0B10E99365D4}" destId="{2125C9F3-EA2D-4259-9EF6-85C5EA5BCD26}" srcOrd="0" destOrd="0" parTransId="{4DD205AA-202A-40DF-B5D4-2241DC0857B4}" sibTransId="{E6B727BA-127E-4EEC-9845-3F48091C2459}"/>
    <dgm:cxn modelId="{274796E2-B3B8-4D3E-83A2-C297753790EE}" type="presOf" srcId="{6BAF32D4-1DDF-430E-98B6-0D4027DDDCF1}" destId="{FC30B3B0-08F3-4F0E-BB00-F858F07B7EDD}" srcOrd="0" destOrd="0" presId="urn:microsoft.com/office/officeart/2008/layout/VerticalAccentList"/>
    <dgm:cxn modelId="{4D2F6F80-12D3-4EFF-82E6-8F3FB8091925}" type="presOf" srcId="{2125C9F3-EA2D-4259-9EF6-85C5EA5BCD26}" destId="{7E7DEAF0-891D-4E32-B656-538DAAE5C669}" srcOrd="0" destOrd="0" presId="urn:microsoft.com/office/officeart/2008/layout/VerticalAccentList"/>
    <dgm:cxn modelId="{210A959E-1BD5-4F5A-8A76-7C93FFAE8B44}" type="presParOf" srcId="{7B733E3E-EF41-4243-85AC-3BB66371BFD3}" destId="{30050A85-C2FB-4159-B738-5FBBC4EAF2D0}" srcOrd="0" destOrd="0" presId="urn:microsoft.com/office/officeart/2008/layout/VerticalAccentList"/>
    <dgm:cxn modelId="{67CBE4BE-AC87-4E65-B4C1-55465E0A5EE3}" type="presParOf" srcId="{30050A85-C2FB-4159-B738-5FBBC4EAF2D0}" destId="{0CC98535-C5B5-431D-906A-90F458258F6E}" srcOrd="0" destOrd="0" presId="urn:microsoft.com/office/officeart/2008/layout/VerticalAccentList"/>
    <dgm:cxn modelId="{8E571759-8546-4A14-A227-50D55DE3D5D9}" type="presParOf" srcId="{7B733E3E-EF41-4243-85AC-3BB66371BFD3}" destId="{9D5B8A6A-A57D-499C-A9C8-DAA2C3D8AE6D}" srcOrd="1" destOrd="0" presId="urn:microsoft.com/office/officeart/2008/layout/VerticalAccentList"/>
    <dgm:cxn modelId="{5F1265EC-6F77-42A9-93EC-8C969D823FBC}" type="presParOf" srcId="{9D5B8A6A-A57D-499C-A9C8-DAA2C3D8AE6D}" destId="{858BE6C9-770F-4BEF-9BFD-B6CABE9A750F}" srcOrd="0" destOrd="0" presId="urn:microsoft.com/office/officeart/2008/layout/VerticalAccentList"/>
    <dgm:cxn modelId="{712EA662-630B-4910-91C1-4584BA1D6317}" type="presParOf" srcId="{9D5B8A6A-A57D-499C-A9C8-DAA2C3D8AE6D}" destId="{C1B02B93-F872-4AF3-B830-6D094E8E76E2}" srcOrd="1" destOrd="0" presId="urn:microsoft.com/office/officeart/2008/layout/VerticalAccentList"/>
    <dgm:cxn modelId="{E16B861B-8766-417D-9A7B-06B7ACD4F620}" type="presParOf" srcId="{9D5B8A6A-A57D-499C-A9C8-DAA2C3D8AE6D}" destId="{45BCA842-F579-4ECF-8B5E-3B3BE090FECC}" srcOrd="2" destOrd="0" presId="urn:microsoft.com/office/officeart/2008/layout/VerticalAccentList"/>
    <dgm:cxn modelId="{015A784A-FFCE-405B-8F42-8A0EBDDC13C7}" type="presParOf" srcId="{9D5B8A6A-A57D-499C-A9C8-DAA2C3D8AE6D}" destId="{A71950C7-7423-43CB-915C-ACD53F85A958}" srcOrd="3" destOrd="0" presId="urn:microsoft.com/office/officeart/2008/layout/VerticalAccentList"/>
    <dgm:cxn modelId="{5D3E5E76-8D47-48F3-A500-96D561C44403}" type="presParOf" srcId="{9D5B8A6A-A57D-499C-A9C8-DAA2C3D8AE6D}" destId="{E9F9F893-8114-4F2D-9515-9503CCE3E98A}" srcOrd="4" destOrd="0" presId="urn:microsoft.com/office/officeart/2008/layout/VerticalAccentList"/>
    <dgm:cxn modelId="{66A2AC4A-4DD5-47BF-A4B9-0B45DFAB1A7B}" type="presParOf" srcId="{9D5B8A6A-A57D-499C-A9C8-DAA2C3D8AE6D}" destId="{A1473C41-C299-47F9-8322-584B477C52A4}" srcOrd="5" destOrd="0" presId="urn:microsoft.com/office/officeart/2008/layout/VerticalAccentList"/>
    <dgm:cxn modelId="{28BEA96B-472E-41DF-9226-2526C253D63F}" type="presParOf" srcId="{9D5B8A6A-A57D-499C-A9C8-DAA2C3D8AE6D}" destId="{E7723F20-0784-4EBD-BFED-A7E0FC063667}" srcOrd="6" destOrd="0" presId="urn:microsoft.com/office/officeart/2008/layout/VerticalAccentList"/>
    <dgm:cxn modelId="{4E477320-292D-4555-A610-295CBC2ECE5C}" type="presParOf" srcId="{9D5B8A6A-A57D-499C-A9C8-DAA2C3D8AE6D}" destId="{7E7DEAF0-891D-4E32-B656-538DAAE5C669}" srcOrd="7" destOrd="0" presId="urn:microsoft.com/office/officeart/2008/layout/VerticalAccentList"/>
    <dgm:cxn modelId="{B066F16F-F6AF-43DD-BE57-C8613C063BB5}" type="presParOf" srcId="{7B733E3E-EF41-4243-85AC-3BB66371BFD3}" destId="{A2C003EF-577A-44EE-8B3F-9651B5489C53}" srcOrd="2" destOrd="0" presId="urn:microsoft.com/office/officeart/2008/layout/VerticalAccentList"/>
    <dgm:cxn modelId="{223FF892-FCA9-4C8C-86E5-2BDB5EA24815}" type="presParOf" srcId="{7B733E3E-EF41-4243-85AC-3BB66371BFD3}" destId="{F3B74949-B91B-4C22-97BA-700589141D79}" srcOrd="3" destOrd="0" presId="urn:microsoft.com/office/officeart/2008/layout/VerticalAccentList"/>
    <dgm:cxn modelId="{4EB00013-6321-4CEC-8F98-E9351A2FF0AA}" type="presParOf" srcId="{F3B74949-B91B-4C22-97BA-700589141D79}" destId="{0E953C2E-8F3F-4229-890A-4F2148AFAEAF}" srcOrd="0" destOrd="0" presId="urn:microsoft.com/office/officeart/2008/layout/VerticalAccentList"/>
    <dgm:cxn modelId="{37F555C2-6049-412D-A409-D6B3A2727E95}" type="presParOf" srcId="{7B733E3E-EF41-4243-85AC-3BB66371BFD3}" destId="{BE4D7240-0586-4C93-A0B9-AD9155450756}" srcOrd="4" destOrd="0" presId="urn:microsoft.com/office/officeart/2008/layout/VerticalAccentList"/>
    <dgm:cxn modelId="{C01771A5-018A-4114-B981-10B1BCF7FAFF}" type="presParOf" srcId="{BE4D7240-0586-4C93-A0B9-AD9155450756}" destId="{A9A21927-0078-45B1-AA9C-6712A6E9AD7C}" srcOrd="0" destOrd="0" presId="urn:microsoft.com/office/officeart/2008/layout/VerticalAccentList"/>
    <dgm:cxn modelId="{35565B87-C502-4B0D-A618-AD7B7FC5AF5B}" type="presParOf" srcId="{BE4D7240-0586-4C93-A0B9-AD9155450756}" destId="{60D88F96-8707-44E0-A50E-271543CB3928}" srcOrd="1" destOrd="0" presId="urn:microsoft.com/office/officeart/2008/layout/VerticalAccentList"/>
    <dgm:cxn modelId="{BEC963C9-05B4-4E55-86E0-68940832B5D7}" type="presParOf" srcId="{BE4D7240-0586-4C93-A0B9-AD9155450756}" destId="{1F1DCF45-82CC-4009-A944-B05FD2EFA838}" srcOrd="2" destOrd="0" presId="urn:microsoft.com/office/officeart/2008/layout/VerticalAccentList"/>
    <dgm:cxn modelId="{F0760BA7-25EB-4F89-AB13-2BC9D08DC218}" type="presParOf" srcId="{BE4D7240-0586-4C93-A0B9-AD9155450756}" destId="{C8BEBE67-FD28-47A7-8CBB-34B9A90781AC}" srcOrd="3" destOrd="0" presId="urn:microsoft.com/office/officeart/2008/layout/VerticalAccentList"/>
    <dgm:cxn modelId="{C66307CF-A1B1-4652-BA47-E7268B7D8A6D}" type="presParOf" srcId="{BE4D7240-0586-4C93-A0B9-AD9155450756}" destId="{367D3F9A-E172-4BE1-9F94-331D4434E5D3}" srcOrd="4" destOrd="0" presId="urn:microsoft.com/office/officeart/2008/layout/VerticalAccentList"/>
    <dgm:cxn modelId="{479CCCCC-9FFA-48BD-B5F5-8A35248445F4}" type="presParOf" srcId="{BE4D7240-0586-4C93-A0B9-AD9155450756}" destId="{F481FC72-D32C-4A2A-A421-3F5A37D6FF99}" srcOrd="5" destOrd="0" presId="urn:microsoft.com/office/officeart/2008/layout/VerticalAccentList"/>
    <dgm:cxn modelId="{470B997D-AD04-4BD2-B343-13E869FA9E31}" type="presParOf" srcId="{BE4D7240-0586-4C93-A0B9-AD9155450756}" destId="{D96B7865-CE1E-4390-A201-2B7564A628B4}" srcOrd="6" destOrd="0" presId="urn:microsoft.com/office/officeart/2008/layout/VerticalAccentList"/>
    <dgm:cxn modelId="{BF9F3269-34A2-475D-ADB5-4536F5E532A5}" type="presParOf" srcId="{BE4D7240-0586-4C93-A0B9-AD9155450756}" destId="{FC30B3B0-08F3-4F0E-BB00-F858F07B7EDD}" srcOrd="7" destOrd="0" presId="urn:microsoft.com/office/officeart/2008/layout/VerticalAccentList"/>
    <dgm:cxn modelId="{6F2983B4-6DEF-42B7-8900-2ADD3DF2F0BF}" type="presParOf" srcId="{7B733E3E-EF41-4243-85AC-3BB66371BFD3}" destId="{1B4BEFBA-9210-4913-AF5E-E6F369F519FD}" srcOrd="5" destOrd="0" presId="urn:microsoft.com/office/officeart/2008/layout/VerticalAccentList"/>
    <dgm:cxn modelId="{A9BC8ED4-E091-4DC5-B0A2-C554EC45C103}" type="presParOf" srcId="{7B733E3E-EF41-4243-85AC-3BB66371BFD3}" destId="{B58E4C9C-975C-4A2E-A33F-CDEAAD5393B3}" srcOrd="6" destOrd="0" presId="urn:microsoft.com/office/officeart/2008/layout/VerticalAccentList"/>
    <dgm:cxn modelId="{35A51D0D-204E-4AC1-90F3-46B0DC0FF73B}" type="presParOf" srcId="{B58E4C9C-975C-4A2E-A33F-CDEAAD5393B3}" destId="{454B6F7F-EF09-45BD-8456-B9A6D3B723BF}" srcOrd="0" destOrd="0" presId="urn:microsoft.com/office/officeart/2008/layout/VerticalAccentList"/>
    <dgm:cxn modelId="{88628145-3DB8-4FC3-8B16-063630AF55B6}" type="presParOf" srcId="{7B733E3E-EF41-4243-85AC-3BB66371BFD3}" destId="{32A40DC3-8E61-48AA-9FD6-7636483331F7}" srcOrd="7" destOrd="0" presId="urn:microsoft.com/office/officeart/2008/layout/VerticalAccentList"/>
    <dgm:cxn modelId="{2AFEB46C-437C-48D1-81FC-E58EC90F6A34}" type="presParOf" srcId="{32A40DC3-8E61-48AA-9FD6-7636483331F7}" destId="{A3D9819C-8DB4-40AB-A2F6-BB045F808370}" srcOrd="0" destOrd="0" presId="urn:microsoft.com/office/officeart/2008/layout/VerticalAccentList"/>
    <dgm:cxn modelId="{7D65CEF0-AE88-4109-B727-181CB525E480}" type="presParOf" srcId="{32A40DC3-8E61-48AA-9FD6-7636483331F7}" destId="{2EFA3BBF-7C5A-4272-8C7D-97B6E4C3B82A}" srcOrd="1" destOrd="0" presId="urn:microsoft.com/office/officeart/2008/layout/VerticalAccentList"/>
    <dgm:cxn modelId="{35E88EDF-1A14-406F-84FF-DA00657AF66B}" type="presParOf" srcId="{32A40DC3-8E61-48AA-9FD6-7636483331F7}" destId="{15FD80F2-6BCF-4866-84AB-ADD0567E7041}" srcOrd="2" destOrd="0" presId="urn:microsoft.com/office/officeart/2008/layout/VerticalAccentList"/>
    <dgm:cxn modelId="{CBCF2363-EB4F-457E-8C4C-C9FB3C6D4BDA}" type="presParOf" srcId="{32A40DC3-8E61-48AA-9FD6-7636483331F7}" destId="{59D3D9EE-5005-4375-81BA-638611F1520B}" srcOrd="3" destOrd="0" presId="urn:microsoft.com/office/officeart/2008/layout/VerticalAccentList"/>
    <dgm:cxn modelId="{6BB499D4-E9EC-45DD-8B07-A5E3A5E75006}" type="presParOf" srcId="{32A40DC3-8E61-48AA-9FD6-7636483331F7}" destId="{CF07C57A-853A-48C7-8966-FC4AD9D8D50D}" srcOrd="4" destOrd="0" presId="urn:microsoft.com/office/officeart/2008/layout/VerticalAccentList"/>
    <dgm:cxn modelId="{E61296B3-60BC-420B-9B6C-C4D6E7AD5BA4}" type="presParOf" srcId="{32A40DC3-8E61-48AA-9FD6-7636483331F7}" destId="{EE6F0F52-4571-4747-8A8A-EDBA147264D4}" srcOrd="5" destOrd="0" presId="urn:microsoft.com/office/officeart/2008/layout/VerticalAccentList"/>
    <dgm:cxn modelId="{EA5BAF7B-4339-49D4-AC9B-C708F5137B95}" type="presParOf" srcId="{32A40DC3-8E61-48AA-9FD6-7636483331F7}" destId="{B98F5864-34D8-4357-90B1-05F3DFC6599E}" srcOrd="6" destOrd="0" presId="urn:microsoft.com/office/officeart/2008/layout/VerticalAccentList"/>
    <dgm:cxn modelId="{E1B7B536-0CA4-4A3A-94AB-8C402BDBD742}" type="presParOf" srcId="{32A40DC3-8E61-48AA-9FD6-7636483331F7}" destId="{3FB99E20-75CE-41B2-BC15-9700B9AD9884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1AE520-B7E0-4450-9912-1E40643ADEEA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1CA3C47-0471-43EB-AF5A-AA2B78539280}">
      <dgm:prSet phldrT="[Text]" phldr="1"/>
      <dgm:spPr/>
      <dgm:t>
        <a:bodyPr/>
        <a:lstStyle/>
        <a:p>
          <a:endParaRPr lang="cs-CZ"/>
        </a:p>
      </dgm:t>
    </dgm:pt>
    <dgm:pt modelId="{999C3F3C-717C-4C04-8EB0-FB23232E349C}" type="parTrans" cxnId="{23CDED14-CBDC-430D-A8CD-171C35AD3221}">
      <dgm:prSet/>
      <dgm:spPr/>
      <dgm:t>
        <a:bodyPr/>
        <a:lstStyle/>
        <a:p>
          <a:endParaRPr lang="cs-CZ"/>
        </a:p>
      </dgm:t>
    </dgm:pt>
    <dgm:pt modelId="{E6F19FB2-1D01-403B-9204-63AA4E7AF77F}" type="sibTrans" cxnId="{23CDED14-CBDC-430D-A8CD-171C35AD3221}">
      <dgm:prSet/>
      <dgm:spPr/>
      <dgm:t>
        <a:bodyPr/>
        <a:lstStyle/>
        <a:p>
          <a:endParaRPr lang="cs-CZ"/>
        </a:p>
      </dgm:t>
    </dgm:pt>
    <dgm:pt modelId="{27AD3468-0601-4A6E-A164-0121519D99D0}">
      <dgm:prSet phldrT="[Text]" custT="1"/>
      <dgm:spPr/>
      <dgm:t>
        <a:bodyPr/>
        <a:lstStyle/>
        <a:p>
          <a:r>
            <a:rPr lang="cs-CZ" sz="1500" dirty="0" smtClean="0"/>
            <a:t>slova vznikající z podstatných a přídavných jmen (např. zčervenat, ztichnout, zviditelnit)</a:t>
          </a:r>
          <a:endParaRPr lang="cs-CZ" sz="1500" dirty="0"/>
        </a:p>
      </dgm:t>
    </dgm:pt>
    <dgm:pt modelId="{154BC5DD-BC14-460E-9DA6-603EE962678A}" type="parTrans" cxnId="{2F9A39D9-98C8-4625-BFEB-93C8E737FC1F}">
      <dgm:prSet/>
      <dgm:spPr/>
      <dgm:t>
        <a:bodyPr/>
        <a:lstStyle/>
        <a:p>
          <a:endParaRPr lang="cs-CZ"/>
        </a:p>
      </dgm:t>
    </dgm:pt>
    <dgm:pt modelId="{9CF37962-0D95-41FD-BE02-24E1B8ED5545}" type="sibTrans" cxnId="{2F9A39D9-98C8-4625-BFEB-93C8E737FC1F}">
      <dgm:prSet/>
      <dgm:spPr/>
      <dgm:t>
        <a:bodyPr/>
        <a:lstStyle/>
        <a:p>
          <a:endParaRPr lang="cs-CZ"/>
        </a:p>
      </dgm:t>
    </dgm:pt>
    <dgm:pt modelId="{F1EEFC14-385C-47A4-8934-975957667D1F}">
      <dgm:prSet phldrT="[Text]" phldr="1"/>
      <dgm:spPr/>
      <dgm:t>
        <a:bodyPr/>
        <a:lstStyle/>
        <a:p>
          <a:endParaRPr lang="cs-CZ"/>
        </a:p>
      </dgm:t>
    </dgm:pt>
    <dgm:pt modelId="{159B85D6-12E5-4E39-B7F8-5DDDD20B7C3A}" type="parTrans" cxnId="{830A1409-CFAA-4EFD-9236-21E1C6FF407C}">
      <dgm:prSet/>
      <dgm:spPr/>
      <dgm:t>
        <a:bodyPr/>
        <a:lstStyle/>
        <a:p>
          <a:endParaRPr lang="cs-CZ"/>
        </a:p>
      </dgm:t>
    </dgm:pt>
    <dgm:pt modelId="{580426CA-06D5-497D-A0EA-AB7919EF19EA}" type="sibTrans" cxnId="{830A1409-CFAA-4EFD-9236-21E1C6FF407C}">
      <dgm:prSet/>
      <dgm:spPr/>
      <dgm:t>
        <a:bodyPr/>
        <a:lstStyle/>
        <a:p>
          <a:endParaRPr lang="cs-CZ"/>
        </a:p>
      </dgm:t>
    </dgm:pt>
    <dgm:pt modelId="{D46BAC6F-C338-4B15-8EFD-1A73D6BD27D6}">
      <dgm:prSet phldrT="[Text]" custT="1"/>
      <dgm:spPr/>
      <dgm:t>
        <a:bodyPr/>
        <a:lstStyle/>
        <a:p>
          <a:r>
            <a:rPr lang="cs-CZ" sz="1500" dirty="0" smtClean="0"/>
            <a:t>slova, která neudávají směr dohromady nebo shora dolů, ale změnu stavu (např. zkomplikovat, zbělet, zorganizovat, ztloustnout)</a:t>
          </a:r>
          <a:endParaRPr lang="cs-CZ" sz="1500" dirty="0"/>
        </a:p>
      </dgm:t>
    </dgm:pt>
    <dgm:pt modelId="{9198D0A8-9F4C-481C-91BE-B2B7FE28AA99}" type="parTrans" cxnId="{05658684-15BB-4474-B18F-D94912DB4C8A}">
      <dgm:prSet/>
      <dgm:spPr/>
      <dgm:t>
        <a:bodyPr/>
        <a:lstStyle/>
        <a:p>
          <a:endParaRPr lang="cs-CZ"/>
        </a:p>
      </dgm:t>
    </dgm:pt>
    <dgm:pt modelId="{8D1A59EC-41EB-49F3-B8B0-D2CAF82E17C0}" type="sibTrans" cxnId="{05658684-15BB-4474-B18F-D94912DB4C8A}">
      <dgm:prSet/>
      <dgm:spPr/>
      <dgm:t>
        <a:bodyPr/>
        <a:lstStyle/>
        <a:p>
          <a:endParaRPr lang="cs-CZ"/>
        </a:p>
      </dgm:t>
    </dgm:pt>
    <dgm:pt modelId="{C465C1E2-F0D7-400A-9639-2ABBB500D640}">
      <dgm:prSet phldrT="[Text]" phldr="1"/>
      <dgm:spPr/>
      <dgm:t>
        <a:bodyPr/>
        <a:lstStyle/>
        <a:p>
          <a:endParaRPr lang="cs-CZ"/>
        </a:p>
      </dgm:t>
    </dgm:pt>
    <dgm:pt modelId="{B2DCB020-7C5F-4FC7-B403-6CEEDF2DB0A1}" type="parTrans" cxnId="{4048A149-417B-4111-9654-3B5430B444E3}">
      <dgm:prSet/>
      <dgm:spPr/>
      <dgm:t>
        <a:bodyPr/>
        <a:lstStyle/>
        <a:p>
          <a:endParaRPr lang="cs-CZ"/>
        </a:p>
      </dgm:t>
    </dgm:pt>
    <dgm:pt modelId="{B0B5EC98-9159-4D67-9EA6-18D0336D3A88}" type="sibTrans" cxnId="{4048A149-417B-4111-9654-3B5430B444E3}">
      <dgm:prSet/>
      <dgm:spPr/>
      <dgm:t>
        <a:bodyPr/>
        <a:lstStyle/>
        <a:p>
          <a:endParaRPr lang="cs-CZ"/>
        </a:p>
      </dgm:t>
    </dgm:pt>
    <dgm:pt modelId="{66AD0725-74BD-45CB-89F4-E3548700F2C7}">
      <dgm:prSet phldrT="[Text]" custT="1"/>
      <dgm:spPr/>
      <dgm:t>
        <a:bodyPr/>
        <a:lstStyle/>
        <a:p>
          <a:r>
            <a:rPr lang="cs-CZ" sz="1500" dirty="0" smtClean="0"/>
            <a:t>slova ustálená (např. zpívat, zřídit, zkoušet)</a:t>
          </a:r>
          <a:endParaRPr lang="cs-CZ" sz="1500" dirty="0"/>
        </a:p>
      </dgm:t>
    </dgm:pt>
    <dgm:pt modelId="{1B1292BD-CBCF-40F1-AEB8-808D6BA50D51}" type="parTrans" cxnId="{7B1826A2-51F9-4E99-A3F4-77D0F03600B4}">
      <dgm:prSet/>
      <dgm:spPr/>
      <dgm:t>
        <a:bodyPr/>
        <a:lstStyle/>
        <a:p>
          <a:endParaRPr lang="cs-CZ"/>
        </a:p>
      </dgm:t>
    </dgm:pt>
    <dgm:pt modelId="{3D86566C-42AA-41CF-978F-460A6E812947}" type="sibTrans" cxnId="{7B1826A2-51F9-4E99-A3F4-77D0F03600B4}">
      <dgm:prSet/>
      <dgm:spPr/>
      <dgm:t>
        <a:bodyPr/>
        <a:lstStyle/>
        <a:p>
          <a:endParaRPr lang="cs-CZ"/>
        </a:p>
      </dgm:t>
    </dgm:pt>
    <dgm:pt modelId="{F39C3246-4B4B-4B02-9FF3-A2C625D7BE20}" type="pres">
      <dgm:prSet presAssocID="{E41AE520-B7E0-4450-9912-1E40643ADEEA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A0E4C529-85B9-4F16-92A6-76FDE7609E0F}" type="pres">
      <dgm:prSet presAssocID="{51CA3C47-0471-43EB-AF5A-AA2B78539280}" presName="parenttextcomposite" presStyleCnt="0"/>
      <dgm:spPr/>
    </dgm:pt>
    <dgm:pt modelId="{C0160627-E069-4B6A-905E-4365A7EF16FC}" type="pres">
      <dgm:prSet presAssocID="{51CA3C47-0471-43EB-AF5A-AA2B78539280}" presName="parenttext" presStyleLbl="revTx" presStyleIdx="0" presStyleCnt="3" custLinFactNeighborX="671" custLinFactNeighborY="358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C8B4EA-0F78-4D00-ABB7-BD32355E74F0}" type="pres">
      <dgm:prSet presAssocID="{51CA3C47-0471-43EB-AF5A-AA2B78539280}" presName="composite" presStyleCnt="0"/>
      <dgm:spPr/>
    </dgm:pt>
    <dgm:pt modelId="{304EF6B4-E42A-458D-9DFE-5CDBB86CAC6A}" type="pres">
      <dgm:prSet presAssocID="{51CA3C47-0471-43EB-AF5A-AA2B78539280}" presName="chevron1" presStyleLbl="alignNode1" presStyleIdx="0" presStyleCnt="21"/>
      <dgm:spPr/>
    </dgm:pt>
    <dgm:pt modelId="{02834915-9CFB-477A-A7B9-DA6484D3BA68}" type="pres">
      <dgm:prSet presAssocID="{51CA3C47-0471-43EB-AF5A-AA2B78539280}" presName="chevron2" presStyleLbl="alignNode1" presStyleIdx="1" presStyleCnt="21"/>
      <dgm:spPr/>
    </dgm:pt>
    <dgm:pt modelId="{B993E322-3157-443C-8AE0-EDA0A622D70B}" type="pres">
      <dgm:prSet presAssocID="{51CA3C47-0471-43EB-AF5A-AA2B78539280}" presName="chevron3" presStyleLbl="alignNode1" presStyleIdx="2" presStyleCnt="21"/>
      <dgm:spPr/>
    </dgm:pt>
    <dgm:pt modelId="{1F7C87DA-665A-480B-BC70-183540DAAC4D}" type="pres">
      <dgm:prSet presAssocID="{51CA3C47-0471-43EB-AF5A-AA2B78539280}" presName="chevron4" presStyleLbl="alignNode1" presStyleIdx="3" presStyleCnt="21"/>
      <dgm:spPr/>
    </dgm:pt>
    <dgm:pt modelId="{1F6E6BD7-A9A4-439A-B1A6-15D5191807E7}" type="pres">
      <dgm:prSet presAssocID="{51CA3C47-0471-43EB-AF5A-AA2B78539280}" presName="chevron5" presStyleLbl="alignNode1" presStyleIdx="4" presStyleCnt="21"/>
      <dgm:spPr/>
    </dgm:pt>
    <dgm:pt modelId="{FC99326B-635A-40B4-BBFA-B0A7F049D476}" type="pres">
      <dgm:prSet presAssocID="{51CA3C47-0471-43EB-AF5A-AA2B78539280}" presName="chevron6" presStyleLbl="alignNode1" presStyleIdx="5" presStyleCnt="21"/>
      <dgm:spPr/>
    </dgm:pt>
    <dgm:pt modelId="{A8DA5768-CD30-4EFD-88C6-84F3172C0367}" type="pres">
      <dgm:prSet presAssocID="{51CA3C47-0471-43EB-AF5A-AA2B78539280}" presName="chevron7" presStyleLbl="alignNode1" presStyleIdx="6" presStyleCnt="21"/>
      <dgm:spPr/>
    </dgm:pt>
    <dgm:pt modelId="{8BEBBDB6-94DB-4BE8-ABB8-C6434E67CDBE}" type="pres">
      <dgm:prSet presAssocID="{51CA3C47-0471-43EB-AF5A-AA2B78539280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6A3E39-BB3E-437C-B829-0A958970DF59}" type="pres">
      <dgm:prSet presAssocID="{E6F19FB2-1D01-403B-9204-63AA4E7AF77F}" presName="sibTrans" presStyleCnt="0"/>
      <dgm:spPr/>
    </dgm:pt>
    <dgm:pt modelId="{C1355E27-37EE-4E88-98C7-42450C7CB0D5}" type="pres">
      <dgm:prSet presAssocID="{F1EEFC14-385C-47A4-8934-975957667D1F}" presName="parenttextcomposite" presStyleCnt="0"/>
      <dgm:spPr/>
    </dgm:pt>
    <dgm:pt modelId="{A43AAB79-B226-42E7-9FC2-F3F47C2F2AFB}" type="pres">
      <dgm:prSet presAssocID="{F1EEFC14-385C-47A4-8934-975957667D1F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12A9CE-7D12-41AB-88D5-F4FFCDC19287}" type="pres">
      <dgm:prSet presAssocID="{F1EEFC14-385C-47A4-8934-975957667D1F}" presName="composite" presStyleCnt="0"/>
      <dgm:spPr/>
    </dgm:pt>
    <dgm:pt modelId="{800C3E67-7B0F-49A9-9870-7DAA80399442}" type="pres">
      <dgm:prSet presAssocID="{F1EEFC14-385C-47A4-8934-975957667D1F}" presName="chevron1" presStyleLbl="alignNode1" presStyleIdx="7" presStyleCnt="21"/>
      <dgm:spPr/>
    </dgm:pt>
    <dgm:pt modelId="{93C84148-B9B5-440F-BF5B-B5781F3112F4}" type="pres">
      <dgm:prSet presAssocID="{F1EEFC14-385C-47A4-8934-975957667D1F}" presName="chevron2" presStyleLbl="alignNode1" presStyleIdx="8" presStyleCnt="21"/>
      <dgm:spPr/>
    </dgm:pt>
    <dgm:pt modelId="{AC2AC9E0-EE6A-486A-873E-632399EF03BF}" type="pres">
      <dgm:prSet presAssocID="{F1EEFC14-385C-47A4-8934-975957667D1F}" presName="chevron3" presStyleLbl="alignNode1" presStyleIdx="9" presStyleCnt="21"/>
      <dgm:spPr/>
    </dgm:pt>
    <dgm:pt modelId="{5FA08712-A5A7-4765-8B6C-FF49910E0F25}" type="pres">
      <dgm:prSet presAssocID="{F1EEFC14-385C-47A4-8934-975957667D1F}" presName="chevron4" presStyleLbl="alignNode1" presStyleIdx="10" presStyleCnt="21"/>
      <dgm:spPr/>
    </dgm:pt>
    <dgm:pt modelId="{C398F8E1-7C66-4131-9048-43EB2A1B4169}" type="pres">
      <dgm:prSet presAssocID="{F1EEFC14-385C-47A4-8934-975957667D1F}" presName="chevron5" presStyleLbl="alignNode1" presStyleIdx="11" presStyleCnt="21"/>
      <dgm:spPr/>
    </dgm:pt>
    <dgm:pt modelId="{8AAC05E1-2C24-4120-92BB-72971D38DCED}" type="pres">
      <dgm:prSet presAssocID="{F1EEFC14-385C-47A4-8934-975957667D1F}" presName="chevron6" presStyleLbl="alignNode1" presStyleIdx="12" presStyleCnt="21"/>
      <dgm:spPr/>
    </dgm:pt>
    <dgm:pt modelId="{E0058EDD-312B-4658-9F45-9C9EF897F79B}" type="pres">
      <dgm:prSet presAssocID="{F1EEFC14-385C-47A4-8934-975957667D1F}" presName="chevron7" presStyleLbl="alignNode1" presStyleIdx="13" presStyleCnt="21"/>
      <dgm:spPr/>
    </dgm:pt>
    <dgm:pt modelId="{066ADAA5-96C2-4657-9720-C019F6A6EF6D}" type="pres">
      <dgm:prSet presAssocID="{F1EEFC14-385C-47A4-8934-975957667D1F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FF5D43-CA82-4F45-B8D9-9792A4E0F43F}" type="pres">
      <dgm:prSet presAssocID="{580426CA-06D5-497D-A0EA-AB7919EF19EA}" presName="sibTrans" presStyleCnt="0"/>
      <dgm:spPr/>
    </dgm:pt>
    <dgm:pt modelId="{9C2E8E20-922D-4A50-B859-7AE80AD6E582}" type="pres">
      <dgm:prSet presAssocID="{C465C1E2-F0D7-400A-9639-2ABBB500D640}" presName="parenttextcomposite" presStyleCnt="0"/>
      <dgm:spPr/>
    </dgm:pt>
    <dgm:pt modelId="{2BFBB2D2-CBB7-438B-A64F-0F8B7CB3B293}" type="pres">
      <dgm:prSet presAssocID="{C465C1E2-F0D7-400A-9639-2ABBB500D640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486E9-46C9-4331-A58D-91785B70224D}" type="pres">
      <dgm:prSet presAssocID="{C465C1E2-F0D7-400A-9639-2ABBB500D640}" presName="composite" presStyleCnt="0"/>
      <dgm:spPr/>
    </dgm:pt>
    <dgm:pt modelId="{D8FE8A52-43F5-48EA-9BF5-90ECB2AE745B}" type="pres">
      <dgm:prSet presAssocID="{C465C1E2-F0D7-400A-9639-2ABBB500D640}" presName="chevron1" presStyleLbl="alignNode1" presStyleIdx="14" presStyleCnt="21"/>
      <dgm:spPr/>
    </dgm:pt>
    <dgm:pt modelId="{B0979A33-A7B9-4833-B122-FCBF0399588B}" type="pres">
      <dgm:prSet presAssocID="{C465C1E2-F0D7-400A-9639-2ABBB500D640}" presName="chevron2" presStyleLbl="alignNode1" presStyleIdx="15" presStyleCnt="21"/>
      <dgm:spPr/>
    </dgm:pt>
    <dgm:pt modelId="{97B8A89D-D126-4C98-9D10-4E7F383C7396}" type="pres">
      <dgm:prSet presAssocID="{C465C1E2-F0D7-400A-9639-2ABBB500D640}" presName="chevron3" presStyleLbl="alignNode1" presStyleIdx="16" presStyleCnt="21"/>
      <dgm:spPr/>
    </dgm:pt>
    <dgm:pt modelId="{361758A2-7263-411E-BE7D-C9842591A918}" type="pres">
      <dgm:prSet presAssocID="{C465C1E2-F0D7-400A-9639-2ABBB500D640}" presName="chevron4" presStyleLbl="alignNode1" presStyleIdx="17" presStyleCnt="21"/>
      <dgm:spPr/>
    </dgm:pt>
    <dgm:pt modelId="{E18240FB-57E0-49F7-AC70-28F922DE2530}" type="pres">
      <dgm:prSet presAssocID="{C465C1E2-F0D7-400A-9639-2ABBB500D640}" presName="chevron5" presStyleLbl="alignNode1" presStyleIdx="18" presStyleCnt="21"/>
      <dgm:spPr/>
    </dgm:pt>
    <dgm:pt modelId="{2F04EC7F-FFA7-49DA-8549-A7F24DB4C3AD}" type="pres">
      <dgm:prSet presAssocID="{C465C1E2-F0D7-400A-9639-2ABBB500D640}" presName="chevron6" presStyleLbl="alignNode1" presStyleIdx="19" presStyleCnt="21"/>
      <dgm:spPr/>
    </dgm:pt>
    <dgm:pt modelId="{6D2E0606-8AE0-48EE-A93B-172EA895574D}" type="pres">
      <dgm:prSet presAssocID="{C465C1E2-F0D7-400A-9639-2ABBB500D640}" presName="chevron7" presStyleLbl="alignNode1" presStyleIdx="20" presStyleCnt="21"/>
      <dgm:spPr/>
    </dgm:pt>
    <dgm:pt modelId="{F768112A-42F5-4192-AF05-DE002DCD1055}" type="pres">
      <dgm:prSet presAssocID="{C465C1E2-F0D7-400A-9639-2ABBB500D640}" presName="childtext" presStyleLbl="solidFgAcc1" presStyleIdx="2" presStyleCnt="3" custScaleY="68620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3CDED14-CBDC-430D-A8CD-171C35AD3221}" srcId="{E41AE520-B7E0-4450-9912-1E40643ADEEA}" destId="{51CA3C47-0471-43EB-AF5A-AA2B78539280}" srcOrd="0" destOrd="0" parTransId="{999C3F3C-717C-4C04-8EB0-FB23232E349C}" sibTransId="{E6F19FB2-1D01-403B-9204-63AA4E7AF77F}"/>
    <dgm:cxn modelId="{BC426AB4-3EFA-46EC-A86A-DF7653188773}" type="presOf" srcId="{27AD3468-0601-4A6E-A164-0121519D99D0}" destId="{8BEBBDB6-94DB-4BE8-ABB8-C6434E67CDBE}" srcOrd="0" destOrd="0" presId="urn:microsoft.com/office/officeart/2008/layout/VerticalAccentList"/>
    <dgm:cxn modelId="{F68226BB-F89F-4335-934F-E10CF85B53F4}" type="presOf" srcId="{D46BAC6F-C338-4B15-8EFD-1A73D6BD27D6}" destId="{066ADAA5-96C2-4657-9720-C019F6A6EF6D}" srcOrd="0" destOrd="0" presId="urn:microsoft.com/office/officeart/2008/layout/VerticalAccentList"/>
    <dgm:cxn modelId="{DB23D7B2-C8D0-4C46-BBA7-BAC0C4E1E6AF}" type="presOf" srcId="{C465C1E2-F0D7-400A-9639-2ABBB500D640}" destId="{2BFBB2D2-CBB7-438B-A64F-0F8B7CB3B293}" srcOrd="0" destOrd="0" presId="urn:microsoft.com/office/officeart/2008/layout/VerticalAccentList"/>
    <dgm:cxn modelId="{16468276-8F76-4F95-A118-9C5C7726805D}" type="presOf" srcId="{F1EEFC14-385C-47A4-8934-975957667D1F}" destId="{A43AAB79-B226-42E7-9FC2-F3F47C2F2AFB}" srcOrd="0" destOrd="0" presId="urn:microsoft.com/office/officeart/2008/layout/VerticalAccentList"/>
    <dgm:cxn modelId="{05658684-15BB-4474-B18F-D94912DB4C8A}" srcId="{F1EEFC14-385C-47A4-8934-975957667D1F}" destId="{D46BAC6F-C338-4B15-8EFD-1A73D6BD27D6}" srcOrd="0" destOrd="0" parTransId="{9198D0A8-9F4C-481C-91BE-B2B7FE28AA99}" sibTransId="{8D1A59EC-41EB-49F3-B8B0-D2CAF82E17C0}"/>
    <dgm:cxn modelId="{B6BF0880-16EC-4AEB-8BB7-81252FD4CBFD}" type="presOf" srcId="{66AD0725-74BD-45CB-89F4-E3548700F2C7}" destId="{F768112A-42F5-4192-AF05-DE002DCD1055}" srcOrd="0" destOrd="0" presId="urn:microsoft.com/office/officeart/2008/layout/VerticalAccentList"/>
    <dgm:cxn modelId="{2F9A39D9-98C8-4625-BFEB-93C8E737FC1F}" srcId="{51CA3C47-0471-43EB-AF5A-AA2B78539280}" destId="{27AD3468-0601-4A6E-A164-0121519D99D0}" srcOrd="0" destOrd="0" parTransId="{154BC5DD-BC14-460E-9DA6-603EE962678A}" sibTransId="{9CF37962-0D95-41FD-BE02-24E1B8ED5545}"/>
    <dgm:cxn modelId="{8BA106BE-6835-4B0D-BBEA-B3AA3CC43A07}" type="presOf" srcId="{51CA3C47-0471-43EB-AF5A-AA2B78539280}" destId="{C0160627-E069-4B6A-905E-4365A7EF16FC}" srcOrd="0" destOrd="0" presId="urn:microsoft.com/office/officeart/2008/layout/VerticalAccentList"/>
    <dgm:cxn modelId="{830A1409-CFAA-4EFD-9236-21E1C6FF407C}" srcId="{E41AE520-B7E0-4450-9912-1E40643ADEEA}" destId="{F1EEFC14-385C-47A4-8934-975957667D1F}" srcOrd="1" destOrd="0" parTransId="{159B85D6-12E5-4E39-B7F8-5DDDD20B7C3A}" sibTransId="{580426CA-06D5-497D-A0EA-AB7919EF19EA}"/>
    <dgm:cxn modelId="{FDA0C9FB-1BDF-4CE3-BDC8-D4765DC89CC8}" type="presOf" srcId="{E41AE520-B7E0-4450-9912-1E40643ADEEA}" destId="{F39C3246-4B4B-4B02-9FF3-A2C625D7BE20}" srcOrd="0" destOrd="0" presId="urn:microsoft.com/office/officeart/2008/layout/VerticalAccentList"/>
    <dgm:cxn modelId="{7B1826A2-51F9-4E99-A3F4-77D0F03600B4}" srcId="{C465C1E2-F0D7-400A-9639-2ABBB500D640}" destId="{66AD0725-74BD-45CB-89F4-E3548700F2C7}" srcOrd="0" destOrd="0" parTransId="{1B1292BD-CBCF-40F1-AEB8-808D6BA50D51}" sibTransId="{3D86566C-42AA-41CF-978F-460A6E812947}"/>
    <dgm:cxn modelId="{4048A149-417B-4111-9654-3B5430B444E3}" srcId="{E41AE520-B7E0-4450-9912-1E40643ADEEA}" destId="{C465C1E2-F0D7-400A-9639-2ABBB500D640}" srcOrd="2" destOrd="0" parTransId="{B2DCB020-7C5F-4FC7-B403-6CEEDF2DB0A1}" sibTransId="{B0B5EC98-9159-4D67-9EA6-18D0336D3A88}"/>
    <dgm:cxn modelId="{29F3ED9E-63AE-4154-8B24-11F7223548DC}" type="presParOf" srcId="{F39C3246-4B4B-4B02-9FF3-A2C625D7BE20}" destId="{A0E4C529-85B9-4F16-92A6-76FDE7609E0F}" srcOrd="0" destOrd="0" presId="urn:microsoft.com/office/officeart/2008/layout/VerticalAccentList"/>
    <dgm:cxn modelId="{DAF32AF6-8F9C-4F75-B4A8-2F42107F9A4D}" type="presParOf" srcId="{A0E4C529-85B9-4F16-92A6-76FDE7609E0F}" destId="{C0160627-E069-4B6A-905E-4365A7EF16FC}" srcOrd="0" destOrd="0" presId="urn:microsoft.com/office/officeart/2008/layout/VerticalAccentList"/>
    <dgm:cxn modelId="{E2685EC1-A416-4E7B-BBCB-04483A8EA8E1}" type="presParOf" srcId="{F39C3246-4B4B-4B02-9FF3-A2C625D7BE20}" destId="{2BC8B4EA-0F78-4D00-ABB7-BD32355E74F0}" srcOrd="1" destOrd="0" presId="urn:microsoft.com/office/officeart/2008/layout/VerticalAccentList"/>
    <dgm:cxn modelId="{AEAB1E17-D5A5-484A-9AC4-C90E9D79F9A8}" type="presParOf" srcId="{2BC8B4EA-0F78-4D00-ABB7-BD32355E74F0}" destId="{304EF6B4-E42A-458D-9DFE-5CDBB86CAC6A}" srcOrd="0" destOrd="0" presId="urn:microsoft.com/office/officeart/2008/layout/VerticalAccentList"/>
    <dgm:cxn modelId="{3162EC31-4C94-4E6A-A1E5-88366D38972A}" type="presParOf" srcId="{2BC8B4EA-0F78-4D00-ABB7-BD32355E74F0}" destId="{02834915-9CFB-477A-A7B9-DA6484D3BA68}" srcOrd="1" destOrd="0" presId="urn:microsoft.com/office/officeart/2008/layout/VerticalAccentList"/>
    <dgm:cxn modelId="{3E7519C3-E8AD-4D89-9FCD-272C248E0822}" type="presParOf" srcId="{2BC8B4EA-0F78-4D00-ABB7-BD32355E74F0}" destId="{B993E322-3157-443C-8AE0-EDA0A622D70B}" srcOrd="2" destOrd="0" presId="urn:microsoft.com/office/officeart/2008/layout/VerticalAccentList"/>
    <dgm:cxn modelId="{BD8A09B0-B3A3-40DC-9F1F-A8AFFE58D0A1}" type="presParOf" srcId="{2BC8B4EA-0F78-4D00-ABB7-BD32355E74F0}" destId="{1F7C87DA-665A-480B-BC70-183540DAAC4D}" srcOrd="3" destOrd="0" presId="urn:microsoft.com/office/officeart/2008/layout/VerticalAccentList"/>
    <dgm:cxn modelId="{FAE5DB7B-9C88-4BD2-AE05-356B1F74E439}" type="presParOf" srcId="{2BC8B4EA-0F78-4D00-ABB7-BD32355E74F0}" destId="{1F6E6BD7-A9A4-439A-B1A6-15D5191807E7}" srcOrd="4" destOrd="0" presId="urn:microsoft.com/office/officeart/2008/layout/VerticalAccentList"/>
    <dgm:cxn modelId="{7E68C92A-BE8A-4A8E-9F9C-9D1DDD12E3A8}" type="presParOf" srcId="{2BC8B4EA-0F78-4D00-ABB7-BD32355E74F0}" destId="{FC99326B-635A-40B4-BBFA-B0A7F049D476}" srcOrd="5" destOrd="0" presId="urn:microsoft.com/office/officeart/2008/layout/VerticalAccentList"/>
    <dgm:cxn modelId="{5B5EC761-89DF-4B75-83FE-862CE6873826}" type="presParOf" srcId="{2BC8B4EA-0F78-4D00-ABB7-BD32355E74F0}" destId="{A8DA5768-CD30-4EFD-88C6-84F3172C0367}" srcOrd="6" destOrd="0" presId="urn:microsoft.com/office/officeart/2008/layout/VerticalAccentList"/>
    <dgm:cxn modelId="{BBEE6DC2-9B1A-465D-A75E-9F36F14553F2}" type="presParOf" srcId="{2BC8B4EA-0F78-4D00-ABB7-BD32355E74F0}" destId="{8BEBBDB6-94DB-4BE8-ABB8-C6434E67CDBE}" srcOrd="7" destOrd="0" presId="urn:microsoft.com/office/officeart/2008/layout/VerticalAccentList"/>
    <dgm:cxn modelId="{237F6C68-9F5F-4B11-A396-D9B97EB20C39}" type="presParOf" srcId="{F39C3246-4B4B-4B02-9FF3-A2C625D7BE20}" destId="{9D6A3E39-BB3E-437C-B829-0A958970DF59}" srcOrd="2" destOrd="0" presId="urn:microsoft.com/office/officeart/2008/layout/VerticalAccentList"/>
    <dgm:cxn modelId="{046F68D6-9234-4634-92B1-C53894583466}" type="presParOf" srcId="{F39C3246-4B4B-4B02-9FF3-A2C625D7BE20}" destId="{C1355E27-37EE-4E88-98C7-42450C7CB0D5}" srcOrd="3" destOrd="0" presId="urn:microsoft.com/office/officeart/2008/layout/VerticalAccentList"/>
    <dgm:cxn modelId="{B3B6AA4B-0BD6-4D90-AE1D-10E6D2E5D952}" type="presParOf" srcId="{C1355E27-37EE-4E88-98C7-42450C7CB0D5}" destId="{A43AAB79-B226-42E7-9FC2-F3F47C2F2AFB}" srcOrd="0" destOrd="0" presId="urn:microsoft.com/office/officeart/2008/layout/VerticalAccentList"/>
    <dgm:cxn modelId="{B839DB74-ADC1-4FAA-893C-31096BC149C0}" type="presParOf" srcId="{F39C3246-4B4B-4B02-9FF3-A2C625D7BE20}" destId="{4D12A9CE-7D12-41AB-88D5-F4FFCDC19287}" srcOrd="4" destOrd="0" presId="urn:microsoft.com/office/officeart/2008/layout/VerticalAccentList"/>
    <dgm:cxn modelId="{BF50D8AC-EBC9-4DF5-8D28-AC9BB7BC4B1F}" type="presParOf" srcId="{4D12A9CE-7D12-41AB-88D5-F4FFCDC19287}" destId="{800C3E67-7B0F-49A9-9870-7DAA80399442}" srcOrd="0" destOrd="0" presId="urn:microsoft.com/office/officeart/2008/layout/VerticalAccentList"/>
    <dgm:cxn modelId="{769CBDCF-2FB1-4501-8A2C-1DBB6B111C0D}" type="presParOf" srcId="{4D12A9CE-7D12-41AB-88D5-F4FFCDC19287}" destId="{93C84148-B9B5-440F-BF5B-B5781F3112F4}" srcOrd="1" destOrd="0" presId="urn:microsoft.com/office/officeart/2008/layout/VerticalAccentList"/>
    <dgm:cxn modelId="{60D354B7-3C14-4171-AB07-E436768C5ECD}" type="presParOf" srcId="{4D12A9CE-7D12-41AB-88D5-F4FFCDC19287}" destId="{AC2AC9E0-EE6A-486A-873E-632399EF03BF}" srcOrd="2" destOrd="0" presId="urn:microsoft.com/office/officeart/2008/layout/VerticalAccentList"/>
    <dgm:cxn modelId="{0793F950-3A85-4388-BFDB-B0FE01F5EAFF}" type="presParOf" srcId="{4D12A9CE-7D12-41AB-88D5-F4FFCDC19287}" destId="{5FA08712-A5A7-4765-8B6C-FF49910E0F25}" srcOrd="3" destOrd="0" presId="urn:microsoft.com/office/officeart/2008/layout/VerticalAccentList"/>
    <dgm:cxn modelId="{F00BFBC8-2731-40D1-94B4-EE51222FA1C9}" type="presParOf" srcId="{4D12A9CE-7D12-41AB-88D5-F4FFCDC19287}" destId="{C398F8E1-7C66-4131-9048-43EB2A1B4169}" srcOrd="4" destOrd="0" presId="urn:microsoft.com/office/officeart/2008/layout/VerticalAccentList"/>
    <dgm:cxn modelId="{406BD9D8-B2C5-4F4A-8C8F-E1E9C5BBE795}" type="presParOf" srcId="{4D12A9CE-7D12-41AB-88D5-F4FFCDC19287}" destId="{8AAC05E1-2C24-4120-92BB-72971D38DCED}" srcOrd="5" destOrd="0" presId="urn:microsoft.com/office/officeart/2008/layout/VerticalAccentList"/>
    <dgm:cxn modelId="{48BD924D-3FE0-4AD3-A955-C7D584E2B6E6}" type="presParOf" srcId="{4D12A9CE-7D12-41AB-88D5-F4FFCDC19287}" destId="{E0058EDD-312B-4658-9F45-9C9EF897F79B}" srcOrd="6" destOrd="0" presId="urn:microsoft.com/office/officeart/2008/layout/VerticalAccentList"/>
    <dgm:cxn modelId="{BA79EDDB-EA74-4F38-BEFA-AB59CDD34CE0}" type="presParOf" srcId="{4D12A9CE-7D12-41AB-88D5-F4FFCDC19287}" destId="{066ADAA5-96C2-4657-9720-C019F6A6EF6D}" srcOrd="7" destOrd="0" presId="urn:microsoft.com/office/officeart/2008/layout/VerticalAccentList"/>
    <dgm:cxn modelId="{82CCC7E6-0D8A-457D-9431-CB0182C6DC62}" type="presParOf" srcId="{F39C3246-4B4B-4B02-9FF3-A2C625D7BE20}" destId="{BCFF5D43-CA82-4F45-B8D9-9792A4E0F43F}" srcOrd="5" destOrd="0" presId="urn:microsoft.com/office/officeart/2008/layout/VerticalAccentList"/>
    <dgm:cxn modelId="{5985C28E-A99A-4439-992F-06920C69C7B7}" type="presParOf" srcId="{F39C3246-4B4B-4B02-9FF3-A2C625D7BE20}" destId="{9C2E8E20-922D-4A50-B859-7AE80AD6E582}" srcOrd="6" destOrd="0" presId="urn:microsoft.com/office/officeart/2008/layout/VerticalAccentList"/>
    <dgm:cxn modelId="{C46137CA-5756-441C-A000-706DEB4F8A39}" type="presParOf" srcId="{9C2E8E20-922D-4A50-B859-7AE80AD6E582}" destId="{2BFBB2D2-CBB7-438B-A64F-0F8B7CB3B293}" srcOrd="0" destOrd="0" presId="urn:microsoft.com/office/officeart/2008/layout/VerticalAccentList"/>
    <dgm:cxn modelId="{6275E8CF-7C8E-48DB-B9C1-DC8B59D4DDFA}" type="presParOf" srcId="{F39C3246-4B4B-4B02-9FF3-A2C625D7BE20}" destId="{905486E9-46C9-4331-A58D-91785B70224D}" srcOrd="7" destOrd="0" presId="urn:microsoft.com/office/officeart/2008/layout/VerticalAccentList"/>
    <dgm:cxn modelId="{DE2EE4A0-C3DB-4791-BB87-F98A1210E07A}" type="presParOf" srcId="{905486E9-46C9-4331-A58D-91785B70224D}" destId="{D8FE8A52-43F5-48EA-9BF5-90ECB2AE745B}" srcOrd="0" destOrd="0" presId="urn:microsoft.com/office/officeart/2008/layout/VerticalAccentList"/>
    <dgm:cxn modelId="{051BB658-160C-49A4-8023-AAA45E80749E}" type="presParOf" srcId="{905486E9-46C9-4331-A58D-91785B70224D}" destId="{B0979A33-A7B9-4833-B122-FCBF0399588B}" srcOrd="1" destOrd="0" presId="urn:microsoft.com/office/officeart/2008/layout/VerticalAccentList"/>
    <dgm:cxn modelId="{24BE30CC-D23E-4C83-ABB6-0280017CAA3C}" type="presParOf" srcId="{905486E9-46C9-4331-A58D-91785B70224D}" destId="{97B8A89D-D126-4C98-9D10-4E7F383C7396}" srcOrd="2" destOrd="0" presId="urn:microsoft.com/office/officeart/2008/layout/VerticalAccentList"/>
    <dgm:cxn modelId="{216C0F51-907A-47EC-BA4F-555B6B60C41B}" type="presParOf" srcId="{905486E9-46C9-4331-A58D-91785B70224D}" destId="{361758A2-7263-411E-BE7D-C9842591A918}" srcOrd="3" destOrd="0" presId="urn:microsoft.com/office/officeart/2008/layout/VerticalAccentList"/>
    <dgm:cxn modelId="{B96FB09E-C48F-4313-B097-866996D5F2CE}" type="presParOf" srcId="{905486E9-46C9-4331-A58D-91785B70224D}" destId="{E18240FB-57E0-49F7-AC70-28F922DE2530}" srcOrd="4" destOrd="0" presId="urn:microsoft.com/office/officeart/2008/layout/VerticalAccentList"/>
    <dgm:cxn modelId="{F90199FA-AC8B-40FF-A372-654DE088A4D8}" type="presParOf" srcId="{905486E9-46C9-4331-A58D-91785B70224D}" destId="{2F04EC7F-FFA7-49DA-8549-A7F24DB4C3AD}" srcOrd="5" destOrd="0" presId="urn:microsoft.com/office/officeart/2008/layout/VerticalAccentList"/>
    <dgm:cxn modelId="{E3166302-2B43-4BF4-8350-8BECB2FE4CE9}" type="presParOf" srcId="{905486E9-46C9-4331-A58D-91785B70224D}" destId="{6D2E0606-8AE0-48EE-A93B-172EA895574D}" srcOrd="6" destOrd="0" presId="urn:microsoft.com/office/officeart/2008/layout/VerticalAccentList"/>
    <dgm:cxn modelId="{A9940B92-4E79-4C1C-BE3E-C0483C1CEF55}" type="presParOf" srcId="{905486E9-46C9-4331-A58D-91785B70224D}" destId="{F768112A-42F5-4192-AF05-DE002DCD1055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6D1678-519A-4399-B6BC-12A51F27D148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20396BA-8FC8-4706-8397-D8E107F99F88}">
      <dgm:prSet phldrT="[Text]" phldr="1"/>
      <dgm:spPr/>
      <dgm:t>
        <a:bodyPr/>
        <a:lstStyle/>
        <a:p>
          <a:endParaRPr lang="cs-CZ"/>
        </a:p>
      </dgm:t>
    </dgm:pt>
    <dgm:pt modelId="{44B6D947-71C7-4153-9327-750DA158F1EF}" type="parTrans" cxnId="{9F749246-643D-456B-A89C-B7BE0C2330CD}">
      <dgm:prSet/>
      <dgm:spPr/>
      <dgm:t>
        <a:bodyPr/>
        <a:lstStyle/>
        <a:p>
          <a:endParaRPr lang="cs-CZ"/>
        </a:p>
      </dgm:t>
    </dgm:pt>
    <dgm:pt modelId="{C1D98A99-69FC-4B81-B748-7E3C8D9D7672}" type="sibTrans" cxnId="{9F749246-643D-456B-A89C-B7BE0C2330CD}">
      <dgm:prSet/>
      <dgm:spPr/>
      <dgm:t>
        <a:bodyPr/>
        <a:lstStyle/>
        <a:p>
          <a:endParaRPr lang="cs-CZ"/>
        </a:p>
      </dgm:t>
    </dgm:pt>
    <dgm:pt modelId="{B5A2824B-4C3D-4B4C-8D2D-EF20019F4E36}">
      <dgm:prSet phldrT="[Text]" custT="1"/>
      <dgm:spPr/>
      <dgm:t>
        <a:bodyPr/>
        <a:lstStyle/>
        <a:p>
          <a:r>
            <a:rPr lang="cs-CZ" sz="1800" dirty="0" smtClean="0"/>
            <a:t>slova udávající směr vzhůru </a:t>
          </a:r>
        </a:p>
        <a:p>
          <a:r>
            <a:rPr lang="cs-CZ" sz="1800" dirty="0" smtClean="0"/>
            <a:t>(např. vzplanout, vznést, vzlétnout)</a:t>
          </a:r>
          <a:endParaRPr lang="cs-CZ" sz="1800" dirty="0"/>
        </a:p>
      </dgm:t>
    </dgm:pt>
    <dgm:pt modelId="{0F4A47A7-F415-4947-83B8-E100737B4526}" type="parTrans" cxnId="{D0502B7B-BEC2-4456-9BA2-C728B8CE84F6}">
      <dgm:prSet/>
      <dgm:spPr/>
      <dgm:t>
        <a:bodyPr/>
        <a:lstStyle/>
        <a:p>
          <a:endParaRPr lang="cs-CZ"/>
        </a:p>
      </dgm:t>
    </dgm:pt>
    <dgm:pt modelId="{FFD8D95B-A894-4155-A483-E3980AB8C817}" type="sibTrans" cxnId="{D0502B7B-BEC2-4456-9BA2-C728B8CE84F6}">
      <dgm:prSet/>
      <dgm:spPr/>
      <dgm:t>
        <a:bodyPr/>
        <a:lstStyle/>
        <a:p>
          <a:endParaRPr lang="cs-CZ"/>
        </a:p>
      </dgm:t>
    </dgm:pt>
    <dgm:pt modelId="{405B2AAD-73D8-411D-B808-4B7073E69BFD}">
      <dgm:prSet phldrT="[Text]" phldr="1"/>
      <dgm:spPr/>
      <dgm:t>
        <a:bodyPr/>
        <a:lstStyle/>
        <a:p>
          <a:endParaRPr lang="cs-CZ"/>
        </a:p>
      </dgm:t>
    </dgm:pt>
    <dgm:pt modelId="{D715292E-BFF6-4617-8B79-089A60905214}" type="parTrans" cxnId="{9CAD8EC6-1A90-439B-999D-12B62485E267}">
      <dgm:prSet/>
      <dgm:spPr/>
      <dgm:t>
        <a:bodyPr/>
        <a:lstStyle/>
        <a:p>
          <a:endParaRPr lang="cs-CZ"/>
        </a:p>
      </dgm:t>
    </dgm:pt>
    <dgm:pt modelId="{E1040DD5-FEFC-4ED6-835E-B23BAC11EA5B}" type="sibTrans" cxnId="{9CAD8EC6-1A90-439B-999D-12B62485E267}">
      <dgm:prSet/>
      <dgm:spPr/>
      <dgm:t>
        <a:bodyPr/>
        <a:lstStyle/>
        <a:p>
          <a:endParaRPr lang="cs-CZ"/>
        </a:p>
      </dgm:t>
    </dgm:pt>
    <dgm:pt modelId="{0CAC5354-B838-4987-BA2F-2668B3D91D34}">
      <dgm:prSet phldrT="[Text]" custT="1"/>
      <dgm:spPr/>
      <dgm:t>
        <a:bodyPr/>
        <a:lstStyle/>
        <a:p>
          <a:r>
            <a:rPr lang="cs-CZ" sz="1800" dirty="0" smtClean="0"/>
            <a:t>slova ustálená ( např. vzpomínka, vzpoura, vzduch)</a:t>
          </a:r>
          <a:endParaRPr lang="cs-CZ" sz="1800" dirty="0"/>
        </a:p>
      </dgm:t>
    </dgm:pt>
    <dgm:pt modelId="{9031E76D-857D-4713-B5D1-AF599FEC829C}" type="parTrans" cxnId="{5CA9C994-AAD8-4092-B054-769A1B03FB75}">
      <dgm:prSet/>
      <dgm:spPr/>
      <dgm:t>
        <a:bodyPr/>
        <a:lstStyle/>
        <a:p>
          <a:endParaRPr lang="cs-CZ"/>
        </a:p>
      </dgm:t>
    </dgm:pt>
    <dgm:pt modelId="{96401D64-FE93-4069-B84B-95AC10FD4AF3}" type="sibTrans" cxnId="{5CA9C994-AAD8-4092-B054-769A1B03FB75}">
      <dgm:prSet/>
      <dgm:spPr/>
      <dgm:t>
        <a:bodyPr/>
        <a:lstStyle/>
        <a:p>
          <a:endParaRPr lang="cs-CZ"/>
        </a:p>
      </dgm:t>
    </dgm:pt>
    <dgm:pt modelId="{9A74BDCD-68B2-4C82-8302-1C93E36D69D3}" type="pres">
      <dgm:prSet presAssocID="{F96D1678-519A-4399-B6BC-12A51F27D148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0A17D3A7-8A63-4178-A8CA-127A813B63FF}" type="pres">
      <dgm:prSet presAssocID="{B20396BA-8FC8-4706-8397-D8E107F99F88}" presName="parenttextcomposite" presStyleCnt="0"/>
      <dgm:spPr/>
    </dgm:pt>
    <dgm:pt modelId="{5B27F144-0F56-4C66-BDAB-A2C1DA9825DD}" type="pres">
      <dgm:prSet presAssocID="{B20396BA-8FC8-4706-8397-D8E107F99F88}" presName="parenttext" presStyleLbl="revTx" presStyleIdx="0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AF5B50-E178-4164-BE6C-D8B62DEFB6CB}" type="pres">
      <dgm:prSet presAssocID="{B20396BA-8FC8-4706-8397-D8E107F99F88}" presName="composite" presStyleCnt="0"/>
      <dgm:spPr/>
    </dgm:pt>
    <dgm:pt modelId="{94CACEF0-E179-4FEC-8505-B7F7D762B208}" type="pres">
      <dgm:prSet presAssocID="{B20396BA-8FC8-4706-8397-D8E107F99F88}" presName="chevron1" presStyleLbl="alignNode1" presStyleIdx="0" presStyleCnt="14"/>
      <dgm:spPr/>
    </dgm:pt>
    <dgm:pt modelId="{4303D5F5-BECD-446E-8938-843B0B267460}" type="pres">
      <dgm:prSet presAssocID="{B20396BA-8FC8-4706-8397-D8E107F99F88}" presName="chevron2" presStyleLbl="alignNode1" presStyleIdx="1" presStyleCnt="14"/>
      <dgm:spPr/>
    </dgm:pt>
    <dgm:pt modelId="{54BF692A-78DC-471B-A39B-E60577A09C08}" type="pres">
      <dgm:prSet presAssocID="{B20396BA-8FC8-4706-8397-D8E107F99F88}" presName="chevron3" presStyleLbl="alignNode1" presStyleIdx="2" presStyleCnt="14"/>
      <dgm:spPr/>
    </dgm:pt>
    <dgm:pt modelId="{CB4D0ABE-72FB-42D2-B760-B7F703209AFE}" type="pres">
      <dgm:prSet presAssocID="{B20396BA-8FC8-4706-8397-D8E107F99F88}" presName="chevron4" presStyleLbl="alignNode1" presStyleIdx="3" presStyleCnt="14"/>
      <dgm:spPr/>
    </dgm:pt>
    <dgm:pt modelId="{AA6E669E-DA06-4A12-B0DD-8324104318A0}" type="pres">
      <dgm:prSet presAssocID="{B20396BA-8FC8-4706-8397-D8E107F99F88}" presName="chevron5" presStyleLbl="alignNode1" presStyleIdx="4" presStyleCnt="14"/>
      <dgm:spPr/>
    </dgm:pt>
    <dgm:pt modelId="{0C96EEC5-0ED3-4460-A4B5-C15DF971FFE1}" type="pres">
      <dgm:prSet presAssocID="{B20396BA-8FC8-4706-8397-D8E107F99F88}" presName="chevron6" presStyleLbl="alignNode1" presStyleIdx="5" presStyleCnt="14"/>
      <dgm:spPr/>
    </dgm:pt>
    <dgm:pt modelId="{4512C3C2-873B-4ACF-B040-6D76FE250F38}" type="pres">
      <dgm:prSet presAssocID="{B20396BA-8FC8-4706-8397-D8E107F99F88}" presName="chevron7" presStyleLbl="alignNode1" presStyleIdx="6" presStyleCnt="14"/>
      <dgm:spPr/>
    </dgm:pt>
    <dgm:pt modelId="{18C4FE68-D7D5-495A-AF4C-315ED563EA12}" type="pres">
      <dgm:prSet presAssocID="{B20396BA-8FC8-4706-8397-D8E107F99F88}" presName="childtext" presStyleLbl="solidFgAcc1" presStyleIdx="0" presStyleCnt="2" custLinFactNeighborX="-355" custLinFactNeighborY="389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0602F6-5488-4AFE-8F7E-F5F28287C52E}" type="pres">
      <dgm:prSet presAssocID="{C1D98A99-69FC-4B81-B748-7E3C8D9D7672}" presName="sibTrans" presStyleCnt="0"/>
      <dgm:spPr/>
    </dgm:pt>
    <dgm:pt modelId="{AF484FA9-6CFC-4733-A5B5-C4374BA28DF6}" type="pres">
      <dgm:prSet presAssocID="{405B2AAD-73D8-411D-B808-4B7073E69BFD}" presName="parenttextcomposite" presStyleCnt="0"/>
      <dgm:spPr/>
    </dgm:pt>
    <dgm:pt modelId="{F832BE3D-5B8F-495E-8596-57CBBA5AA3BC}" type="pres">
      <dgm:prSet presAssocID="{405B2AAD-73D8-411D-B808-4B7073E69BFD}" presName="parenttext" presStyleLbl="revTx" presStyleIdx="1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AA2896-B0E1-4591-B156-78C1A984CD72}" type="pres">
      <dgm:prSet presAssocID="{405B2AAD-73D8-411D-B808-4B7073E69BFD}" presName="composite" presStyleCnt="0"/>
      <dgm:spPr/>
    </dgm:pt>
    <dgm:pt modelId="{969AE2B0-9F40-4330-B8E5-80B788020005}" type="pres">
      <dgm:prSet presAssocID="{405B2AAD-73D8-411D-B808-4B7073E69BFD}" presName="chevron1" presStyleLbl="alignNode1" presStyleIdx="7" presStyleCnt="14"/>
      <dgm:spPr/>
    </dgm:pt>
    <dgm:pt modelId="{0E968B8E-D4CD-4B02-B150-38AB4635AC90}" type="pres">
      <dgm:prSet presAssocID="{405B2AAD-73D8-411D-B808-4B7073E69BFD}" presName="chevron2" presStyleLbl="alignNode1" presStyleIdx="8" presStyleCnt="14"/>
      <dgm:spPr/>
    </dgm:pt>
    <dgm:pt modelId="{5187C7C1-E436-496C-8779-650B08A617EB}" type="pres">
      <dgm:prSet presAssocID="{405B2AAD-73D8-411D-B808-4B7073E69BFD}" presName="chevron3" presStyleLbl="alignNode1" presStyleIdx="9" presStyleCnt="14"/>
      <dgm:spPr/>
    </dgm:pt>
    <dgm:pt modelId="{D075DE84-85E6-4DFA-BC01-AD9CDD7213BA}" type="pres">
      <dgm:prSet presAssocID="{405B2AAD-73D8-411D-B808-4B7073E69BFD}" presName="chevron4" presStyleLbl="alignNode1" presStyleIdx="10" presStyleCnt="14"/>
      <dgm:spPr/>
    </dgm:pt>
    <dgm:pt modelId="{C8BE63D6-CCD0-449D-A866-596634A7D880}" type="pres">
      <dgm:prSet presAssocID="{405B2AAD-73D8-411D-B808-4B7073E69BFD}" presName="chevron5" presStyleLbl="alignNode1" presStyleIdx="11" presStyleCnt="14"/>
      <dgm:spPr/>
    </dgm:pt>
    <dgm:pt modelId="{F2D97030-AF25-42CB-90C4-1B30CC8BBA16}" type="pres">
      <dgm:prSet presAssocID="{405B2AAD-73D8-411D-B808-4B7073E69BFD}" presName="chevron6" presStyleLbl="alignNode1" presStyleIdx="12" presStyleCnt="14"/>
      <dgm:spPr/>
    </dgm:pt>
    <dgm:pt modelId="{F89A6797-E0BB-4E7F-960A-51527C118F37}" type="pres">
      <dgm:prSet presAssocID="{405B2AAD-73D8-411D-B808-4B7073E69BFD}" presName="chevron7" presStyleLbl="alignNode1" presStyleIdx="13" presStyleCnt="14"/>
      <dgm:spPr/>
    </dgm:pt>
    <dgm:pt modelId="{C05DCF80-8B72-4B96-A342-277587B3CAC2}" type="pres">
      <dgm:prSet presAssocID="{405B2AAD-73D8-411D-B808-4B7073E69BFD}" presName="childtext" presStyleLbl="solidFgAcc1" presStyleIdx="1" presStyleCnt="2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749246-643D-456B-A89C-B7BE0C2330CD}" srcId="{F96D1678-519A-4399-B6BC-12A51F27D148}" destId="{B20396BA-8FC8-4706-8397-D8E107F99F88}" srcOrd="0" destOrd="0" parTransId="{44B6D947-71C7-4153-9327-750DA158F1EF}" sibTransId="{C1D98A99-69FC-4B81-B748-7E3C8D9D7672}"/>
    <dgm:cxn modelId="{9CAD8EC6-1A90-439B-999D-12B62485E267}" srcId="{F96D1678-519A-4399-B6BC-12A51F27D148}" destId="{405B2AAD-73D8-411D-B808-4B7073E69BFD}" srcOrd="1" destOrd="0" parTransId="{D715292E-BFF6-4617-8B79-089A60905214}" sibTransId="{E1040DD5-FEFC-4ED6-835E-B23BAC11EA5B}"/>
    <dgm:cxn modelId="{CF7B2D60-EFB8-4DD6-916B-DC0B880AD2A5}" type="presOf" srcId="{B5A2824B-4C3D-4B4C-8D2D-EF20019F4E36}" destId="{18C4FE68-D7D5-495A-AF4C-315ED563EA12}" srcOrd="0" destOrd="0" presId="urn:microsoft.com/office/officeart/2008/layout/VerticalAccentList"/>
    <dgm:cxn modelId="{850A6D07-412B-4A83-AF36-5004BFF51F40}" type="presOf" srcId="{0CAC5354-B838-4987-BA2F-2668B3D91D34}" destId="{C05DCF80-8B72-4B96-A342-277587B3CAC2}" srcOrd="0" destOrd="0" presId="urn:microsoft.com/office/officeart/2008/layout/VerticalAccentList"/>
    <dgm:cxn modelId="{3C31BB52-CEC0-4977-9984-8906B20A709C}" type="presOf" srcId="{B20396BA-8FC8-4706-8397-D8E107F99F88}" destId="{5B27F144-0F56-4C66-BDAB-A2C1DA9825DD}" srcOrd="0" destOrd="0" presId="urn:microsoft.com/office/officeart/2008/layout/VerticalAccentList"/>
    <dgm:cxn modelId="{D0502B7B-BEC2-4456-9BA2-C728B8CE84F6}" srcId="{B20396BA-8FC8-4706-8397-D8E107F99F88}" destId="{B5A2824B-4C3D-4B4C-8D2D-EF20019F4E36}" srcOrd="0" destOrd="0" parTransId="{0F4A47A7-F415-4947-83B8-E100737B4526}" sibTransId="{FFD8D95B-A894-4155-A483-E3980AB8C817}"/>
    <dgm:cxn modelId="{46E338B2-8C65-4D0A-9440-E1CFE89D230A}" type="presOf" srcId="{405B2AAD-73D8-411D-B808-4B7073E69BFD}" destId="{F832BE3D-5B8F-495E-8596-57CBBA5AA3BC}" srcOrd="0" destOrd="0" presId="urn:microsoft.com/office/officeart/2008/layout/VerticalAccentList"/>
    <dgm:cxn modelId="{5CA9C994-AAD8-4092-B054-769A1B03FB75}" srcId="{405B2AAD-73D8-411D-B808-4B7073E69BFD}" destId="{0CAC5354-B838-4987-BA2F-2668B3D91D34}" srcOrd="0" destOrd="0" parTransId="{9031E76D-857D-4713-B5D1-AF599FEC829C}" sibTransId="{96401D64-FE93-4069-B84B-95AC10FD4AF3}"/>
    <dgm:cxn modelId="{36C5AD6E-560B-4CBB-9D49-4F9A137D96D1}" type="presOf" srcId="{F96D1678-519A-4399-B6BC-12A51F27D148}" destId="{9A74BDCD-68B2-4C82-8302-1C93E36D69D3}" srcOrd="0" destOrd="0" presId="urn:microsoft.com/office/officeart/2008/layout/VerticalAccentList"/>
    <dgm:cxn modelId="{F914F06A-ACAB-4277-BF9F-D401987193D1}" type="presParOf" srcId="{9A74BDCD-68B2-4C82-8302-1C93E36D69D3}" destId="{0A17D3A7-8A63-4178-A8CA-127A813B63FF}" srcOrd="0" destOrd="0" presId="urn:microsoft.com/office/officeart/2008/layout/VerticalAccentList"/>
    <dgm:cxn modelId="{91198403-1A02-4AFB-9BA6-B24AC6024E45}" type="presParOf" srcId="{0A17D3A7-8A63-4178-A8CA-127A813B63FF}" destId="{5B27F144-0F56-4C66-BDAB-A2C1DA9825DD}" srcOrd="0" destOrd="0" presId="urn:microsoft.com/office/officeart/2008/layout/VerticalAccentList"/>
    <dgm:cxn modelId="{E54A14FE-4662-4C3A-9011-F3F47CA7AE78}" type="presParOf" srcId="{9A74BDCD-68B2-4C82-8302-1C93E36D69D3}" destId="{F9AF5B50-E178-4164-BE6C-D8B62DEFB6CB}" srcOrd="1" destOrd="0" presId="urn:microsoft.com/office/officeart/2008/layout/VerticalAccentList"/>
    <dgm:cxn modelId="{D7450CFA-6749-4A8D-AB1B-3113FB2BC157}" type="presParOf" srcId="{F9AF5B50-E178-4164-BE6C-D8B62DEFB6CB}" destId="{94CACEF0-E179-4FEC-8505-B7F7D762B208}" srcOrd="0" destOrd="0" presId="urn:microsoft.com/office/officeart/2008/layout/VerticalAccentList"/>
    <dgm:cxn modelId="{1FBE180A-6C35-4205-8DC7-DEED0C71CC6A}" type="presParOf" srcId="{F9AF5B50-E178-4164-BE6C-D8B62DEFB6CB}" destId="{4303D5F5-BECD-446E-8938-843B0B267460}" srcOrd="1" destOrd="0" presId="urn:microsoft.com/office/officeart/2008/layout/VerticalAccentList"/>
    <dgm:cxn modelId="{5BA95901-3321-4C77-BBAC-BD3C37B650A7}" type="presParOf" srcId="{F9AF5B50-E178-4164-BE6C-D8B62DEFB6CB}" destId="{54BF692A-78DC-471B-A39B-E60577A09C08}" srcOrd="2" destOrd="0" presId="urn:microsoft.com/office/officeart/2008/layout/VerticalAccentList"/>
    <dgm:cxn modelId="{08D19F3B-F4E9-4876-8B0B-C2D2E12A689A}" type="presParOf" srcId="{F9AF5B50-E178-4164-BE6C-D8B62DEFB6CB}" destId="{CB4D0ABE-72FB-42D2-B760-B7F703209AFE}" srcOrd="3" destOrd="0" presId="urn:microsoft.com/office/officeart/2008/layout/VerticalAccentList"/>
    <dgm:cxn modelId="{B0E66368-B7C1-4394-AAFC-12D717897CEB}" type="presParOf" srcId="{F9AF5B50-E178-4164-BE6C-D8B62DEFB6CB}" destId="{AA6E669E-DA06-4A12-B0DD-8324104318A0}" srcOrd="4" destOrd="0" presId="urn:microsoft.com/office/officeart/2008/layout/VerticalAccentList"/>
    <dgm:cxn modelId="{70D2F67C-603E-4B30-9D72-2C11776DA866}" type="presParOf" srcId="{F9AF5B50-E178-4164-BE6C-D8B62DEFB6CB}" destId="{0C96EEC5-0ED3-4460-A4B5-C15DF971FFE1}" srcOrd="5" destOrd="0" presId="urn:microsoft.com/office/officeart/2008/layout/VerticalAccentList"/>
    <dgm:cxn modelId="{B5CBDBA8-97C3-496E-8CA2-1FA0BBE01039}" type="presParOf" srcId="{F9AF5B50-E178-4164-BE6C-D8B62DEFB6CB}" destId="{4512C3C2-873B-4ACF-B040-6D76FE250F38}" srcOrd="6" destOrd="0" presId="urn:microsoft.com/office/officeart/2008/layout/VerticalAccentList"/>
    <dgm:cxn modelId="{09D45188-73B4-40B0-91DB-1357BC3A28D9}" type="presParOf" srcId="{F9AF5B50-E178-4164-BE6C-D8B62DEFB6CB}" destId="{18C4FE68-D7D5-495A-AF4C-315ED563EA12}" srcOrd="7" destOrd="0" presId="urn:microsoft.com/office/officeart/2008/layout/VerticalAccentList"/>
    <dgm:cxn modelId="{B785A4AF-E281-4DE6-BB17-64E0D026386F}" type="presParOf" srcId="{9A74BDCD-68B2-4C82-8302-1C93E36D69D3}" destId="{FA0602F6-5488-4AFE-8F7E-F5F28287C52E}" srcOrd="2" destOrd="0" presId="urn:microsoft.com/office/officeart/2008/layout/VerticalAccentList"/>
    <dgm:cxn modelId="{C77A94AB-DAB7-4FA9-8491-1E162A8E407F}" type="presParOf" srcId="{9A74BDCD-68B2-4C82-8302-1C93E36D69D3}" destId="{AF484FA9-6CFC-4733-A5B5-C4374BA28DF6}" srcOrd="3" destOrd="0" presId="urn:microsoft.com/office/officeart/2008/layout/VerticalAccentList"/>
    <dgm:cxn modelId="{FC665D4A-EF6E-45B3-A0EB-4CE410362DE6}" type="presParOf" srcId="{AF484FA9-6CFC-4733-A5B5-C4374BA28DF6}" destId="{F832BE3D-5B8F-495E-8596-57CBBA5AA3BC}" srcOrd="0" destOrd="0" presId="urn:microsoft.com/office/officeart/2008/layout/VerticalAccentList"/>
    <dgm:cxn modelId="{A50567E0-B21A-466E-9E5C-1E111400E1BF}" type="presParOf" srcId="{9A74BDCD-68B2-4C82-8302-1C93E36D69D3}" destId="{46AA2896-B0E1-4591-B156-78C1A984CD72}" srcOrd="4" destOrd="0" presId="urn:microsoft.com/office/officeart/2008/layout/VerticalAccentList"/>
    <dgm:cxn modelId="{E8049389-DBA3-4A82-B265-629408665F79}" type="presParOf" srcId="{46AA2896-B0E1-4591-B156-78C1A984CD72}" destId="{969AE2B0-9F40-4330-B8E5-80B788020005}" srcOrd="0" destOrd="0" presId="urn:microsoft.com/office/officeart/2008/layout/VerticalAccentList"/>
    <dgm:cxn modelId="{23FE1F21-B158-4D1A-8E08-5003559378EB}" type="presParOf" srcId="{46AA2896-B0E1-4591-B156-78C1A984CD72}" destId="{0E968B8E-D4CD-4B02-B150-38AB4635AC90}" srcOrd="1" destOrd="0" presId="urn:microsoft.com/office/officeart/2008/layout/VerticalAccentList"/>
    <dgm:cxn modelId="{F03A205B-DCC7-4FC4-9D31-F2F685B4100F}" type="presParOf" srcId="{46AA2896-B0E1-4591-B156-78C1A984CD72}" destId="{5187C7C1-E436-496C-8779-650B08A617EB}" srcOrd="2" destOrd="0" presId="urn:microsoft.com/office/officeart/2008/layout/VerticalAccentList"/>
    <dgm:cxn modelId="{0E791B8A-0D85-4879-A79D-3569B22773CC}" type="presParOf" srcId="{46AA2896-B0E1-4591-B156-78C1A984CD72}" destId="{D075DE84-85E6-4DFA-BC01-AD9CDD7213BA}" srcOrd="3" destOrd="0" presId="urn:microsoft.com/office/officeart/2008/layout/VerticalAccentList"/>
    <dgm:cxn modelId="{6D4BD2F4-D680-4309-A573-AADA7A352191}" type="presParOf" srcId="{46AA2896-B0E1-4591-B156-78C1A984CD72}" destId="{C8BE63D6-CCD0-449D-A866-596634A7D880}" srcOrd="4" destOrd="0" presId="urn:microsoft.com/office/officeart/2008/layout/VerticalAccentList"/>
    <dgm:cxn modelId="{29439DC6-42EC-4F3E-B166-44C98D1E4A6B}" type="presParOf" srcId="{46AA2896-B0E1-4591-B156-78C1A984CD72}" destId="{F2D97030-AF25-42CB-90C4-1B30CC8BBA16}" srcOrd="5" destOrd="0" presId="urn:microsoft.com/office/officeart/2008/layout/VerticalAccentList"/>
    <dgm:cxn modelId="{B51E7C3D-F575-44F3-93A3-FCCDD49C97DB}" type="presParOf" srcId="{46AA2896-B0E1-4591-B156-78C1A984CD72}" destId="{F89A6797-E0BB-4E7F-960A-51527C118F37}" srcOrd="6" destOrd="0" presId="urn:microsoft.com/office/officeart/2008/layout/VerticalAccentList"/>
    <dgm:cxn modelId="{A9D92645-BA45-4DE8-99EE-C7C965D57C8B}" type="presParOf" srcId="{46AA2896-B0E1-4591-B156-78C1A984CD72}" destId="{C05DCF80-8B72-4B96-A342-277587B3CAC2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Eva Sixtová</a:t>
          </a:r>
          <a:endParaRPr lang="cs-CZ" sz="12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VY_32_INOVACE_06_Český jazyk pro </a:t>
          </a:r>
          <a:r>
            <a:rPr lang="cs-CZ" sz="1200" kern="1200" dirty="0" smtClean="0"/>
            <a:t>7. </a:t>
          </a:r>
          <a:r>
            <a:rPr lang="cs-CZ" sz="1200" kern="1200" dirty="0" err="1" smtClean="0"/>
            <a:t>ročník_Předpony</a:t>
          </a:r>
          <a:r>
            <a:rPr lang="cs-CZ" sz="1200" kern="1200" dirty="0" smtClean="0"/>
            <a:t> </a:t>
          </a:r>
          <a:r>
            <a:rPr lang="pl-PL" sz="1200" kern="1200" dirty="0" smtClean="0"/>
            <a:t>s-, z-, vz-, se-, ze-, vze-</a:t>
          </a:r>
          <a:endParaRPr lang="cs-CZ" sz="12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</a:t>
          </a:r>
          <a:r>
            <a:rPr lang="cs-CZ" sz="1200" kern="1200" smtClean="0"/>
            <a:t>Předpony </a:t>
          </a:r>
          <a:r>
            <a:rPr lang="pl-PL" sz="1200" kern="1200" smtClean="0"/>
            <a:t>s-, z-, vz-, se-, ze-, vze-</a:t>
          </a:r>
          <a:endParaRPr lang="cs-CZ" sz="12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371039" y="1371039"/>
        <a:ext cx="5253696" cy="342760"/>
      </dsp:txXfrm>
    </dsp:sp>
    <dsp:sp modelId="{8E8FE698-7C0A-423E-B535-6AD0FDD74301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A77F20-5E12-43B2-9199-EDDCF811486E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Vytvořeno: červenec 2012</a:t>
          </a:r>
          <a:endParaRPr lang="cs-CZ" sz="1200" kern="1200" dirty="0"/>
        </a:p>
      </dsp:txBody>
      <dsp:txXfrm>
        <a:off x="1371039" y="1713800"/>
        <a:ext cx="5253696" cy="3427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8535-C5B5-431D-906A-90F458258F6E}">
      <dsp:nvSpPr>
        <dsp:cNvPr id="0" name=""/>
        <dsp:cNvSpPr/>
      </dsp:nvSpPr>
      <dsp:spPr>
        <a:xfrm>
          <a:off x="602738" y="488"/>
          <a:ext cx="4538067" cy="412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602738" y="488"/>
        <a:ext cx="4538067" cy="412551"/>
      </dsp:txXfrm>
    </dsp:sp>
    <dsp:sp modelId="{858BE6C9-770F-4BEF-9BFD-B6CABE9A750F}">
      <dsp:nvSpPr>
        <dsp:cNvPr id="0" name=""/>
        <dsp:cNvSpPr/>
      </dsp:nvSpPr>
      <dsp:spPr>
        <a:xfrm>
          <a:off x="602738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B02B93-F872-4AF3-B830-6D094E8E76E2}">
      <dsp:nvSpPr>
        <dsp:cNvPr id="0" name=""/>
        <dsp:cNvSpPr/>
      </dsp:nvSpPr>
      <dsp:spPr>
        <a:xfrm>
          <a:off x="1240588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BCA842-F579-4ECF-8B5E-3B3BE090FECC}">
      <dsp:nvSpPr>
        <dsp:cNvPr id="0" name=""/>
        <dsp:cNvSpPr/>
      </dsp:nvSpPr>
      <dsp:spPr>
        <a:xfrm>
          <a:off x="1878943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950C7-7423-43CB-915C-ACD53F85A958}">
      <dsp:nvSpPr>
        <dsp:cNvPr id="0" name=""/>
        <dsp:cNvSpPr/>
      </dsp:nvSpPr>
      <dsp:spPr>
        <a:xfrm>
          <a:off x="2516794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F9F893-8114-4F2D-9515-9503CCE3E98A}">
      <dsp:nvSpPr>
        <dsp:cNvPr id="0" name=""/>
        <dsp:cNvSpPr/>
      </dsp:nvSpPr>
      <dsp:spPr>
        <a:xfrm>
          <a:off x="3155148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473C41-C299-47F9-8322-584B477C52A4}">
      <dsp:nvSpPr>
        <dsp:cNvPr id="0" name=""/>
        <dsp:cNvSpPr/>
      </dsp:nvSpPr>
      <dsp:spPr>
        <a:xfrm>
          <a:off x="3792999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723F20-0784-4EBD-BFED-A7E0FC063667}">
      <dsp:nvSpPr>
        <dsp:cNvPr id="0" name=""/>
        <dsp:cNvSpPr/>
      </dsp:nvSpPr>
      <dsp:spPr>
        <a:xfrm>
          <a:off x="4431354" y="413039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7DEAF0-891D-4E32-B656-538DAAE5C669}">
      <dsp:nvSpPr>
        <dsp:cNvPr id="0" name=""/>
        <dsp:cNvSpPr/>
      </dsp:nvSpPr>
      <dsp:spPr>
        <a:xfrm>
          <a:off x="602738" y="497078"/>
          <a:ext cx="4597062" cy="67230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slova udávající </a:t>
          </a:r>
          <a:r>
            <a:rPr lang="cs-CZ" sz="1500" b="1" kern="1200" dirty="0" smtClean="0"/>
            <a:t>směr dohromady </a:t>
          </a:r>
          <a:r>
            <a:rPr lang="cs-CZ" sz="1500" kern="1200" dirty="0" smtClean="0"/>
            <a:t>– k sobě, na jedno místo (např. scházet se, shledat, sezvat, spojit, smíchat)</a:t>
          </a:r>
          <a:endParaRPr lang="cs-CZ" sz="1500" kern="1200" dirty="0"/>
        </a:p>
      </dsp:txBody>
      <dsp:txXfrm>
        <a:off x="602738" y="497078"/>
        <a:ext cx="4597062" cy="672306"/>
      </dsp:txXfrm>
    </dsp:sp>
    <dsp:sp modelId="{0E953C2E-8F3F-4229-890A-4F2148AFAEAF}">
      <dsp:nvSpPr>
        <dsp:cNvPr id="0" name=""/>
        <dsp:cNvSpPr/>
      </dsp:nvSpPr>
      <dsp:spPr>
        <a:xfrm>
          <a:off x="602738" y="1317748"/>
          <a:ext cx="4538067" cy="412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602738" y="1317748"/>
        <a:ext cx="4538067" cy="412551"/>
      </dsp:txXfrm>
    </dsp:sp>
    <dsp:sp modelId="{A9A21927-0078-45B1-AA9C-6712A6E9AD7C}">
      <dsp:nvSpPr>
        <dsp:cNvPr id="0" name=""/>
        <dsp:cNvSpPr/>
      </dsp:nvSpPr>
      <dsp:spPr>
        <a:xfrm>
          <a:off x="602738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D88F96-8707-44E0-A50E-271543CB3928}">
      <dsp:nvSpPr>
        <dsp:cNvPr id="0" name=""/>
        <dsp:cNvSpPr/>
      </dsp:nvSpPr>
      <dsp:spPr>
        <a:xfrm>
          <a:off x="1240588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1DCF45-82CC-4009-A944-B05FD2EFA838}">
      <dsp:nvSpPr>
        <dsp:cNvPr id="0" name=""/>
        <dsp:cNvSpPr/>
      </dsp:nvSpPr>
      <dsp:spPr>
        <a:xfrm>
          <a:off x="1878943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EBE67-FD28-47A7-8CBB-34B9A90781AC}">
      <dsp:nvSpPr>
        <dsp:cNvPr id="0" name=""/>
        <dsp:cNvSpPr/>
      </dsp:nvSpPr>
      <dsp:spPr>
        <a:xfrm>
          <a:off x="2516794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7D3F9A-E172-4BE1-9F94-331D4434E5D3}">
      <dsp:nvSpPr>
        <dsp:cNvPr id="0" name=""/>
        <dsp:cNvSpPr/>
      </dsp:nvSpPr>
      <dsp:spPr>
        <a:xfrm>
          <a:off x="3155148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81FC72-D32C-4A2A-A421-3F5A37D6FF99}">
      <dsp:nvSpPr>
        <dsp:cNvPr id="0" name=""/>
        <dsp:cNvSpPr/>
      </dsp:nvSpPr>
      <dsp:spPr>
        <a:xfrm>
          <a:off x="3792999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B7865-CE1E-4390-A201-2B7564A628B4}">
      <dsp:nvSpPr>
        <dsp:cNvPr id="0" name=""/>
        <dsp:cNvSpPr/>
      </dsp:nvSpPr>
      <dsp:spPr>
        <a:xfrm>
          <a:off x="4431354" y="173030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0B3B0-08F3-4F0E-BB00-F858F07B7EDD}">
      <dsp:nvSpPr>
        <dsp:cNvPr id="0" name=""/>
        <dsp:cNvSpPr/>
      </dsp:nvSpPr>
      <dsp:spPr>
        <a:xfrm>
          <a:off x="602738" y="1814338"/>
          <a:ext cx="4597062" cy="67230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slova udávající </a:t>
          </a:r>
          <a:r>
            <a:rPr lang="cs-CZ" sz="1500" b="1" kern="1200" dirty="0" smtClean="0"/>
            <a:t>směr shora dolů, z povrchu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(např. seskočit, sesunout, snést, svléci, seslat, sloupat)</a:t>
          </a:r>
          <a:endParaRPr lang="cs-CZ" sz="1500" kern="1200" dirty="0"/>
        </a:p>
      </dsp:txBody>
      <dsp:txXfrm>
        <a:off x="602738" y="1814338"/>
        <a:ext cx="4597062" cy="672306"/>
      </dsp:txXfrm>
    </dsp:sp>
    <dsp:sp modelId="{454B6F7F-EF09-45BD-8456-B9A6D3B723BF}">
      <dsp:nvSpPr>
        <dsp:cNvPr id="0" name=""/>
        <dsp:cNvSpPr/>
      </dsp:nvSpPr>
      <dsp:spPr>
        <a:xfrm>
          <a:off x="602738" y="2635009"/>
          <a:ext cx="4538067" cy="412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602738" y="2635009"/>
        <a:ext cx="4538067" cy="412551"/>
      </dsp:txXfrm>
    </dsp:sp>
    <dsp:sp modelId="{A3D9819C-8DB4-40AB-A2F6-BB045F808370}">
      <dsp:nvSpPr>
        <dsp:cNvPr id="0" name=""/>
        <dsp:cNvSpPr/>
      </dsp:nvSpPr>
      <dsp:spPr>
        <a:xfrm>
          <a:off x="602738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FA3BBF-7C5A-4272-8C7D-97B6E4C3B82A}">
      <dsp:nvSpPr>
        <dsp:cNvPr id="0" name=""/>
        <dsp:cNvSpPr/>
      </dsp:nvSpPr>
      <dsp:spPr>
        <a:xfrm>
          <a:off x="1240588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FD80F2-6BCF-4866-84AB-ADD0567E7041}">
      <dsp:nvSpPr>
        <dsp:cNvPr id="0" name=""/>
        <dsp:cNvSpPr/>
      </dsp:nvSpPr>
      <dsp:spPr>
        <a:xfrm>
          <a:off x="1878943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D3D9EE-5005-4375-81BA-638611F1520B}">
      <dsp:nvSpPr>
        <dsp:cNvPr id="0" name=""/>
        <dsp:cNvSpPr/>
      </dsp:nvSpPr>
      <dsp:spPr>
        <a:xfrm>
          <a:off x="2516794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07C57A-853A-48C7-8966-FC4AD9D8D50D}">
      <dsp:nvSpPr>
        <dsp:cNvPr id="0" name=""/>
        <dsp:cNvSpPr/>
      </dsp:nvSpPr>
      <dsp:spPr>
        <a:xfrm>
          <a:off x="3155148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6F0F52-4571-4747-8A8A-EDBA147264D4}">
      <dsp:nvSpPr>
        <dsp:cNvPr id="0" name=""/>
        <dsp:cNvSpPr/>
      </dsp:nvSpPr>
      <dsp:spPr>
        <a:xfrm>
          <a:off x="3792999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8F5864-34D8-4357-90B1-05F3DFC6599E}">
      <dsp:nvSpPr>
        <dsp:cNvPr id="0" name=""/>
        <dsp:cNvSpPr/>
      </dsp:nvSpPr>
      <dsp:spPr>
        <a:xfrm>
          <a:off x="4431354" y="3047560"/>
          <a:ext cx="1061907" cy="84038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B99E20-75CE-41B2-BC15-9700B9AD9884}">
      <dsp:nvSpPr>
        <dsp:cNvPr id="0" name=""/>
        <dsp:cNvSpPr/>
      </dsp:nvSpPr>
      <dsp:spPr>
        <a:xfrm>
          <a:off x="602738" y="3131599"/>
          <a:ext cx="4597062" cy="67230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slova </a:t>
          </a:r>
          <a:r>
            <a:rPr lang="cs-CZ" sz="1500" b="1" kern="1200" dirty="0" smtClean="0"/>
            <a:t>ustálená</a:t>
          </a:r>
          <a:r>
            <a:rPr lang="cs-CZ" sz="1500" kern="1200" dirty="0" smtClean="0"/>
            <a:t> (např. skončit, spálit, strávit, skonat)</a:t>
          </a:r>
          <a:endParaRPr lang="cs-CZ" sz="1500" kern="1200" dirty="0"/>
        </a:p>
      </dsp:txBody>
      <dsp:txXfrm>
        <a:off x="602738" y="3131599"/>
        <a:ext cx="4597062" cy="67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160627-E069-4B6A-905E-4365A7EF16FC}">
      <dsp:nvSpPr>
        <dsp:cNvPr id="0" name=""/>
        <dsp:cNvSpPr/>
      </dsp:nvSpPr>
      <dsp:spPr>
        <a:xfrm>
          <a:off x="527700" y="15776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527700" y="15776"/>
        <a:ext cx="4736306" cy="430573"/>
      </dsp:txXfrm>
    </dsp:sp>
    <dsp:sp modelId="{304EF6B4-E42A-458D-9DFE-5CDBB86CAC6A}">
      <dsp:nvSpPr>
        <dsp:cNvPr id="0" name=""/>
        <dsp:cNvSpPr/>
      </dsp:nvSpPr>
      <dsp:spPr>
        <a:xfrm>
          <a:off x="495920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34915-9CFB-477A-A7B9-DA6484D3BA68}">
      <dsp:nvSpPr>
        <dsp:cNvPr id="0" name=""/>
        <dsp:cNvSpPr/>
      </dsp:nvSpPr>
      <dsp:spPr>
        <a:xfrm>
          <a:off x="116163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93E322-3157-443C-8AE0-EDA0A622D70B}">
      <dsp:nvSpPr>
        <dsp:cNvPr id="0" name=""/>
        <dsp:cNvSpPr/>
      </dsp:nvSpPr>
      <dsp:spPr>
        <a:xfrm>
          <a:off x="182787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7C87DA-665A-480B-BC70-183540DAAC4D}">
      <dsp:nvSpPr>
        <dsp:cNvPr id="0" name=""/>
        <dsp:cNvSpPr/>
      </dsp:nvSpPr>
      <dsp:spPr>
        <a:xfrm>
          <a:off x="2493589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6E6BD7-A9A4-439A-B1A6-15D5191807E7}">
      <dsp:nvSpPr>
        <dsp:cNvPr id="0" name=""/>
        <dsp:cNvSpPr/>
      </dsp:nvSpPr>
      <dsp:spPr>
        <a:xfrm>
          <a:off x="3159829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9326B-635A-40B4-BBFA-B0A7F049D476}">
      <dsp:nvSpPr>
        <dsp:cNvPr id="0" name=""/>
        <dsp:cNvSpPr/>
      </dsp:nvSpPr>
      <dsp:spPr>
        <a:xfrm>
          <a:off x="3825543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DA5768-CD30-4EFD-88C6-84F3172C0367}">
      <dsp:nvSpPr>
        <dsp:cNvPr id="0" name=""/>
        <dsp:cNvSpPr/>
      </dsp:nvSpPr>
      <dsp:spPr>
        <a:xfrm>
          <a:off x="449178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DB6-94DB-4BE8-ABB8-C6434E67CDBE}">
      <dsp:nvSpPr>
        <dsp:cNvPr id="0" name=""/>
        <dsp:cNvSpPr/>
      </dsp:nvSpPr>
      <dsp:spPr>
        <a:xfrm>
          <a:off x="495920" y="518614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slova vznikající z podstatných a přídavných jmen (např. zčervenat, ztichnout, zviditelnit)</a:t>
          </a:r>
          <a:endParaRPr lang="cs-CZ" sz="1500" kern="1200" dirty="0"/>
        </a:p>
      </dsp:txBody>
      <dsp:txXfrm>
        <a:off x="495920" y="518614"/>
        <a:ext cx="4797878" cy="701675"/>
      </dsp:txXfrm>
    </dsp:sp>
    <dsp:sp modelId="{A43AAB79-B226-42E7-9FC2-F3F47C2F2AFB}">
      <dsp:nvSpPr>
        <dsp:cNvPr id="0" name=""/>
        <dsp:cNvSpPr/>
      </dsp:nvSpPr>
      <dsp:spPr>
        <a:xfrm>
          <a:off x="495920" y="1378166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95920" y="1378166"/>
        <a:ext cx="4736306" cy="430573"/>
      </dsp:txXfrm>
    </dsp:sp>
    <dsp:sp modelId="{800C3E67-7B0F-49A9-9870-7DAA80399442}">
      <dsp:nvSpPr>
        <dsp:cNvPr id="0" name=""/>
        <dsp:cNvSpPr/>
      </dsp:nvSpPr>
      <dsp:spPr>
        <a:xfrm>
          <a:off x="495920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C84148-B9B5-440F-BF5B-B5781F3112F4}">
      <dsp:nvSpPr>
        <dsp:cNvPr id="0" name=""/>
        <dsp:cNvSpPr/>
      </dsp:nvSpPr>
      <dsp:spPr>
        <a:xfrm>
          <a:off x="116163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2AC9E0-EE6A-486A-873E-632399EF03BF}">
      <dsp:nvSpPr>
        <dsp:cNvPr id="0" name=""/>
        <dsp:cNvSpPr/>
      </dsp:nvSpPr>
      <dsp:spPr>
        <a:xfrm>
          <a:off x="182787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08712-A5A7-4765-8B6C-FF49910E0F25}">
      <dsp:nvSpPr>
        <dsp:cNvPr id="0" name=""/>
        <dsp:cNvSpPr/>
      </dsp:nvSpPr>
      <dsp:spPr>
        <a:xfrm>
          <a:off x="2493589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98F8E1-7C66-4131-9048-43EB2A1B4169}">
      <dsp:nvSpPr>
        <dsp:cNvPr id="0" name=""/>
        <dsp:cNvSpPr/>
      </dsp:nvSpPr>
      <dsp:spPr>
        <a:xfrm>
          <a:off x="3159829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AC05E1-2C24-4120-92BB-72971D38DCED}">
      <dsp:nvSpPr>
        <dsp:cNvPr id="0" name=""/>
        <dsp:cNvSpPr/>
      </dsp:nvSpPr>
      <dsp:spPr>
        <a:xfrm>
          <a:off x="3825543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058EDD-312B-4658-9F45-9C9EF897F79B}">
      <dsp:nvSpPr>
        <dsp:cNvPr id="0" name=""/>
        <dsp:cNvSpPr/>
      </dsp:nvSpPr>
      <dsp:spPr>
        <a:xfrm>
          <a:off x="449178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6ADAA5-96C2-4657-9720-C019F6A6EF6D}">
      <dsp:nvSpPr>
        <dsp:cNvPr id="0" name=""/>
        <dsp:cNvSpPr/>
      </dsp:nvSpPr>
      <dsp:spPr>
        <a:xfrm>
          <a:off x="495920" y="1896449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slova, která neudávají směr dohromady nebo shora dolů, ale změnu stavu (např. zkomplikovat, zbělet, zorganizovat, ztloustnout)</a:t>
          </a:r>
          <a:endParaRPr lang="cs-CZ" sz="1500" kern="1200" dirty="0"/>
        </a:p>
      </dsp:txBody>
      <dsp:txXfrm>
        <a:off x="495920" y="1896449"/>
        <a:ext cx="4797878" cy="701675"/>
      </dsp:txXfrm>
    </dsp:sp>
    <dsp:sp modelId="{2BFBB2D2-CBB7-438B-A64F-0F8B7CB3B293}">
      <dsp:nvSpPr>
        <dsp:cNvPr id="0" name=""/>
        <dsp:cNvSpPr/>
      </dsp:nvSpPr>
      <dsp:spPr>
        <a:xfrm>
          <a:off x="495920" y="2756001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95920" y="2756001"/>
        <a:ext cx="4736306" cy="430573"/>
      </dsp:txXfrm>
    </dsp:sp>
    <dsp:sp modelId="{D8FE8A52-43F5-48EA-9BF5-90ECB2AE745B}">
      <dsp:nvSpPr>
        <dsp:cNvPr id="0" name=""/>
        <dsp:cNvSpPr/>
      </dsp:nvSpPr>
      <dsp:spPr>
        <a:xfrm>
          <a:off x="495920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979A33-A7B9-4833-B122-FCBF0399588B}">
      <dsp:nvSpPr>
        <dsp:cNvPr id="0" name=""/>
        <dsp:cNvSpPr/>
      </dsp:nvSpPr>
      <dsp:spPr>
        <a:xfrm>
          <a:off x="116163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B8A89D-D126-4C98-9D10-4E7F383C7396}">
      <dsp:nvSpPr>
        <dsp:cNvPr id="0" name=""/>
        <dsp:cNvSpPr/>
      </dsp:nvSpPr>
      <dsp:spPr>
        <a:xfrm>
          <a:off x="182787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1758A2-7263-411E-BE7D-C9842591A918}">
      <dsp:nvSpPr>
        <dsp:cNvPr id="0" name=""/>
        <dsp:cNvSpPr/>
      </dsp:nvSpPr>
      <dsp:spPr>
        <a:xfrm>
          <a:off x="2493589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8240FB-57E0-49F7-AC70-28F922DE2530}">
      <dsp:nvSpPr>
        <dsp:cNvPr id="0" name=""/>
        <dsp:cNvSpPr/>
      </dsp:nvSpPr>
      <dsp:spPr>
        <a:xfrm>
          <a:off x="3159829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4EC7F-FFA7-49DA-8549-A7F24DB4C3AD}">
      <dsp:nvSpPr>
        <dsp:cNvPr id="0" name=""/>
        <dsp:cNvSpPr/>
      </dsp:nvSpPr>
      <dsp:spPr>
        <a:xfrm>
          <a:off x="3825543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2E0606-8AE0-48EE-A93B-172EA895574D}">
      <dsp:nvSpPr>
        <dsp:cNvPr id="0" name=""/>
        <dsp:cNvSpPr/>
      </dsp:nvSpPr>
      <dsp:spPr>
        <a:xfrm>
          <a:off x="449178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8112A-42F5-4192-AF05-DE002DCD1055}">
      <dsp:nvSpPr>
        <dsp:cNvPr id="0" name=""/>
        <dsp:cNvSpPr/>
      </dsp:nvSpPr>
      <dsp:spPr>
        <a:xfrm>
          <a:off x="495920" y="3384376"/>
          <a:ext cx="4797878" cy="481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slova ustálená (např. zpívat, zřídit, zkoušet)</a:t>
          </a:r>
          <a:endParaRPr lang="cs-CZ" sz="1500" kern="1200" dirty="0"/>
        </a:p>
      </dsp:txBody>
      <dsp:txXfrm>
        <a:off x="495920" y="3384376"/>
        <a:ext cx="4797878" cy="4814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27F144-0F56-4C66-BDAB-A2C1DA9825DD}">
      <dsp:nvSpPr>
        <dsp:cNvPr id="0" name=""/>
        <dsp:cNvSpPr/>
      </dsp:nvSpPr>
      <dsp:spPr>
        <a:xfrm>
          <a:off x="91744" y="476596"/>
          <a:ext cx="5486400" cy="498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>
        <a:off x="91744" y="476596"/>
        <a:ext cx="5486400" cy="498763"/>
      </dsp:txXfrm>
    </dsp:sp>
    <dsp:sp modelId="{94CACEF0-E179-4FEC-8505-B7F7D762B208}">
      <dsp:nvSpPr>
        <dsp:cNvPr id="0" name=""/>
        <dsp:cNvSpPr/>
      </dsp:nvSpPr>
      <dsp:spPr>
        <a:xfrm>
          <a:off x="91744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03D5F5-BECD-446E-8938-843B0B267460}">
      <dsp:nvSpPr>
        <dsp:cNvPr id="0" name=""/>
        <dsp:cNvSpPr/>
      </dsp:nvSpPr>
      <dsp:spPr>
        <a:xfrm>
          <a:off x="862888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F692A-78DC-471B-A39B-E60577A09C08}">
      <dsp:nvSpPr>
        <dsp:cNvPr id="0" name=""/>
        <dsp:cNvSpPr/>
      </dsp:nvSpPr>
      <dsp:spPr>
        <a:xfrm>
          <a:off x="1634642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4D0ABE-72FB-42D2-B760-B7F703209AFE}">
      <dsp:nvSpPr>
        <dsp:cNvPr id="0" name=""/>
        <dsp:cNvSpPr/>
      </dsp:nvSpPr>
      <dsp:spPr>
        <a:xfrm>
          <a:off x="2405786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6E669E-DA06-4A12-B0DD-8324104318A0}">
      <dsp:nvSpPr>
        <dsp:cNvPr id="0" name=""/>
        <dsp:cNvSpPr/>
      </dsp:nvSpPr>
      <dsp:spPr>
        <a:xfrm>
          <a:off x="3177539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6EEC5-0ED3-4460-A4B5-C15DF971FFE1}">
      <dsp:nvSpPr>
        <dsp:cNvPr id="0" name=""/>
        <dsp:cNvSpPr/>
      </dsp:nvSpPr>
      <dsp:spPr>
        <a:xfrm>
          <a:off x="3948684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12C3C2-873B-4ACF-B040-6D76FE250F38}">
      <dsp:nvSpPr>
        <dsp:cNvPr id="0" name=""/>
        <dsp:cNvSpPr/>
      </dsp:nvSpPr>
      <dsp:spPr>
        <a:xfrm>
          <a:off x="4720437" y="975359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4FE68-D7D5-495A-AF4C-315ED563EA12}">
      <dsp:nvSpPr>
        <dsp:cNvPr id="0" name=""/>
        <dsp:cNvSpPr/>
      </dsp:nvSpPr>
      <dsp:spPr>
        <a:xfrm>
          <a:off x="72014" y="1080121"/>
          <a:ext cx="5557723" cy="8128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slova udávající směr vzhůru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(např. vzplanout, vznést, vzlétnout)</a:t>
          </a:r>
          <a:endParaRPr lang="cs-CZ" sz="1800" kern="1200" dirty="0"/>
        </a:p>
      </dsp:txBody>
      <dsp:txXfrm>
        <a:off x="72014" y="1080121"/>
        <a:ext cx="5557723" cy="812800"/>
      </dsp:txXfrm>
    </dsp:sp>
    <dsp:sp modelId="{F832BE3D-5B8F-495E-8596-57CBBA5AA3BC}">
      <dsp:nvSpPr>
        <dsp:cNvPr id="0" name=""/>
        <dsp:cNvSpPr/>
      </dsp:nvSpPr>
      <dsp:spPr>
        <a:xfrm>
          <a:off x="91744" y="2072640"/>
          <a:ext cx="5486400" cy="498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>
        <a:off x="91744" y="2072640"/>
        <a:ext cx="5486400" cy="498763"/>
      </dsp:txXfrm>
    </dsp:sp>
    <dsp:sp modelId="{969AE2B0-9F40-4330-B8E5-80B788020005}">
      <dsp:nvSpPr>
        <dsp:cNvPr id="0" name=""/>
        <dsp:cNvSpPr/>
      </dsp:nvSpPr>
      <dsp:spPr>
        <a:xfrm>
          <a:off x="91744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968B8E-D4CD-4B02-B150-38AB4635AC90}">
      <dsp:nvSpPr>
        <dsp:cNvPr id="0" name=""/>
        <dsp:cNvSpPr/>
      </dsp:nvSpPr>
      <dsp:spPr>
        <a:xfrm>
          <a:off x="862888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87C7C1-E436-496C-8779-650B08A617EB}">
      <dsp:nvSpPr>
        <dsp:cNvPr id="0" name=""/>
        <dsp:cNvSpPr/>
      </dsp:nvSpPr>
      <dsp:spPr>
        <a:xfrm>
          <a:off x="1634642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5DE84-85E6-4DFA-BC01-AD9CDD7213BA}">
      <dsp:nvSpPr>
        <dsp:cNvPr id="0" name=""/>
        <dsp:cNvSpPr/>
      </dsp:nvSpPr>
      <dsp:spPr>
        <a:xfrm>
          <a:off x="2405786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E63D6-CCD0-449D-A866-596634A7D880}">
      <dsp:nvSpPr>
        <dsp:cNvPr id="0" name=""/>
        <dsp:cNvSpPr/>
      </dsp:nvSpPr>
      <dsp:spPr>
        <a:xfrm>
          <a:off x="3177539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D97030-AF25-42CB-90C4-1B30CC8BBA16}">
      <dsp:nvSpPr>
        <dsp:cNvPr id="0" name=""/>
        <dsp:cNvSpPr/>
      </dsp:nvSpPr>
      <dsp:spPr>
        <a:xfrm>
          <a:off x="3948684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9A6797-E0BB-4E7F-960A-51527C118F37}">
      <dsp:nvSpPr>
        <dsp:cNvPr id="0" name=""/>
        <dsp:cNvSpPr/>
      </dsp:nvSpPr>
      <dsp:spPr>
        <a:xfrm>
          <a:off x="4720437" y="2571403"/>
          <a:ext cx="1283817" cy="1016000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DCF80-8B72-4B96-A342-277587B3CAC2}">
      <dsp:nvSpPr>
        <dsp:cNvPr id="0" name=""/>
        <dsp:cNvSpPr/>
      </dsp:nvSpPr>
      <dsp:spPr>
        <a:xfrm>
          <a:off x="91744" y="2673003"/>
          <a:ext cx="5557723" cy="8128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slova ustálená ( např. vzpomínka, vzpoura, vzduch)</a:t>
          </a:r>
          <a:endParaRPr lang="cs-CZ" sz="1800" kern="1200" dirty="0"/>
        </a:p>
      </dsp:txBody>
      <dsp:txXfrm>
        <a:off x="91744" y="2673003"/>
        <a:ext cx="5557723" cy="812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82799948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543956" cy="37052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Výukový materiál je určen pro žáky 7. ročníku. Slouží k upevnění látky o pravopisu předpon s(e)-, z(e)-, </a:t>
            </a:r>
            <a:r>
              <a:rPr lang="cs-CZ" dirty="0" err="1" smtClean="0"/>
              <a:t>vz</a:t>
            </a:r>
            <a:r>
              <a:rPr lang="cs-CZ" dirty="0" smtClean="0"/>
              <a:t>(e)-.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Text je vhodný pro práci s interaktivní tabulí. Vybraná cvičení je možné vytisknout jako pracovní listy.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Vhodné je i využití pravidel českého pravopisu.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/>
          </a:bodyPr>
          <a:lstStyle/>
          <a:p>
            <a:r>
              <a:rPr lang="cs-CZ" b="1" dirty="0" smtClean="0"/>
              <a:t>Předponu s(e)- píšeme:</a:t>
            </a:r>
          </a:p>
          <a:p>
            <a:pPr marL="0" indent="0">
              <a:buNone/>
            </a:pPr>
            <a:endParaRPr lang="cs-CZ" b="1" dirty="0" smtClean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marL="301943" lvl="1" indent="0">
              <a:buNone/>
            </a:pPr>
            <a:r>
              <a:rPr lang="cs-CZ" dirty="0" smtClean="0"/>
              <a:t>    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Předpony s(e)-, z(e)-, </a:t>
            </a:r>
            <a:r>
              <a:rPr lang="cs-CZ" dirty="0" err="1" smtClean="0"/>
              <a:t>vz</a:t>
            </a:r>
            <a:r>
              <a:rPr lang="cs-CZ" dirty="0" smtClean="0"/>
              <a:t>(e)-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1311252"/>
              </p:ext>
            </p:extLst>
          </p:nvPr>
        </p:nvGraphicFramePr>
        <p:xfrm>
          <a:off x="1475656" y="2492896"/>
          <a:ext cx="609600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522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/>
          <a:lstStyle/>
          <a:p>
            <a:r>
              <a:rPr lang="cs-CZ" b="1" dirty="0"/>
              <a:t>Předponu </a:t>
            </a:r>
            <a:r>
              <a:rPr lang="cs-CZ" b="1" dirty="0" smtClean="0"/>
              <a:t>z(e</a:t>
            </a:r>
            <a:r>
              <a:rPr lang="cs-CZ" b="1" dirty="0"/>
              <a:t>)- píšeme</a:t>
            </a:r>
            <a:r>
              <a:rPr lang="cs-CZ" b="1" dirty="0" smtClean="0"/>
              <a:t>: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55900614"/>
              </p:ext>
            </p:extLst>
          </p:nvPr>
        </p:nvGraphicFramePr>
        <p:xfrm>
          <a:off x="1475656" y="23488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661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276872"/>
            <a:ext cx="7408333" cy="3849291"/>
          </a:xfrm>
        </p:spPr>
        <p:txBody>
          <a:bodyPr/>
          <a:lstStyle/>
          <a:p>
            <a:r>
              <a:rPr lang="cs-CZ" b="1" dirty="0"/>
              <a:t>Předponu </a:t>
            </a:r>
            <a:r>
              <a:rPr lang="cs-CZ" b="1" dirty="0" err="1" smtClean="0"/>
              <a:t>vz</a:t>
            </a:r>
            <a:r>
              <a:rPr lang="cs-CZ" b="1" dirty="0" smtClean="0"/>
              <a:t>(e</a:t>
            </a:r>
            <a:r>
              <a:rPr lang="cs-CZ" b="1" dirty="0"/>
              <a:t>)- píšeme</a:t>
            </a:r>
            <a:r>
              <a:rPr lang="cs-CZ" b="1" dirty="0" smtClean="0"/>
              <a:t>:</a:t>
            </a:r>
          </a:p>
          <a:p>
            <a:endParaRPr lang="cs-CZ" b="1" dirty="0"/>
          </a:p>
          <a:p>
            <a:pPr lvl="1"/>
            <a:endParaRPr lang="cs-CZ" dirty="0"/>
          </a:p>
          <a:p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73798923"/>
              </p:ext>
            </p:extLst>
          </p:nvPr>
        </p:nvGraphicFramePr>
        <p:xfrm>
          <a:off x="1547664" y="249289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749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993307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SLÍT</a:t>
            </a:r>
            <a:r>
              <a:rPr lang="cs-CZ" sz="2800" b="1" dirty="0" smtClean="0">
                <a:solidFill>
                  <a:schemeClr val="tx1"/>
                </a:solidFill>
              </a:rPr>
              <a:t> –                	dohromady</a:t>
            </a:r>
            <a:endParaRPr lang="cs-CZ" sz="2800" b="1" dirty="0" smtClean="0">
              <a:solidFill>
                <a:srgbClr val="00B050"/>
              </a:solidFill>
            </a:endParaRPr>
          </a:p>
          <a:p>
            <a:r>
              <a:rPr lang="cs-CZ" sz="2800" b="1" dirty="0" smtClean="0">
                <a:solidFill>
                  <a:srgbClr val="C00000"/>
                </a:solidFill>
              </a:rPr>
              <a:t>ZLÍT </a:t>
            </a:r>
            <a:r>
              <a:rPr lang="cs-CZ" sz="2800" b="1" dirty="0" smtClean="0">
                <a:solidFill>
                  <a:schemeClr val="tx1"/>
                </a:solidFill>
              </a:rPr>
              <a:t>– 		polít	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SLOVAT</a:t>
            </a:r>
            <a:r>
              <a:rPr lang="cs-CZ" sz="2800" b="1" dirty="0" smtClean="0">
                <a:solidFill>
                  <a:schemeClr val="tx1"/>
                </a:solidFill>
              </a:rPr>
              <a:t> –		děti domů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ZVOLAT</a:t>
            </a:r>
            <a:r>
              <a:rPr lang="cs-CZ" sz="2800" b="1" dirty="0" smtClean="0">
                <a:solidFill>
                  <a:schemeClr val="tx1"/>
                </a:solidFill>
              </a:rPr>
              <a:t> –		zakřičet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SPRÁVA</a:t>
            </a:r>
            <a:r>
              <a:rPr lang="cs-CZ" sz="2800" b="1" dirty="0" smtClean="0">
                <a:solidFill>
                  <a:schemeClr val="tx1"/>
                </a:solidFill>
              </a:rPr>
              <a:t> –		něco řídí, opravuje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ZPRÁVA</a:t>
            </a:r>
            <a:r>
              <a:rPr lang="cs-CZ" sz="2800" b="1" dirty="0" smtClean="0">
                <a:solidFill>
                  <a:schemeClr val="tx1"/>
                </a:solidFill>
              </a:rPr>
              <a:t> –		informace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SMAZAT</a:t>
            </a:r>
            <a:r>
              <a:rPr lang="cs-CZ" sz="2800" b="1" dirty="0" smtClean="0">
                <a:solidFill>
                  <a:schemeClr val="tx1"/>
                </a:solidFill>
              </a:rPr>
              <a:t> –	utřít tabuli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ZMAZAT</a:t>
            </a:r>
            <a:r>
              <a:rPr lang="cs-CZ" sz="2800" b="1" dirty="0" smtClean="0">
                <a:solidFill>
                  <a:schemeClr val="tx1"/>
                </a:solidFill>
              </a:rPr>
              <a:t> –		ušpinit se</a:t>
            </a:r>
          </a:p>
          <a:p>
            <a:endParaRPr lang="cs-CZ" sz="2800" b="1" dirty="0" smtClean="0">
              <a:solidFill>
                <a:schemeClr val="tx1"/>
              </a:solidFill>
            </a:endParaRPr>
          </a:p>
          <a:p>
            <a:endParaRPr lang="cs-CZ" sz="2800" b="1" dirty="0" smtClean="0">
              <a:solidFill>
                <a:srgbClr val="C00000"/>
              </a:solidFill>
            </a:endParaRPr>
          </a:p>
          <a:p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Upřesni význam jednotlivých slov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3491880" y="2132856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91880" y="2636912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491880" y="3157121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491880" y="3661177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491880" y="4168323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490704" y="4688532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490704" y="5203866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90704" y="5720703"/>
            <a:ext cx="38164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75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3600" dirty="0" smtClean="0"/>
              <a:t>Nastal _hon a utvořil se _běh lidí. Byla to milá _</a:t>
            </a:r>
            <a:r>
              <a:rPr lang="cs-CZ" sz="3600" dirty="0" err="1" smtClean="0"/>
              <a:t>pomínka</a:t>
            </a:r>
            <a:r>
              <a:rPr lang="cs-CZ" sz="3600" dirty="0" smtClean="0"/>
              <a:t>. _</a:t>
            </a:r>
            <a:r>
              <a:rPr lang="cs-CZ" sz="3600" dirty="0" err="1" smtClean="0"/>
              <a:t>trava</a:t>
            </a:r>
            <a:r>
              <a:rPr lang="cs-CZ" sz="3600" dirty="0" smtClean="0"/>
              <a:t> je pro vrcholové sportovce velice důležitá. Nemusel  jsem _brousit tu ostrou hranu stolu. Styděl se, až mu tváře _červenaly. Na podzim musíme na zahradě _hrabat listí.</a:t>
            </a:r>
            <a:endParaRPr lang="cs-CZ" sz="3600" dirty="0"/>
          </a:p>
        </p:txBody>
      </p:sp>
      <p:pic>
        <p:nvPicPr>
          <p:cNvPr id="2050" name="Picture 2" descr="C:\Documents and Settings\PC\Local Settings\Temporary Internet Files\Content.IE5\NENJXPIZ\MC9000196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4143380"/>
            <a:ext cx="2786082" cy="24052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    Nastal </a:t>
            </a:r>
            <a:r>
              <a:rPr lang="cs-CZ" sz="3600" b="1" dirty="0" smtClean="0">
                <a:solidFill>
                  <a:srgbClr val="C00000"/>
                </a:solidFill>
              </a:rPr>
              <a:t>shon</a:t>
            </a:r>
            <a:r>
              <a:rPr lang="cs-CZ" sz="3600" dirty="0" smtClean="0"/>
              <a:t> a utvořil se </a:t>
            </a:r>
            <a:r>
              <a:rPr lang="cs-CZ" sz="3600" b="1" dirty="0" smtClean="0">
                <a:solidFill>
                  <a:srgbClr val="C00000"/>
                </a:solidFill>
              </a:rPr>
              <a:t>sběh</a:t>
            </a:r>
            <a:r>
              <a:rPr lang="cs-CZ" sz="3600" dirty="0" smtClean="0"/>
              <a:t> lidí. Byla to milá </a:t>
            </a:r>
            <a:r>
              <a:rPr lang="cs-CZ" sz="3600" b="1" dirty="0" smtClean="0">
                <a:solidFill>
                  <a:srgbClr val="C00000"/>
                </a:solidFill>
              </a:rPr>
              <a:t>vzpomínka</a:t>
            </a:r>
            <a:r>
              <a:rPr lang="cs-CZ" sz="3600" dirty="0" smtClean="0"/>
              <a:t>. </a:t>
            </a:r>
            <a:r>
              <a:rPr lang="cs-CZ" sz="3600" b="1" dirty="0" smtClean="0">
                <a:solidFill>
                  <a:srgbClr val="C00000"/>
                </a:solidFill>
              </a:rPr>
              <a:t>Strava</a:t>
            </a:r>
            <a:r>
              <a:rPr lang="cs-CZ" sz="3600" dirty="0" smtClean="0"/>
              <a:t> je pro vrcholové sportovce velice důležitá. Nemusel  jsem </a:t>
            </a:r>
            <a:r>
              <a:rPr lang="cs-CZ" sz="3600" b="1" dirty="0" smtClean="0">
                <a:solidFill>
                  <a:srgbClr val="C00000"/>
                </a:solidFill>
              </a:rPr>
              <a:t>sbrousit</a:t>
            </a:r>
            <a:r>
              <a:rPr lang="cs-CZ" sz="3600" dirty="0" smtClean="0"/>
              <a:t> tu ostrou hranu stolu. Styděl se, až mu tváře </a:t>
            </a:r>
            <a:r>
              <a:rPr lang="cs-CZ" sz="3600" b="1" dirty="0" smtClean="0">
                <a:solidFill>
                  <a:srgbClr val="C00000"/>
                </a:solidFill>
              </a:rPr>
              <a:t>zčervenaly</a:t>
            </a:r>
            <a:r>
              <a:rPr lang="cs-CZ" sz="3600" dirty="0" smtClean="0"/>
              <a:t>. Na podzim musíme na zahradě </a:t>
            </a:r>
            <a:r>
              <a:rPr lang="cs-CZ" sz="3600" b="1" dirty="0" smtClean="0">
                <a:solidFill>
                  <a:srgbClr val="C00000"/>
                </a:solidFill>
              </a:rPr>
              <a:t>shrabat</a:t>
            </a:r>
            <a:r>
              <a:rPr lang="cs-CZ" sz="3600" dirty="0" smtClean="0"/>
              <a:t> listí.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Ve výukovém materiálu byly použity</a:t>
            </a:r>
            <a:r>
              <a:rPr lang="cs-CZ" dirty="0"/>
              <a:t> </a:t>
            </a:r>
            <a:r>
              <a:rPr lang="cs-CZ" dirty="0" smtClean="0"/>
              <a:t>kliparty </a:t>
            </a:r>
          </a:p>
          <a:p>
            <a:pPr>
              <a:buNone/>
            </a:pPr>
            <a:r>
              <a:rPr lang="cs-CZ"/>
              <a:t>	</a:t>
            </a:r>
            <a:r>
              <a:rPr lang="cs-CZ" smtClean="0"/>
              <a:t>z </a:t>
            </a:r>
            <a:r>
              <a:rPr lang="cs-CZ" dirty="0" smtClean="0"/>
              <a:t>programu MS Word 2010 od firmy </a:t>
            </a:r>
            <a:r>
              <a:rPr lang="cs-CZ" dirty="0" smtClean="0">
                <a:hlinkClick r:id="rId2"/>
              </a:rPr>
              <a:t>www.microsoft.com</a:t>
            </a:r>
            <a:r>
              <a:rPr lang="cs-CZ" dirty="0" smtClean="0"/>
              <a:t> .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Na tento software máme zakoupenou licenci.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295</TotalTime>
  <Words>337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Prezentace aplikace PowerPoint</vt:lpstr>
      <vt:lpstr>Anotace</vt:lpstr>
      <vt:lpstr>Předpony s(e)-, z(e)-, vz(e)-</vt:lpstr>
      <vt:lpstr>Prezentace aplikace PowerPoint</vt:lpstr>
      <vt:lpstr>Prezentace aplikace PowerPoint</vt:lpstr>
      <vt:lpstr>Upřesni význam jednotlivých slov</vt:lpstr>
      <vt:lpstr>Prezentace aplikace PowerPoint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Marcela</cp:lastModifiedBy>
  <cp:revision>68</cp:revision>
  <dcterms:created xsi:type="dcterms:W3CDTF">2011-06-20T10:40:08Z</dcterms:created>
  <dcterms:modified xsi:type="dcterms:W3CDTF">2012-11-26T18:50:17Z</dcterms:modified>
</cp:coreProperties>
</file>