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2" r:id="rId4"/>
    <p:sldId id="258" r:id="rId5"/>
    <p:sldId id="263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VY_32_INOVACE_07_Český jazyk pro 7. ročník_Základní větné členy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Základní větné členy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F228069-B28B-4F62-A5D7-B5242247CBD9}">
      <dgm:prSet/>
      <dgm:spPr/>
      <dgm:t>
        <a:bodyPr/>
        <a:lstStyle/>
        <a:p>
          <a:r>
            <a:rPr lang="cs-CZ" dirty="0" smtClean="0"/>
            <a:t>Vytvořeno: červenec 2012</a:t>
          </a:r>
          <a:endParaRPr lang="cs-CZ" dirty="0"/>
        </a:p>
      </dgm:t>
    </dgm:pt>
    <dgm:pt modelId="{B15745B4-53F7-461C-A05E-619836AD8EF1}" type="parTrans" cxnId="{7F1DA2A3-A7D3-4808-A406-3A4489297D4A}">
      <dgm:prSet/>
      <dgm:spPr/>
      <dgm:t>
        <a:bodyPr/>
        <a:lstStyle/>
        <a:p>
          <a:endParaRPr lang="cs-CZ"/>
        </a:p>
      </dgm:t>
    </dgm:pt>
    <dgm:pt modelId="{17AB7382-FD6D-49A1-88E0-B7AFE07D51E0}" type="sibTrans" cxnId="{7F1DA2A3-A7D3-4808-A406-3A4489297D4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5EE8C97E-1E04-44D2-AE45-AE623965FB1E}" type="pres">
      <dgm:prSet presAssocID="{BF228069-B28B-4F62-A5D7-B5242247CBD9}" presName="vertSpace6" presStyleLbl="node1" presStyleIdx="4" presStyleCnt="6"/>
      <dgm:spPr/>
    </dgm:pt>
    <dgm:pt modelId="{E1317053-52AC-473B-982E-4C27994AFEAC}" type="pres">
      <dgm:prSet presAssocID="{BF228069-B28B-4F62-A5D7-B5242247CBD9}" presName="circle6" presStyleLbl="node1" presStyleIdx="5" presStyleCnt="6"/>
      <dgm:spPr/>
    </dgm:pt>
    <dgm:pt modelId="{68F357B6-DA23-4F04-92B2-9047EF2383F3}" type="pres">
      <dgm:prSet presAssocID="{BF228069-B28B-4F62-A5D7-B5242247CBD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96D9B2-2B60-4A76-93F4-FCECD47C1414}" type="pres">
      <dgm:prSet presAssocID="{BF228069-B28B-4F62-A5D7-B5242247CBD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BAD00D7A-7349-46DD-9679-9B3B25A79334}" type="presOf" srcId="{BF228069-B28B-4F62-A5D7-B5242247CBD9}" destId="{E696D9B2-2B60-4A76-93F4-FCECD47C1414}" srcOrd="1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F1DA2A3-A7D3-4808-A406-3A4489297D4A}" srcId="{757F3AB3-0718-4624-B441-E567A8F0AB56}" destId="{BF228069-B28B-4F62-A5D7-B5242247CBD9}" srcOrd="5" destOrd="0" parTransId="{B15745B4-53F7-461C-A05E-619836AD8EF1}" sibTransId="{17AB7382-FD6D-49A1-88E0-B7AFE07D51E0}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2BCB0123-2F8C-45D6-83D3-1EB3D38C36A0}" type="presOf" srcId="{BF228069-B28B-4F62-A5D7-B5242247CBD9}" destId="{68F357B6-DA23-4F04-92B2-9047EF2383F3}" srcOrd="0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37A47519-5BC1-4B52-89DF-1AE9E2ADB7D1}" type="presParOf" srcId="{333A1088-737F-45CB-B68E-254E46348037}" destId="{5EE8C97E-1E04-44D2-AE45-AE623965FB1E}" srcOrd="15" destOrd="0" presId="urn:microsoft.com/office/officeart/2005/8/layout/target3"/>
    <dgm:cxn modelId="{5F23D50D-CC4E-400E-8A5A-D8D11A874338}" type="presParOf" srcId="{333A1088-737F-45CB-B68E-254E46348037}" destId="{E1317053-52AC-473B-982E-4C27994AFEAC}" srcOrd="16" destOrd="0" presId="urn:microsoft.com/office/officeart/2005/8/layout/target3"/>
    <dgm:cxn modelId="{F0A8BBDD-1208-4D1D-BDA7-42393A747512}" type="presParOf" srcId="{333A1088-737F-45CB-B68E-254E46348037}" destId="{68F357B6-DA23-4F04-92B2-9047EF2383F3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BF405279-6139-4B2F-A3AB-FF0E1C8A6C5A}" type="presParOf" srcId="{333A1088-737F-45CB-B68E-254E46348037}" destId="{E696D9B2-2B60-4A76-93F4-FCECD47C141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7E854D1-C0E1-4F50-BD58-181B39997A1B}" type="doc">
      <dgm:prSet loTypeId="urn:microsoft.com/office/officeart/2005/8/layout/hierarchy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A69D0DB-BD83-489D-9E33-16AE911543D4}">
      <dgm:prSet phldrT="[Text]"/>
      <dgm:spPr/>
      <dgm:t>
        <a:bodyPr/>
        <a:lstStyle/>
        <a:p>
          <a:r>
            <a:rPr lang="cs-CZ" dirty="0" smtClean="0"/>
            <a:t>ZÁKLADNÍ SKLADEBNÍ DVOJICE</a:t>
          </a:r>
          <a:endParaRPr lang="cs-CZ" dirty="0"/>
        </a:p>
      </dgm:t>
    </dgm:pt>
    <dgm:pt modelId="{B3A7F901-2317-418C-A1C5-4FC49A047BB4}" type="parTrans" cxnId="{DC8E4D01-0F9A-42E4-B043-B1EAA54242D1}">
      <dgm:prSet/>
      <dgm:spPr/>
      <dgm:t>
        <a:bodyPr/>
        <a:lstStyle/>
        <a:p>
          <a:endParaRPr lang="cs-CZ"/>
        </a:p>
      </dgm:t>
    </dgm:pt>
    <dgm:pt modelId="{AD7CA31B-C799-4298-91CB-EC37340DA317}" type="sibTrans" cxnId="{DC8E4D01-0F9A-42E4-B043-B1EAA54242D1}">
      <dgm:prSet/>
      <dgm:spPr/>
      <dgm:t>
        <a:bodyPr/>
        <a:lstStyle/>
        <a:p>
          <a:endParaRPr lang="cs-CZ"/>
        </a:p>
      </dgm:t>
    </dgm:pt>
    <dgm:pt modelId="{F1490870-7FEA-4314-8F1D-0F013A5ED50E}">
      <dgm:prSet phldrT="[Text]"/>
      <dgm:spPr/>
      <dgm:t>
        <a:bodyPr/>
        <a:lstStyle/>
        <a:p>
          <a:r>
            <a:rPr lang="cs-CZ" b="1" u="sng" dirty="0" smtClean="0">
              <a:solidFill>
                <a:srgbClr val="FF0000"/>
              </a:solidFill>
            </a:rPr>
            <a:t>podmět</a:t>
          </a:r>
          <a:endParaRPr lang="cs-CZ" dirty="0"/>
        </a:p>
      </dgm:t>
    </dgm:pt>
    <dgm:pt modelId="{5E96DD35-27F6-4730-AD86-6972143ED9B0}" type="parTrans" cxnId="{DD29AEF6-FBAB-4704-8925-8876C0D6D3A4}">
      <dgm:prSet/>
      <dgm:spPr/>
      <dgm:t>
        <a:bodyPr/>
        <a:lstStyle/>
        <a:p>
          <a:endParaRPr lang="cs-CZ"/>
        </a:p>
      </dgm:t>
    </dgm:pt>
    <dgm:pt modelId="{26666A7F-E3BC-432C-85D5-533EF2B138C4}" type="sibTrans" cxnId="{DD29AEF6-FBAB-4704-8925-8876C0D6D3A4}">
      <dgm:prSet/>
      <dgm:spPr/>
      <dgm:t>
        <a:bodyPr/>
        <a:lstStyle/>
        <a:p>
          <a:endParaRPr lang="cs-CZ"/>
        </a:p>
      </dgm:t>
    </dgm:pt>
    <dgm:pt modelId="{B82B5A4E-E923-4341-9A36-7A386154E37E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přísudek</a:t>
          </a:r>
          <a:endParaRPr lang="cs-CZ" dirty="0"/>
        </a:p>
      </dgm:t>
    </dgm:pt>
    <dgm:pt modelId="{B1600C9E-C330-44D0-862A-E13141003082}" type="parTrans" cxnId="{08FB303B-C8A4-4260-8654-44F5C62F5051}">
      <dgm:prSet/>
      <dgm:spPr/>
      <dgm:t>
        <a:bodyPr/>
        <a:lstStyle/>
        <a:p>
          <a:endParaRPr lang="cs-CZ"/>
        </a:p>
      </dgm:t>
    </dgm:pt>
    <dgm:pt modelId="{C3EA296D-3BDE-403D-86F0-D48784308BEC}" type="sibTrans" cxnId="{08FB303B-C8A4-4260-8654-44F5C62F5051}">
      <dgm:prSet/>
      <dgm:spPr/>
      <dgm:t>
        <a:bodyPr/>
        <a:lstStyle/>
        <a:p>
          <a:endParaRPr lang="cs-CZ"/>
        </a:p>
      </dgm:t>
    </dgm:pt>
    <dgm:pt modelId="{D1E8EEA2-249C-422A-8F57-94F161977426}" type="pres">
      <dgm:prSet presAssocID="{E7E854D1-C0E1-4F50-BD58-181B39997A1B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5A539D00-5942-4130-8189-62559483C1E9}" type="pres">
      <dgm:prSet presAssocID="{AA69D0DB-BD83-489D-9E33-16AE911543D4}" presName="root" presStyleCnt="0"/>
      <dgm:spPr/>
    </dgm:pt>
    <dgm:pt modelId="{1BFD019E-B2A2-4D9B-9730-ADB327402E88}" type="pres">
      <dgm:prSet presAssocID="{AA69D0DB-BD83-489D-9E33-16AE911543D4}" presName="rootComposite" presStyleCnt="0"/>
      <dgm:spPr/>
    </dgm:pt>
    <dgm:pt modelId="{733F5F8E-38D7-4DDE-8C61-7BC21548F3D0}" type="pres">
      <dgm:prSet presAssocID="{AA69D0DB-BD83-489D-9E33-16AE911543D4}" presName="rootText" presStyleLbl="node1" presStyleIdx="0" presStyleCnt="1"/>
      <dgm:spPr/>
      <dgm:t>
        <a:bodyPr/>
        <a:lstStyle/>
        <a:p>
          <a:endParaRPr lang="cs-CZ"/>
        </a:p>
      </dgm:t>
    </dgm:pt>
    <dgm:pt modelId="{1D4A7B7B-7B67-4EA2-B655-19584B9C48FF}" type="pres">
      <dgm:prSet presAssocID="{AA69D0DB-BD83-489D-9E33-16AE911543D4}" presName="rootConnector" presStyleLbl="node1" presStyleIdx="0" presStyleCnt="1"/>
      <dgm:spPr/>
      <dgm:t>
        <a:bodyPr/>
        <a:lstStyle/>
        <a:p>
          <a:endParaRPr lang="cs-CZ"/>
        </a:p>
      </dgm:t>
    </dgm:pt>
    <dgm:pt modelId="{C688CE0F-C94A-4988-BE94-CD988C9BD852}" type="pres">
      <dgm:prSet presAssocID="{AA69D0DB-BD83-489D-9E33-16AE911543D4}" presName="childShape" presStyleCnt="0"/>
      <dgm:spPr/>
    </dgm:pt>
    <dgm:pt modelId="{24247FD4-519C-4855-9D8A-58761C7BA962}" type="pres">
      <dgm:prSet presAssocID="{5E96DD35-27F6-4730-AD86-6972143ED9B0}" presName="Name13" presStyleLbl="parChTrans1D2" presStyleIdx="0" presStyleCnt="2"/>
      <dgm:spPr/>
      <dgm:t>
        <a:bodyPr/>
        <a:lstStyle/>
        <a:p>
          <a:endParaRPr lang="cs-CZ"/>
        </a:p>
      </dgm:t>
    </dgm:pt>
    <dgm:pt modelId="{CC8A1902-FA1D-47F3-84B3-29EE7A0F7DD6}" type="pres">
      <dgm:prSet presAssocID="{F1490870-7FEA-4314-8F1D-0F013A5ED50E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4960C7-816F-4EA5-807E-B15ECC8606CA}" type="pres">
      <dgm:prSet presAssocID="{B1600C9E-C330-44D0-862A-E13141003082}" presName="Name13" presStyleLbl="parChTrans1D2" presStyleIdx="1" presStyleCnt="2"/>
      <dgm:spPr/>
      <dgm:t>
        <a:bodyPr/>
        <a:lstStyle/>
        <a:p>
          <a:endParaRPr lang="cs-CZ"/>
        </a:p>
      </dgm:t>
    </dgm:pt>
    <dgm:pt modelId="{D0E7BD23-F96A-4995-9CC2-DEFB1E1F1CC8}" type="pres">
      <dgm:prSet presAssocID="{B82B5A4E-E923-4341-9A36-7A386154E37E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8FB303B-C8A4-4260-8654-44F5C62F5051}" srcId="{AA69D0DB-BD83-489D-9E33-16AE911543D4}" destId="{B82B5A4E-E923-4341-9A36-7A386154E37E}" srcOrd="1" destOrd="0" parTransId="{B1600C9E-C330-44D0-862A-E13141003082}" sibTransId="{C3EA296D-3BDE-403D-86F0-D48784308BEC}"/>
    <dgm:cxn modelId="{99C2B8AF-26D9-41ED-B514-3A3B7B56505A}" type="presOf" srcId="{5E96DD35-27F6-4730-AD86-6972143ED9B0}" destId="{24247FD4-519C-4855-9D8A-58761C7BA962}" srcOrd="0" destOrd="0" presId="urn:microsoft.com/office/officeart/2005/8/layout/hierarchy3"/>
    <dgm:cxn modelId="{195BA830-7174-4E50-AB2A-1189B31D0178}" type="presOf" srcId="{F1490870-7FEA-4314-8F1D-0F013A5ED50E}" destId="{CC8A1902-FA1D-47F3-84B3-29EE7A0F7DD6}" srcOrd="0" destOrd="0" presId="urn:microsoft.com/office/officeart/2005/8/layout/hierarchy3"/>
    <dgm:cxn modelId="{DD29AEF6-FBAB-4704-8925-8876C0D6D3A4}" srcId="{AA69D0DB-BD83-489D-9E33-16AE911543D4}" destId="{F1490870-7FEA-4314-8F1D-0F013A5ED50E}" srcOrd="0" destOrd="0" parTransId="{5E96DD35-27F6-4730-AD86-6972143ED9B0}" sibTransId="{26666A7F-E3BC-432C-85D5-533EF2B138C4}"/>
    <dgm:cxn modelId="{54A273BE-5883-4460-9B93-0B03CE2CDF01}" type="presOf" srcId="{B1600C9E-C330-44D0-862A-E13141003082}" destId="{894960C7-816F-4EA5-807E-B15ECC8606CA}" srcOrd="0" destOrd="0" presId="urn:microsoft.com/office/officeart/2005/8/layout/hierarchy3"/>
    <dgm:cxn modelId="{0DEF5676-A83A-4D38-A39A-BBFBFAD583E1}" type="presOf" srcId="{E7E854D1-C0E1-4F50-BD58-181B39997A1B}" destId="{D1E8EEA2-249C-422A-8F57-94F161977426}" srcOrd="0" destOrd="0" presId="urn:microsoft.com/office/officeart/2005/8/layout/hierarchy3"/>
    <dgm:cxn modelId="{A44AA7D8-C2EB-4C00-A3B2-1241E53DCE25}" type="presOf" srcId="{AA69D0DB-BD83-489D-9E33-16AE911543D4}" destId="{733F5F8E-38D7-4DDE-8C61-7BC21548F3D0}" srcOrd="0" destOrd="0" presId="urn:microsoft.com/office/officeart/2005/8/layout/hierarchy3"/>
    <dgm:cxn modelId="{DC8E4D01-0F9A-42E4-B043-B1EAA54242D1}" srcId="{E7E854D1-C0E1-4F50-BD58-181B39997A1B}" destId="{AA69D0DB-BD83-489D-9E33-16AE911543D4}" srcOrd="0" destOrd="0" parTransId="{B3A7F901-2317-418C-A1C5-4FC49A047BB4}" sibTransId="{AD7CA31B-C799-4298-91CB-EC37340DA317}"/>
    <dgm:cxn modelId="{9E40F578-238E-48B2-9002-15A39415ECED}" type="presOf" srcId="{B82B5A4E-E923-4341-9A36-7A386154E37E}" destId="{D0E7BD23-F96A-4995-9CC2-DEFB1E1F1CC8}" srcOrd="0" destOrd="0" presId="urn:microsoft.com/office/officeart/2005/8/layout/hierarchy3"/>
    <dgm:cxn modelId="{9799862D-656E-4293-BC11-9CF23DF146D2}" type="presOf" srcId="{AA69D0DB-BD83-489D-9E33-16AE911543D4}" destId="{1D4A7B7B-7B67-4EA2-B655-19584B9C48FF}" srcOrd="1" destOrd="0" presId="urn:microsoft.com/office/officeart/2005/8/layout/hierarchy3"/>
    <dgm:cxn modelId="{393C1806-600B-4B19-B319-50671119F152}" type="presParOf" srcId="{D1E8EEA2-249C-422A-8F57-94F161977426}" destId="{5A539D00-5942-4130-8189-62559483C1E9}" srcOrd="0" destOrd="0" presId="urn:microsoft.com/office/officeart/2005/8/layout/hierarchy3"/>
    <dgm:cxn modelId="{4E1718DD-FBF5-4286-8925-491D8F54C194}" type="presParOf" srcId="{5A539D00-5942-4130-8189-62559483C1E9}" destId="{1BFD019E-B2A2-4D9B-9730-ADB327402E88}" srcOrd="0" destOrd="0" presId="urn:microsoft.com/office/officeart/2005/8/layout/hierarchy3"/>
    <dgm:cxn modelId="{AE1BF51D-6A62-46D8-B3A8-B0AB53706408}" type="presParOf" srcId="{1BFD019E-B2A2-4D9B-9730-ADB327402E88}" destId="{733F5F8E-38D7-4DDE-8C61-7BC21548F3D0}" srcOrd="0" destOrd="0" presId="urn:microsoft.com/office/officeart/2005/8/layout/hierarchy3"/>
    <dgm:cxn modelId="{FBCDA143-69C1-44EF-8C8F-CC8DC195A3A7}" type="presParOf" srcId="{1BFD019E-B2A2-4D9B-9730-ADB327402E88}" destId="{1D4A7B7B-7B67-4EA2-B655-19584B9C48FF}" srcOrd="1" destOrd="0" presId="urn:microsoft.com/office/officeart/2005/8/layout/hierarchy3"/>
    <dgm:cxn modelId="{457572FB-F117-4FA6-B6E7-427D9B187784}" type="presParOf" srcId="{5A539D00-5942-4130-8189-62559483C1E9}" destId="{C688CE0F-C94A-4988-BE94-CD988C9BD852}" srcOrd="1" destOrd="0" presId="urn:microsoft.com/office/officeart/2005/8/layout/hierarchy3"/>
    <dgm:cxn modelId="{4A7348ED-FCB8-4CB3-AA14-C0F47739428D}" type="presParOf" srcId="{C688CE0F-C94A-4988-BE94-CD988C9BD852}" destId="{24247FD4-519C-4855-9D8A-58761C7BA962}" srcOrd="0" destOrd="0" presId="urn:microsoft.com/office/officeart/2005/8/layout/hierarchy3"/>
    <dgm:cxn modelId="{69785838-CE14-4A4A-BB7E-950EE3C7DA5C}" type="presParOf" srcId="{C688CE0F-C94A-4988-BE94-CD988C9BD852}" destId="{CC8A1902-FA1D-47F3-84B3-29EE7A0F7DD6}" srcOrd="1" destOrd="0" presId="urn:microsoft.com/office/officeart/2005/8/layout/hierarchy3"/>
    <dgm:cxn modelId="{A1D3729E-5024-4815-91B8-4254F0F748CD}" type="presParOf" srcId="{C688CE0F-C94A-4988-BE94-CD988C9BD852}" destId="{894960C7-816F-4EA5-807E-B15ECC8606CA}" srcOrd="2" destOrd="0" presId="urn:microsoft.com/office/officeart/2005/8/layout/hierarchy3"/>
    <dgm:cxn modelId="{1F892B89-372E-4C53-B85F-2E136B57A7B9}" type="presParOf" srcId="{C688CE0F-C94A-4988-BE94-CD988C9BD852}" destId="{D0E7BD23-F96A-4995-9CC2-DEFB1E1F1CC8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8802794-E7D4-41F3-A363-2C2F24A5D1B2}" type="doc">
      <dgm:prSet loTypeId="urn:microsoft.com/office/officeart/2008/layout/VerticalCurvedList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ECD8116-6DDF-4FB4-8633-E3C8BD1196B5}">
      <dgm:prSet phldrT="[Text]"/>
      <dgm:spPr/>
      <dgm:t>
        <a:bodyPr/>
        <a:lstStyle/>
        <a:p>
          <a:r>
            <a:rPr lang="cs-CZ" smtClean="0"/>
            <a:t>vyjadřuje původce děje, nositele vlastnosti</a:t>
          </a:r>
          <a:endParaRPr lang="cs-CZ" dirty="0"/>
        </a:p>
      </dgm:t>
    </dgm:pt>
    <dgm:pt modelId="{4CEFC442-EF78-48CC-B63A-45CDFAA4504D}" type="parTrans" cxnId="{F1B54A24-FA44-4BA4-ABDA-FD1176BAAED0}">
      <dgm:prSet/>
      <dgm:spPr/>
      <dgm:t>
        <a:bodyPr/>
        <a:lstStyle/>
        <a:p>
          <a:endParaRPr lang="cs-CZ"/>
        </a:p>
      </dgm:t>
    </dgm:pt>
    <dgm:pt modelId="{E596FCF8-8305-43E1-8765-429B642A0BEC}" type="sibTrans" cxnId="{F1B54A24-FA44-4BA4-ABDA-FD1176BAAED0}">
      <dgm:prSet/>
      <dgm:spPr/>
      <dgm:t>
        <a:bodyPr/>
        <a:lstStyle/>
        <a:p>
          <a:endParaRPr lang="cs-CZ"/>
        </a:p>
      </dgm:t>
    </dgm:pt>
    <dgm:pt modelId="{B131E661-C583-4B77-A7A3-B2D47FA30D21}">
      <dgm:prSet phldrT="[Text]"/>
      <dgm:spPr/>
      <dgm:t>
        <a:bodyPr/>
        <a:lstStyle/>
        <a:p>
          <a:r>
            <a:rPr lang="cs-CZ" smtClean="0"/>
            <a:t>není na ničem závislý, ostatní členy o něm něco vypovídají</a:t>
          </a:r>
          <a:endParaRPr lang="cs-CZ" dirty="0"/>
        </a:p>
      </dgm:t>
    </dgm:pt>
    <dgm:pt modelId="{2914B4D2-FE8B-4751-82C5-1B47298D9136}" type="parTrans" cxnId="{4B1730E9-D3B1-4FE7-A708-641082EFC475}">
      <dgm:prSet/>
      <dgm:spPr/>
      <dgm:t>
        <a:bodyPr/>
        <a:lstStyle/>
        <a:p>
          <a:endParaRPr lang="cs-CZ"/>
        </a:p>
      </dgm:t>
    </dgm:pt>
    <dgm:pt modelId="{ADB81E93-6285-4828-B899-74150BDD0A86}" type="sibTrans" cxnId="{4B1730E9-D3B1-4FE7-A708-641082EFC475}">
      <dgm:prSet/>
      <dgm:spPr/>
      <dgm:t>
        <a:bodyPr/>
        <a:lstStyle/>
        <a:p>
          <a:endParaRPr lang="cs-CZ"/>
        </a:p>
      </dgm:t>
    </dgm:pt>
    <dgm:pt modelId="{75933EC6-B5F9-4F9A-9809-336F63551B37}">
      <dgm:prSet/>
      <dgm:spPr/>
      <dgm:t>
        <a:bodyPr/>
        <a:lstStyle/>
        <a:p>
          <a:r>
            <a:rPr lang="cs-CZ" smtClean="0"/>
            <a:t>ptáme se – </a:t>
          </a:r>
          <a:r>
            <a:rPr lang="cs-CZ" b="1" smtClean="0"/>
            <a:t>KDO? CO?</a:t>
          </a:r>
          <a:endParaRPr lang="cs-CZ" b="1" dirty="0" smtClean="0"/>
        </a:p>
      </dgm:t>
    </dgm:pt>
    <dgm:pt modelId="{695B6528-A693-47CF-AE37-9D7F0081233D}" type="parTrans" cxnId="{233276A8-E23A-40C6-9F94-887EBEE8FF5B}">
      <dgm:prSet/>
      <dgm:spPr/>
      <dgm:t>
        <a:bodyPr/>
        <a:lstStyle/>
        <a:p>
          <a:endParaRPr lang="cs-CZ"/>
        </a:p>
      </dgm:t>
    </dgm:pt>
    <dgm:pt modelId="{278EFF0B-D48A-4432-8C06-6F968EAF925C}" type="sibTrans" cxnId="{233276A8-E23A-40C6-9F94-887EBEE8FF5B}">
      <dgm:prSet/>
      <dgm:spPr/>
      <dgm:t>
        <a:bodyPr/>
        <a:lstStyle/>
        <a:p>
          <a:endParaRPr lang="cs-CZ"/>
        </a:p>
      </dgm:t>
    </dgm:pt>
    <dgm:pt modelId="{AD86256F-D321-484C-BB58-866DFC630312}" type="pres">
      <dgm:prSet presAssocID="{C8802794-E7D4-41F3-A363-2C2F24A5D1B2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A64C850A-9FE5-442E-B988-215FB32AB9C0}" type="pres">
      <dgm:prSet presAssocID="{C8802794-E7D4-41F3-A363-2C2F24A5D1B2}" presName="Name1" presStyleCnt="0"/>
      <dgm:spPr/>
      <dgm:t>
        <a:bodyPr/>
        <a:lstStyle/>
        <a:p>
          <a:endParaRPr lang="cs-CZ"/>
        </a:p>
      </dgm:t>
    </dgm:pt>
    <dgm:pt modelId="{A05B3B1F-6A2D-42F0-AC72-2E76D5EE6031}" type="pres">
      <dgm:prSet presAssocID="{C8802794-E7D4-41F3-A363-2C2F24A5D1B2}" presName="cycle" presStyleCnt="0"/>
      <dgm:spPr/>
      <dgm:t>
        <a:bodyPr/>
        <a:lstStyle/>
        <a:p>
          <a:endParaRPr lang="cs-CZ"/>
        </a:p>
      </dgm:t>
    </dgm:pt>
    <dgm:pt modelId="{1A5E7006-A222-4ED1-AB04-EDA413253F99}" type="pres">
      <dgm:prSet presAssocID="{C8802794-E7D4-41F3-A363-2C2F24A5D1B2}" presName="srcNode" presStyleLbl="node1" presStyleIdx="0" presStyleCnt="3"/>
      <dgm:spPr/>
      <dgm:t>
        <a:bodyPr/>
        <a:lstStyle/>
        <a:p>
          <a:endParaRPr lang="cs-CZ"/>
        </a:p>
      </dgm:t>
    </dgm:pt>
    <dgm:pt modelId="{EC2AE732-37B3-40B5-B54C-A8158D6E3AAB}" type="pres">
      <dgm:prSet presAssocID="{C8802794-E7D4-41F3-A363-2C2F24A5D1B2}" presName="conn" presStyleLbl="parChTrans1D2" presStyleIdx="0" presStyleCnt="1"/>
      <dgm:spPr/>
      <dgm:t>
        <a:bodyPr/>
        <a:lstStyle/>
        <a:p>
          <a:endParaRPr lang="cs-CZ"/>
        </a:p>
      </dgm:t>
    </dgm:pt>
    <dgm:pt modelId="{B8D56B6C-8F63-42E3-8435-71CBC61D13D7}" type="pres">
      <dgm:prSet presAssocID="{C8802794-E7D4-41F3-A363-2C2F24A5D1B2}" presName="extraNode" presStyleLbl="node1" presStyleIdx="0" presStyleCnt="3"/>
      <dgm:spPr/>
      <dgm:t>
        <a:bodyPr/>
        <a:lstStyle/>
        <a:p>
          <a:endParaRPr lang="cs-CZ"/>
        </a:p>
      </dgm:t>
    </dgm:pt>
    <dgm:pt modelId="{C48E1D74-63F9-4540-8C97-58931F45892E}" type="pres">
      <dgm:prSet presAssocID="{C8802794-E7D4-41F3-A363-2C2F24A5D1B2}" presName="dstNode" presStyleLbl="node1" presStyleIdx="0" presStyleCnt="3"/>
      <dgm:spPr/>
      <dgm:t>
        <a:bodyPr/>
        <a:lstStyle/>
        <a:p>
          <a:endParaRPr lang="cs-CZ"/>
        </a:p>
      </dgm:t>
    </dgm:pt>
    <dgm:pt modelId="{E9FE932D-2E35-439B-B8EB-078E318845C3}" type="pres">
      <dgm:prSet presAssocID="{EECD8116-6DDF-4FB4-8633-E3C8BD1196B5}" presName="text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EA797A-7AF3-411B-A2FF-F86191E6BA82}" type="pres">
      <dgm:prSet presAssocID="{EECD8116-6DDF-4FB4-8633-E3C8BD1196B5}" presName="accent_1" presStyleCnt="0"/>
      <dgm:spPr/>
      <dgm:t>
        <a:bodyPr/>
        <a:lstStyle/>
        <a:p>
          <a:endParaRPr lang="cs-CZ"/>
        </a:p>
      </dgm:t>
    </dgm:pt>
    <dgm:pt modelId="{0983D602-A0AB-47F8-A209-6E651EA5360F}" type="pres">
      <dgm:prSet presAssocID="{EECD8116-6DDF-4FB4-8633-E3C8BD1196B5}" presName="accentRepeatNode" presStyleLbl="solidFgAcc1" presStyleIdx="0" presStyleCnt="3"/>
      <dgm:spPr/>
      <dgm:t>
        <a:bodyPr/>
        <a:lstStyle/>
        <a:p>
          <a:endParaRPr lang="cs-CZ"/>
        </a:p>
      </dgm:t>
    </dgm:pt>
    <dgm:pt modelId="{35F44002-2691-4CCB-98BE-14D78DD43D7E}" type="pres">
      <dgm:prSet presAssocID="{B131E661-C583-4B77-A7A3-B2D47FA30D21}" presName="text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0FE269-A114-47BC-8817-1F35F1A1A615}" type="pres">
      <dgm:prSet presAssocID="{B131E661-C583-4B77-A7A3-B2D47FA30D21}" presName="accent_2" presStyleCnt="0"/>
      <dgm:spPr/>
      <dgm:t>
        <a:bodyPr/>
        <a:lstStyle/>
        <a:p>
          <a:endParaRPr lang="cs-CZ"/>
        </a:p>
      </dgm:t>
    </dgm:pt>
    <dgm:pt modelId="{575F9C56-4C9B-425A-A78D-B6D6CB1886CF}" type="pres">
      <dgm:prSet presAssocID="{B131E661-C583-4B77-A7A3-B2D47FA30D21}" presName="accentRepeatNode" presStyleLbl="solidFgAcc1" presStyleIdx="1" presStyleCnt="3"/>
      <dgm:spPr/>
      <dgm:t>
        <a:bodyPr/>
        <a:lstStyle/>
        <a:p>
          <a:endParaRPr lang="cs-CZ"/>
        </a:p>
      </dgm:t>
    </dgm:pt>
    <dgm:pt modelId="{BBF65491-C048-49E4-80EF-A2EE1DE4D9F5}" type="pres">
      <dgm:prSet presAssocID="{75933EC6-B5F9-4F9A-9809-336F63551B37}" presName="text_3" presStyleLbl="node1" presStyleIdx="2" presStyleCnt="3" custLinFactNeighborX="202" custLinFactNeighborY="437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D85A6D-9EE4-44D4-9EE1-40C7F4EBAAA2}" type="pres">
      <dgm:prSet presAssocID="{75933EC6-B5F9-4F9A-9809-336F63551B37}" presName="accent_3" presStyleCnt="0"/>
      <dgm:spPr/>
      <dgm:t>
        <a:bodyPr/>
        <a:lstStyle/>
        <a:p>
          <a:endParaRPr lang="cs-CZ"/>
        </a:p>
      </dgm:t>
    </dgm:pt>
    <dgm:pt modelId="{B75E25C2-DDCE-4BF0-958F-BBC87183D858}" type="pres">
      <dgm:prSet presAssocID="{75933EC6-B5F9-4F9A-9809-336F63551B37}" presName="accentRepeatNode" presStyleLbl="solidFgAcc1" presStyleIdx="2" presStyleCnt="3"/>
      <dgm:spPr/>
      <dgm:t>
        <a:bodyPr/>
        <a:lstStyle/>
        <a:p>
          <a:endParaRPr lang="cs-CZ"/>
        </a:p>
      </dgm:t>
    </dgm:pt>
  </dgm:ptLst>
  <dgm:cxnLst>
    <dgm:cxn modelId="{9FCC41A3-DDED-4BC6-89FC-3168CB2592CD}" type="presOf" srcId="{E596FCF8-8305-43E1-8765-429B642A0BEC}" destId="{EC2AE732-37B3-40B5-B54C-A8158D6E3AAB}" srcOrd="0" destOrd="0" presId="urn:microsoft.com/office/officeart/2008/layout/VerticalCurvedList"/>
    <dgm:cxn modelId="{4B1730E9-D3B1-4FE7-A708-641082EFC475}" srcId="{C8802794-E7D4-41F3-A363-2C2F24A5D1B2}" destId="{B131E661-C583-4B77-A7A3-B2D47FA30D21}" srcOrd="1" destOrd="0" parTransId="{2914B4D2-FE8B-4751-82C5-1B47298D9136}" sibTransId="{ADB81E93-6285-4828-B899-74150BDD0A86}"/>
    <dgm:cxn modelId="{F1B54A24-FA44-4BA4-ABDA-FD1176BAAED0}" srcId="{C8802794-E7D4-41F3-A363-2C2F24A5D1B2}" destId="{EECD8116-6DDF-4FB4-8633-E3C8BD1196B5}" srcOrd="0" destOrd="0" parTransId="{4CEFC442-EF78-48CC-B63A-45CDFAA4504D}" sibTransId="{E596FCF8-8305-43E1-8765-429B642A0BEC}"/>
    <dgm:cxn modelId="{1525DE36-02D2-4CD6-A4A3-11F7BD87E03C}" type="presOf" srcId="{75933EC6-B5F9-4F9A-9809-336F63551B37}" destId="{BBF65491-C048-49E4-80EF-A2EE1DE4D9F5}" srcOrd="0" destOrd="0" presId="urn:microsoft.com/office/officeart/2008/layout/VerticalCurvedList"/>
    <dgm:cxn modelId="{233276A8-E23A-40C6-9F94-887EBEE8FF5B}" srcId="{C8802794-E7D4-41F3-A363-2C2F24A5D1B2}" destId="{75933EC6-B5F9-4F9A-9809-336F63551B37}" srcOrd="2" destOrd="0" parTransId="{695B6528-A693-47CF-AE37-9D7F0081233D}" sibTransId="{278EFF0B-D48A-4432-8C06-6F968EAF925C}"/>
    <dgm:cxn modelId="{263C142E-2965-4630-8F27-204190060710}" type="presOf" srcId="{C8802794-E7D4-41F3-A363-2C2F24A5D1B2}" destId="{AD86256F-D321-484C-BB58-866DFC630312}" srcOrd="0" destOrd="0" presId="urn:microsoft.com/office/officeart/2008/layout/VerticalCurvedList"/>
    <dgm:cxn modelId="{8AFE355F-136E-4B2E-9559-55EBB1B8159E}" type="presOf" srcId="{EECD8116-6DDF-4FB4-8633-E3C8BD1196B5}" destId="{E9FE932D-2E35-439B-B8EB-078E318845C3}" srcOrd="0" destOrd="0" presId="urn:microsoft.com/office/officeart/2008/layout/VerticalCurvedList"/>
    <dgm:cxn modelId="{7967BD9A-0DE4-432A-9562-D4E3F139D570}" type="presOf" srcId="{B131E661-C583-4B77-A7A3-B2D47FA30D21}" destId="{35F44002-2691-4CCB-98BE-14D78DD43D7E}" srcOrd="0" destOrd="0" presId="urn:microsoft.com/office/officeart/2008/layout/VerticalCurvedList"/>
    <dgm:cxn modelId="{7C1079D1-2483-4B96-92AB-97B68082AD0E}" type="presParOf" srcId="{AD86256F-D321-484C-BB58-866DFC630312}" destId="{A64C850A-9FE5-442E-B988-215FB32AB9C0}" srcOrd="0" destOrd="0" presId="urn:microsoft.com/office/officeart/2008/layout/VerticalCurvedList"/>
    <dgm:cxn modelId="{524E035B-1898-4593-B129-AF1E58C7A63C}" type="presParOf" srcId="{A64C850A-9FE5-442E-B988-215FB32AB9C0}" destId="{A05B3B1F-6A2D-42F0-AC72-2E76D5EE6031}" srcOrd="0" destOrd="0" presId="urn:microsoft.com/office/officeart/2008/layout/VerticalCurvedList"/>
    <dgm:cxn modelId="{D9B4EA41-92EE-43B6-B39E-8397180D7ED9}" type="presParOf" srcId="{A05B3B1F-6A2D-42F0-AC72-2E76D5EE6031}" destId="{1A5E7006-A222-4ED1-AB04-EDA413253F99}" srcOrd="0" destOrd="0" presId="urn:microsoft.com/office/officeart/2008/layout/VerticalCurvedList"/>
    <dgm:cxn modelId="{B7404E91-2E32-434A-BAC2-0357EAE8B3D4}" type="presParOf" srcId="{A05B3B1F-6A2D-42F0-AC72-2E76D5EE6031}" destId="{EC2AE732-37B3-40B5-B54C-A8158D6E3AAB}" srcOrd="1" destOrd="0" presId="urn:microsoft.com/office/officeart/2008/layout/VerticalCurvedList"/>
    <dgm:cxn modelId="{81EDB7CE-72F1-4AA0-968A-14C214F1D4F3}" type="presParOf" srcId="{A05B3B1F-6A2D-42F0-AC72-2E76D5EE6031}" destId="{B8D56B6C-8F63-42E3-8435-71CBC61D13D7}" srcOrd="2" destOrd="0" presId="urn:microsoft.com/office/officeart/2008/layout/VerticalCurvedList"/>
    <dgm:cxn modelId="{D27FDC8E-8C03-4BE3-8184-CB6739068ACC}" type="presParOf" srcId="{A05B3B1F-6A2D-42F0-AC72-2E76D5EE6031}" destId="{C48E1D74-63F9-4540-8C97-58931F45892E}" srcOrd="3" destOrd="0" presId="urn:microsoft.com/office/officeart/2008/layout/VerticalCurvedList"/>
    <dgm:cxn modelId="{89DAA1E5-A7D1-4C43-86E4-4508E8F75627}" type="presParOf" srcId="{A64C850A-9FE5-442E-B988-215FB32AB9C0}" destId="{E9FE932D-2E35-439B-B8EB-078E318845C3}" srcOrd="1" destOrd="0" presId="urn:microsoft.com/office/officeart/2008/layout/VerticalCurvedList"/>
    <dgm:cxn modelId="{94CA070F-B7D6-4B4C-BA4F-8C105B31E930}" type="presParOf" srcId="{A64C850A-9FE5-442E-B988-215FB32AB9C0}" destId="{7DEA797A-7AF3-411B-A2FF-F86191E6BA82}" srcOrd="2" destOrd="0" presId="urn:microsoft.com/office/officeart/2008/layout/VerticalCurvedList"/>
    <dgm:cxn modelId="{A9E9453D-5FEE-47FB-90F7-F83004F2462E}" type="presParOf" srcId="{7DEA797A-7AF3-411B-A2FF-F86191E6BA82}" destId="{0983D602-A0AB-47F8-A209-6E651EA5360F}" srcOrd="0" destOrd="0" presId="urn:microsoft.com/office/officeart/2008/layout/VerticalCurvedList"/>
    <dgm:cxn modelId="{AC80650B-8600-4105-A31B-47B614442BDB}" type="presParOf" srcId="{A64C850A-9FE5-442E-B988-215FB32AB9C0}" destId="{35F44002-2691-4CCB-98BE-14D78DD43D7E}" srcOrd="3" destOrd="0" presId="urn:microsoft.com/office/officeart/2008/layout/VerticalCurvedList"/>
    <dgm:cxn modelId="{75D0CD61-8000-4CE8-A5F8-50E9209B8E0A}" type="presParOf" srcId="{A64C850A-9FE5-442E-B988-215FB32AB9C0}" destId="{1F0FE269-A114-47BC-8817-1F35F1A1A615}" srcOrd="4" destOrd="0" presId="urn:microsoft.com/office/officeart/2008/layout/VerticalCurvedList"/>
    <dgm:cxn modelId="{C477723D-2DB5-473E-8311-1D667E0B3471}" type="presParOf" srcId="{1F0FE269-A114-47BC-8817-1F35F1A1A615}" destId="{575F9C56-4C9B-425A-A78D-B6D6CB1886CF}" srcOrd="0" destOrd="0" presId="urn:microsoft.com/office/officeart/2008/layout/VerticalCurvedList"/>
    <dgm:cxn modelId="{E90B2DB7-A42B-4D40-9D22-157A77A27EDF}" type="presParOf" srcId="{A64C850A-9FE5-442E-B988-215FB32AB9C0}" destId="{BBF65491-C048-49E4-80EF-A2EE1DE4D9F5}" srcOrd="5" destOrd="0" presId="urn:microsoft.com/office/officeart/2008/layout/VerticalCurvedList"/>
    <dgm:cxn modelId="{991C83B2-CF7B-4AAD-B178-35003A6E6E46}" type="presParOf" srcId="{A64C850A-9FE5-442E-B988-215FB32AB9C0}" destId="{3ED85A6D-9EE4-44D4-9EE1-40C7F4EBAAA2}" srcOrd="6" destOrd="0" presId="urn:microsoft.com/office/officeart/2008/layout/VerticalCurvedList"/>
    <dgm:cxn modelId="{DC82AD90-2C49-42E8-B9FB-965881543E30}" type="presParOf" srcId="{3ED85A6D-9EE4-44D4-9EE1-40C7F4EBAAA2}" destId="{B75E25C2-DDCE-4BF0-958F-BBC87183D858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2CDDE5E-6CC1-4C72-BD7F-BCCE6C9D8A29}" type="doc">
      <dgm:prSet loTypeId="urn:microsoft.com/office/officeart/2008/layout/VerticalCurvedList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042D193-AE51-44AA-A6E2-0B0FFAEAEBBE}">
      <dgm:prSet phldrT="[Text]"/>
      <dgm:spPr/>
      <dgm:t>
        <a:bodyPr/>
        <a:lstStyle/>
        <a:p>
          <a:r>
            <a:rPr lang="cs-CZ" b="1" dirty="0" smtClean="0"/>
            <a:t>vyjádřený: </a:t>
          </a:r>
          <a:r>
            <a:rPr lang="cs-CZ" b="1" u="sng" dirty="0" smtClean="0"/>
            <a:t>Chlapec</a:t>
          </a:r>
          <a:r>
            <a:rPr lang="cs-CZ" b="1" dirty="0" smtClean="0"/>
            <a:t> píše.</a:t>
          </a:r>
          <a:endParaRPr lang="cs-CZ" b="1" dirty="0"/>
        </a:p>
      </dgm:t>
    </dgm:pt>
    <dgm:pt modelId="{0A0E3AA8-5150-448B-818B-884B7EABC4AF}" type="parTrans" cxnId="{AF9541EA-93A2-4FE1-A3FF-B190BE2A04C9}">
      <dgm:prSet/>
      <dgm:spPr/>
      <dgm:t>
        <a:bodyPr/>
        <a:lstStyle/>
        <a:p>
          <a:endParaRPr lang="cs-CZ"/>
        </a:p>
      </dgm:t>
    </dgm:pt>
    <dgm:pt modelId="{8278FD22-3A2B-4850-9D60-E5FEBAF7437A}" type="sibTrans" cxnId="{AF9541EA-93A2-4FE1-A3FF-B190BE2A04C9}">
      <dgm:prSet/>
      <dgm:spPr/>
      <dgm:t>
        <a:bodyPr/>
        <a:lstStyle/>
        <a:p>
          <a:endParaRPr lang="cs-CZ"/>
        </a:p>
      </dgm:t>
    </dgm:pt>
    <dgm:pt modelId="{C963F867-612F-43DA-A6C1-1D6F20E4484F}">
      <dgm:prSet phldrT="[Text]"/>
      <dgm:spPr/>
      <dgm:t>
        <a:bodyPr/>
        <a:lstStyle/>
        <a:p>
          <a:r>
            <a:rPr lang="cs-CZ" b="1" smtClean="0"/>
            <a:t>nevyjádřený: Fouká. (on - vítr) </a:t>
          </a:r>
          <a:endParaRPr lang="cs-CZ" b="1" dirty="0"/>
        </a:p>
      </dgm:t>
    </dgm:pt>
    <dgm:pt modelId="{A2CBD185-9BB4-4BF5-AB53-D6A80346B34F}" type="parTrans" cxnId="{F5EE83AE-AB04-4511-AA98-95083962B866}">
      <dgm:prSet/>
      <dgm:spPr/>
      <dgm:t>
        <a:bodyPr/>
        <a:lstStyle/>
        <a:p>
          <a:endParaRPr lang="cs-CZ"/>
        </a:p>
      </dgm:t>
    </dgm:pt>
    <dgm:pt modelId="{3BA8204C-E8C0-4994-9A3E-19A5E0A04A2C}" type="sibTrans" cxnId="{F5EE83AE-AB04-4511-AA98-95083962B866}">
      <dgm:prSet/>
      <dgm:spPr/>
      <dgm:t>
        <a:bodyPr/>
        <a:lstStyle/>
        <a:p>
          <a:endParaRPr lang="cs-CZ"/>
        </a:p>
      </dgm:t>
    </dgm:pt>
    <dgm:pt modelId="{6485A773-0479-44DD-968A-8384F94BA961}">
      <dgm:prSet phldrT="[Text]"/>
      <dgm:spPr/>
      <dgm:t>
        <a:bodyPr/>
        <a:lstStyle/>
        <a:p>
          <a:r>
            <a:rPr lang="cs-CZ" b="1" smtClean="0"/>
            <a:t>všeobecný: Hlásili to v televizi. (oni)</a:t>
          </a:r>
          <a:endParaRPr lang="cs-CZ" b="1" dirty="0"/>
        </a:p>
      </dgm:t>
    </dgm:pt>
    <dgm:pt modelId="{D956A81B-DE05-4B02-B050-71FA8CDF26AF}" type="parTrans" cxnId="{8427E3DD-4B31-4E00-B94D-C7F6ED3B73CA}">
      <dgm:prSet/>
      <dgm:spPr/>
      <dgm:t>
        <a:bodyPr/>
        <a:lstStyle/>
        <a:p>
          <a:endParaRPr lang="cs-CZ"/>
        </a:p>
      </dgm:t>
    </dgm:pt>
    <dgm:pt modelId="{A98088A8-45E7-4BBB-8D6B-5BE02201B3E7}" type="sibTrans" cxnId="{8427E3DD-4B31-4E00-B94D-C7F6ED3B73CA}">
      <dgm:prSet/>
      <dgm:spPr/>
      <dgm:t>
        <a:bodyPr/>
        <a:lstStyle/>
        <a:p>
          <a:endParaRPr lang="cs-CZ"/>
        </a:p>
      </dgm:t>
    </dgm:pt>
    <dgm:pt modelId="{861EF270-87A3-4293-828A-5254F7AF12DA}" type="pres">
      <dgm:prSet presAssocID="{E2CDDE5E-6CC1-4C72-BD7F-BCCE6C9D8A29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D72163A1-3BCB-443A-87A3-0B36EF6F5E3F}" type="pres">
      <dgm:prSet presAssocID="{E2CDDE5E-6CC1-4C72-BD7F-BCCE6C9D8A29}" presName="Name1" presStyleCnt="0"/>
      <dgm:spPr/>
      <dgm:t>
        <a:bodyPr/>
        <a:lstStyle/>
        <a:p>
          <a:endParaRPr lang="cs-CZ"/>
        </a:p>
      </dgm:t>
    </dgm:pt>
    <dgm:pt modelId="{DDA77F06-0A87-49C8-9FD5-7574D2AD04B7}" type="pres">
      <dgm:prSet presAssocID="{E2CDDE5E-6CC1-4C72-BD7F-BCCE6C9D8A29}" presName="cycle" presStyleCnt="0"/>
      <dgm:spPr/>
      <dgm:t>
        <a:bodyPr/>
        <a:lstStyle/>
        <a:p>
          <a:endParaRPr lang="cs-CZ"/>
        </a:p>
      </dgm:t>
    </dgm:pt>
    <dgm:pt modelId="{F87C4746-39CC-41D0-973D-E842192560CE}" type="pres">
      <dgm:prSet presAssocID="{E2CDDE5E-6CC1-4C72-BD7F-BCCE6C9D8A29}" presName="srcNode" presStyleLbl="node1" presStyleIdx="0" presStyleCnt="3"/>
      <dgm:spPr/>
      <dgm:t>
        <a:bodyPr/>
        <a:lstStyle/>
        <a:p>
          <a:endParaRPr lang="cs-CZ"/>
        </a:p>
      </dgm:t>
    </dgm:pt>
    <dgm:pt modelId="{A5ED30DC-0043-4890-9D90-2309B96CE47B}" type="pres">
      <dgm:prSet presAssocID="{E2CDDE5E-6CC1-4C72-BD7F-BCCE6C9D8A29}" presName="conn" presStyleLbl="parChTrans1D2" presStyleIdx="0" presStyleCnt="1"/>
      <dgm:spPr/>
      <dgm:t>
        <a:bodyPr/>
        <a:lstStyle/>
        <a:p>
          <a:endParaRPr lang="cs-CZ"/>
        </a:p>
      </dgm:t>
    </dgm:pt>
    <dgm:pt modelId="{9F712B05-EE98-4204-BE7E-49AD996A1F8A}" type="pres">
      <dgm:prSet presAssocID="{E2CDDE5E-6CC1-4C72-BD7F-BCCE6C9D8A29}" presName="extraNode" presStyleLbl="node1" presStyleIdx="0" presStyleCnt="3"/>
      <dgm:spPr/>
      <dgm:t>
        <a:bodyPr/>
        <a:lstStyle/>
        <a:p>
          <a:endParaRPr lang="cs-CZ"/>
        </a:p>
      </dgm:t>
    </dgm:pt>
    <dgm:pt modelId="{94B2BFF9-D709-41EB-B1D6-E194AE8B003A}" type="pres">
      <dgm:prSet presAssocID="{E2CDDE5E-6CC1-4C72-BD7F-BCCE6C9D8A29}" presName="dstNode" presStyleLbl="node1" presStyleIdx="0" presStyleCnt="3"/>
      <dgm:spPr/>
      <dgm:t>
        <a:bodyPr/>
        <a:lstStyle/>
        <a:p>
          <a:endParaRPr lang="cs-CZ"/>
        </a:p>
      </dgm:t>
    </dgm:pt>
    <dgm:pt modelId="{FE20BAC7-148B-4148-B248-BEDD67CFE047}" type="pres">
      <dgm:prSet presAssocID="{C042D193-AE51-44AA-A6E2-0B0FFAEAEBBE}" presName="text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F514F8-A41B-46F3-85FF-3F7EF8B67E64}" type="pres">
      <dgm:prSet presAssocID="{C042D193-AE51-44AA-A6E2-0B0FFAEAEBBE}" presName="accent_1" presStyleCnt="0"/>
      <dgm:spPr/>
      <dgm:t>
        <a:bodyPr/>
        <a:lstStyle/>
        <a:p>
          <a:endParaRPr lang="cs-CZ"/>
        </a:p>
      </dgm:t>
    </dgm:pt>
    <dgm:pt modelId="{CA9FA85E-79E2-41EF-9C1D-DBE0E0D62885}" type="pres">
      <dgm:prSet presAssocID="{C042D193-AE51-44AA-A6E2-0B0FFAEAEBBE}" presName="accentRepeatNode" presStyleLbl="solidFgAcc1" presStyleIdx="0" presStyleCnt="3"/>
      <dgm:spPr/>
      <dgm:t>
        <a:bodyPr/>
        <a:lstStyle/>
        <a:p>
          <a:endParaRPr lang="cs-CZ"/>
        </a:p>
      </dgm:t>
    </dgm:pt>
    <dgm:pt modelId="{31531C0A-4A92-479F-95C8-1AB72B2587DA}" type="pres">
      <dgm:prSet presAssocID="{C963F867-612F-43DA-A6C1-1D6F20E4484F}" presName="text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13C814-3033-47DE-9796-9E399FFA0A0C}" type="pres">
      <dgm:prSet presAssocID="{C963F867-612F-43DA-A6C1-1D6F20E4484F}" presName="accent_2" presStyleCnt="0"/>
      <dgm:spPr/>
      <dgm:t>
        <a:bodyPr/>
        <a:lstStyle/>
        <a:p>
          <a:endParaRPr lang="cs-CZ"/>
        </a:p>
      </dgm:t>
    </dgm:pt>
    <dgm:pt modelId="{915B97F6-2CC1-408B-869C-747BE3616847}" type="pres">
      <dgm:prSet presAssocID="{C963F867-612F-43DA-A6C1-1D6F20E4484F}" presName="accentRepeatNode" presStyleLbl="solidFgAcc1" presStyleIdx="1" presStyleCnt="3"/>
      <dgm:spPr/>
      <dgm:t>
        <a:bodyPr/>
        <a:lstStyle/>
        <a:p>
          <a:endParaRPr lang="cs-CZ"/>
        </a:p>
      </dgm:t>
    </dgm:pt>
    <dgm:pt modelId="{DC73DF49-BEDA-4DF3-AAE2-38D67414F0AA}" type="pres">
      <dgm:prSet presAssocID="{6485A773-0479-44DD-968A-8384F94BA961}" presName="text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682094-B30E-4461-B5D3-148BB4F41974}" type="pres">
      <dgm:prSet presAssocID="{6485A773-0479-44DD-968A-8384F94BA961}" presName="accent_3" presStyleCnt="0"/>
      <dgm:spPr/>
      <dgm:t>
        <a:bodyPr/>
        <a:lstStyle/>
        <a:p>
          <a:endParaRPr lang="cs-CZ"/>
        </a:p>
      </dgm:t>
    </dgm:pt>
    <dgm:pt modelId="{A5C845F6-9F8C-409A-BE06-0AD781D5405A}" type="pres">
      <dgm:prSet presAssocID="{6485A773-0479-44DD-968A-8384F94BA961}" presName="accentRepeatNode" presStyleLbl="solidFgAcc1" presStyleIdx="2" presStyleCnt="3"/>
      <dgm:spPr/>
      <dgm:t>
        <a:bodyPr/>
        <a:lstStyle/>
        <a:p>
          <a:endParaRPr lang="cs-CZ"/>
        </a:p>
      </dgm:t>
    </dgm:pt>
  </dgm:ptLst>
  <dgm:cxnLst>
    <dgm:cxn modelId="{387D24F4-2A66-4F45-9E14-E79A50BC260E}" type="presOf" srcId="{E2CDDE5E-6CC1-4C72-BD7F-BCCE6C9D8A29}" destId="{861EF270-87A3-4293-828A-5254F7AF12DA}" srcOrd="0" destOrd="0" presId="urn:microsoft.com/office/officeart/2008/layout/VerticalCurvedList"/>
    <dgm:cxn modelId="{F5EE83AE-AB04-4511-AA98-95083962B866}" srcId="{E2CDDE5E-6CC1-4C72-BD7F-BCCE6C9D8A29}" destId="{C963F867-612F-43DA-A6C1-1D6F20E4484F}" srcOrd="1" destOrd="0" parTransId="{A2CBD185-9BB4-4BF5-AB53-D6A80346B34F}" sibTransId="{3BA8204C-E8C0-4994-9A3E-19A5E0A04A2C}"/>
    <dgm:cxn modelId="{8427E3DD-4B31-4E00-B94D-C7F6ED3B73CA}" srcId="{E2CDDE5E-6CC1-4C72-BD7F-BCCE6C9D8A29}" destId="{6485A773-0479-44DD-968A-8384F94BA961}" srcOrd="2" destOrd="0" parTransId="{D956A81B-DE05-4B02-B050-71FA8CDF26AF}" sibTransId="{A98088A8-45E7-4BBB-8D6B-5BE02201B3E7}"/>
    <dgm:cxn modelId="{AF9541EA-93A2-4FE1-A3FF-B190BE2A04C9}" srcId="{E2CDDE5E-6CC1-4C72-BD7F-BCCE6C9D8A29}" destId="{C042D193-AE51-44AA-A6E2-0B0FFAEAEBBE}" srcOrd="0" destOrd="0" parTransId="{0A0E3AA8-5150-448B-818B-884B7EABC4AF}" sibTransId="{8278FD22-3A2B-4850-9D60-E5FEBAF7437A}"/>
    <dgm:cxn modelId="{D348CA73-363B-4959-BFB6-5C22B785B076}" type="presOf" srcId="{C042D193-AE51-44AA-A6E2-0B0FFAEAEBBE}" destId="{FE20BAC7-148B-4148-B248-BEDD67CFE047}" srcOrd="0" destOrd="0" presId="urn:microsoft.com/office/officeart/2008/layout/VerticalCurvedList"/>
    <dgm:cxn modelId="{97A882B9-4BB9-4BE0-BE69-6444C96F9A25}" type="presOf" srcId="{C963F867-612F-43DA-A6C1-1D6F20E4484F}" destId="{31531C0A-4A92-479F-95C8-1AB72B2587DA}" srcOrd="0" destOrd="0" presId="urn:microsoft.com/office/officeart/2008/layout/VerticalCurvedList"/>
    <dgm:cxn modelId="{84657E51-34CE-4665-AAF7-20A588C52817}" type="presOf" srcId="{6485A773-0479-44DD-968A-8384F94BA961}" destId="{DC73DF49-BEDA-4DF3-AAE2-38D67414F0AA}" srcOrd="0" destOrd="0" presId="urn:microsoft.com/office/officeart/2008/layout/VerticalCurvedList"/>
    <dgm:cxn modelId="{4A1BD960-E695-45F8-9B4C-E320058D9766}" type="presOf" srcId="{8278FD22-3A2B-4850-9D60-E5FEBAF7437A}" destId="{A5ED30DC-0043-4890-9D90-2309B96CE47B}" srcOrd="0" destOrd="0" presId="urn:microsoft.com/office/officeart/2008/layout/VerticalCurvedList"/>
    <dgm:cxn modelId="{9CEB19F1-FE73-4F0F-8649-56ABA4FFDA94}" type="presParOf" srcId="{861EF270-87A3-4293-828A-5254F7AF12DA}" destId="{D72163A1-3BCB-443A-87A3-0B36EF6F5E3F}" srcOrd="0" destOrd="0" presId="urn:microsoft.com/office/officeart/2008/layout/VerticalCurvedList"/>
    <dgm:cxn modelId="{60EC9B9E-5E2A-4E21-8CEA-7B30586B2BDA}" type="presParOf" srcId="{D72163A1-3BCB-443A-87A3-0B36EF6F5E3F}" destId="{DDA77F06-0A87-49C8-9FD5-7574D2AD04B7}" srcOrd="0" destOrd="0" presId="urn:microsoft.com/office/officeart/2008/layout/VerticalCurvedList"/>
    <dgm:cxn modelId="{E50BFF15-CC74-4A27-8BC1-F2B3BB1F8F8B}" type="presParOf" srcId="{DDA77F06-0A87-49C8-9FD5-7574D2AD04B7}" destId="{F87C4746-39CC-41D0-973D-E842192560CE}" srcOrd="0" destOrd="0" presId="urn:microsoft.com/office/officeart/2008/layout/VerticalCurvedList"/>
    <dgm:cxn modelId="{96E3BCD2-3F62-4611-AD48-111072F89446}" type="presParOf" srcId="{DDA77F06-0A87-49C8-9FD5-7574D2AD04B7}" destId="{A5ED30DC-0043-4890-9D90-2309B96CE47B}" srcOrd="1" destOrd="0" presId="urn:microsoft.com/office/officeart/2008/layout/VerticalCurvedList"/>
    <dgm:cxn modelId="{F606983A-A637-407B-9514-F5E232AD4FC2}" type="presParOf" srcId="{DDA77F06-0A87-49C8-9FD5-7574D2AD04B7}" destId="{9F712B05-EE98-4204-BE7E-49AD996A1F8A}" srcOrd="2" destOrd="0" presId="urn:microsoft.com/office/officeart/2008/layout/VerticalCurvedList"/>
    <dgm:cxn modelId="{97776862-48C8-4968-A165-B9AE77B1DB86}" type="presParOf" srcId="{DDA77F06-0A87-49C8-9FD5-7574D2AD04B7}" destId="{94B2BFF9-D709-41EB-B1D6-E194AE8B003A}" srcOrd="3" destOrd="0" presId="urn:microsoft.com/office/officeart/2008/layout/VerticalCurvedList"/>
    <dgm:cxn modelId="{5BB32D0F-007C-408C-86DF-9E440F02A062}" type="presParOf" srcId="{D72163A1-3BCB-443A-87A3-0B36EF6F5E3F}" destId="{FE20BAC7-148B-4148-B248-BEDD67CFE047}" srcOrd="1" destOrd="0" presId="urn:microsoft.com/office/officeart/2008/layout/VerticalCurvedList"/>
    <dgm:cxn modelId="{44DF3DAE-9ED1-4A70-BD71-0E9FC0400D95}" type="presParOf" srcId="{D72163A1-3BCB-443A-87A3-0B36EF6F5E3F}" destId="{C8F514F8-A41B-46F3-85FF-3F7EF8B67E64}" srcOrd="2" destOrd="0" presId="urn:microsoft.com/office/officeart/2008/layout/VerticalCurvedList"/>
    <dgm:cxn modelId="{1AADD0E4-D5D1-4900-95B1-A4427D00540C}" type="presParOf" srcId="{C8F514F8-A41B-46F3-85FF-3F7EF8B67E64}" destId="{CA9FA85E-79E2-41EF-9C1D-DBE0E0D62885}" srcOrd="0" destOrd="0" presId="urn:microsoft.com/office/officeart/2008/layout/VerticalCurvedList"/>
    <dgm:cxn modelId="{4F316934-6E34-4D1D-9D45-AED55A75524D}" type="presParOf" srcId="{D72163A1-3BCB-443A-87A3-0B36EF6F5E3F}" destId="{31531C0A-4A92-479F-95C8-1AB72B2587DA}" srcOrd="3" destOrd="0" presId="urn:microsoft.com/office/officeart/2008/layout/VerticalCurvedList"/>
    <dgm:cxn modelId="{9C807A24-CC01-48C1-A5C5-E6DD97BA7035}" type="presParOf" srcId="{D72163A1-3BCB-443A-87A3-0B36EF6F5E3F}" destId="{A413C814-3033-47DE-9796-9E399FFA0A0C}" srcOrd="4" destOrd="0" presId="urn:microsoft.com/office/officeart/2008/layout/VerticalCurvedList"/>
    <dgm:cxn modelId="{C243EAD2-C1A8-4827-897E-B459666C9207}" type="presParOf" srcId="{A413C814-3033-47DE-9796-9E399FFA0A0C}" destId="{915B97F6-2CC1-408B-869C-747BE3616847}" srcOrd="0" destOrd="0" presId="urn:microsoft.com/office/officeart/2008/layout/VerticalCurvedList"/>
    <dgm:cxn modelId="{3E9A2FA8-7EF7-405C-AE97-F6CF345AD088}" type="presParOf" srcId="{D72163A1-3BCB-443A-87A3-0B36EF6F5E3F}" destId="{DC73DF49-BEDA-4DF3-AAE2-38D67414F0AA}" srcOrd="5" destOrd="0" presId="urn:microsoft.com/office/officeart/2008/layout/VerticalCurvedList"/>
    <dgm:cxn modelId="{8039DC18-B620-4DA1-BCED-BA9C47EF5F9E}" type="presParOf" srcId="{D72163A1-3BCB-443A-87A3-0B36EF6F5E3F}" destId="{A5682094-B30E-4461-B5D3-148BB4F41974}" srcOrd="6" destOrd="0" presId="urn:microsoft.com/office/officeart/2008/layout/VerticalCurvedList"/>
    <dgm:cxn modelId="{7607F4A8-12B2-4D32-87A4-7D82FD94EF24}" type="presParOf" srcId="{A5682094-B30E-4461-B5D3-148BB4F41974}" destId="{A5C845F6-9F8C-409A-BE06-0AD781D5405A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14F9BA2-A02B-4733-9911-1FCFC9A3EF8D}" type="doc">
      <dgm:prSet loTypeId="urn:microsoft.com/office/officeart/2008/layout/VerticalCurvedList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46BE2EE-FC03-49B2-8F8A-7A222888DC1D}">
      <dgm:prSet phldrT="[Text]"/>
      <dgm:spPr/>
      <dgm:t>
        <a:bodyPr/>
        <a:lstStyle/>
        <a:p>
          <a:r>
            <a:rPr lang="cs-CZ" b="1" dirty="0" smtClean="0"/>
            <a:t>slovesný: </a:t>
          </a:r>
          <a:r>
            <a:rPr lang="cs-CZ" dirty="0" smtClean="0"/>
            <a:t>Milan se učil.</a:t>
          </a:r>
          <a:endParaRPr lang="cs-CZ" dirty="0"/>
        </a:p>
      </dgm:t>
    </dgm:pt>
    <dgm:pt modelId="{731B6762-A4BF-4C44-B2A0-22A3ED6126C0}" type="parTrans" cxnId="{CAD64179-8D70-47A5-BB1D-A476C41F9773}">
      <dgm:prSet/>
      <dgm:spPr/>
      <dgm:t>
        <a:bodyPr/>
        <a:lstStyle/>
        <a:p>
          <a:endParaRPr lang="cs-CZ"/>
        </a:p>
      </dgm:t>
    </dgm:pt>
    <dgm:pt modelId="{1DE6D06D-DD51-4492-AD60-144AA65E44E2}" type="sibTrans" cxnId="{CAD64179-8D70-47A5-BB1D-A476C41F9773}">
      <dgm:prSet/>
      <dgm:spPr/>
      <dgm:t>
        <a:bodyPr/>
        <a:lstStyle/>
        <a:p>
          <a:endParaRPr lang="cs-CZ"/>
        </a:p>
      </dgm:t>
    </dgm:pt>
    <dgm:pt modelId="{958C61F9-B06E-48EC-830C-3ACAF9C7053D}">
      <dgm:prSet phldrT="[Text]"/>
      <dgm:spPr/>
      <dgm:t>
        <a:bodyPr/>
        <a:lstStyle/>
        <a:p>
          <a:r>
            <a:rPr lang="cs-CZ" b="1" smtClean="0"/>
            <a:t>jmenný se sponou: </a:t>
          </a:r>
        </a:p>
        <a:p>
          <a:r>
            <a:rPr lang="cs-CZ" smtClean="0"/>
            <a:t>Maminka je učitelkou.</a:t>
          </a:r>
          <a:endParaRPr lang="cs-CZ" dirty="0"/>
        </a:p>
      </dgm:t>
    </dgm:pt>
    <dgm:pt modelId="{203F143B-DA09-4381-A252-27FBD4860600}" type="parTrans" cxnId="{C2F00AC9-1C8F-41DF-A1D0-842ED9B84C71}">
      <dgm:prSet/>
      <dgm:spPr/>
      <dgm:t>
        <a:bodyPr/>
        <a:lstStyle/>
        <a:p>
          <a:endParaRPr lang="cs-CZ"/>
        </a:p>
      </dgm:t>
    </dgm:pt>
    <dgm:pt modelId="{3984AD80-8BBC-4466-B1A5-8444520F3258}" type="sibTrans" cxnId="{C2F00AC9-1C8F-41DF-A1D0-842ED9B84C71}">
      <dgm:prSet/>
      <dgm:spPr/>
      <dgm:t>
        <a:bodyPr/>
        <a:lstStyle/>
        <a:p>
          <a:endParaRPr lang="cs-CZ"/>
        </a:p>
      </dgm:t>
    </dgm:pt>
    <dgm:pt modelId="{C7D04FA3-5B98-4642-8019-F93CEA8A82A9}">
      <dgm:prSet phldrT="[Text]"/>
      <dgm:spPr/>
      <dgm:t>
        <a:bodyPr/>
        <a:lstStyle/>
        <a:p>
          <a:r>
            <a:rPr lang="cs-CZ" b="1" smtClean="0"/>
            <a:t>jmenný  beze spony: </a:t>
          </a:r>
          <a:r>
            <a:rPr lang="cs-CZ" smtClean="0"/>
            <a:t>Mladost radost. </a:t>
          </a:r>
          <a:endParaRPr lang="cs-CZ" dirty="0"/>
        </a:p>
      </dgm:t>
    </dgm:pt>
    <dgm:pt modelId="{083D9D4F-B6F1-48C8-9D5C-736E84534A3C}" type="parTrans" cxnId="{88C9675F-C877-439F-886F-42397E527F3F}">
      <dgm:prSet/>
      <dgm:spPr/>
      <dgm:t>
        <a:bodyPr/>
        <a:lstStyle/>
        <a:p>
          <a:endParaRPr lang="cs-CZ"/>
        </a:p>
      </dgm:t>
    </dgm:pt>
    <dgm:pt modelId="{AF85E2ED-605A-4BB0-B7CD-AA5B004C7A36}" type="sibTrans" cxnId="{88C9675F-C877-439F-886F-42397E527F3F}">
      <dgm:prSet/>
      <dgm:spPr/>
      <dgm:t>
        <a:bodyPr/>
        <a:lstStyle/>
        <a:p>
          <a:endParaRPr lang="cs-CZ"/>
        </a:p>
      </dgm:t>
    </dgm:pt>
    <dgm:pt modelId="{4EEFBD41-CB77-4885-BD4A-10F2E464F458}" type="pres">
      <dgm:prSet presAssocID="{C14F9BA2-A02B-4733-9911-1FCFC9A3EF8D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56F5533F-5065-41EF-A63C-C6FC441C360C}" type="pres">
      <dgm:prSet presAssocID="{C14F9BA2-A02B-4733-9911-1FCFC9A3EF8D}" presName="Name1" presStyleCnt="0"/>
      <dgm:spPr/>
      <dgm:t>
        <a:bodyPr/>
        <a:lstStyle/>
        <a:p>
          <a:endParaRPr lang="cs-CZ"/>
        </a:p>
      </dgm:t>
    </dgm:pt>
    <dgm:pt modelId="{B776FAFD-97B8-42B3-A5ED-FA911103F344}" type="pres">
      <dgm:prSet presAssocID="{C14F9BA2-A02B-4733-9911-1FCFC9A3EF8D}" presName="cycle" presStyleCnt="0"/>
      <dgm:spPr/>
      <dgm:t>
        <a:bodyPr/>
        <a:lstStyle/>
        <a:p>
          <a:endParaRPr lang="cs-CZ"/>
        </a:p>
      </dgm:t>
    </dgm:pt>
    <dgm:pt modelId="{D5A34518-E290-4C27-8C45-37EE281FC17E}" type="pres">
      <dgm:prSet presAssocID="{C14F9BA2-A02B-4733-9911-1FCFC9A3EF8D}" presName="srcNode" presStyleLbl="node1" presStyleIdx="0" presStyleCnt="3"/>
      <dgm:spPr/>
      <dgm:t>
        <a:bodyPr/>
        <a:lstStyle/>
        <a:p>
          <a:endParaRPr lang="cs-CZ"/>
        </a:p>
      </dgm:t>
    </dgm:pt>
    <dgm:pt modelId="{8805895B-6D3E-43DE-8235-3B176B9683DA}" type="pres">
      <dgm:prSet presAssocID="{C14F9BA2-A02B-4733-9911-1FCFC9A3EF8D}" presName="conn" presStyleLbl="parChTrans1D2" presStyleIdx="0" presStyleCnt="1"/>
      <dgm:spPr/>
      <dgm:t>
        <a:bodyPr/>
        <a:lstStyle/>
        <a:p>
          <a:endParaRPr lang="cs-CZ"/>
        </a:p>
      </dgm:t>
    </dgm:pt>
    <dgm:pt modelId="{08929FD0-2615-4A7D-A7D1-5AA110689114}" type="pres">
      <dgm:prSet presAssocID="{C14F9BA2-A02B-4733-9911-1FCFC9A3EF8D}" presName="extraNode" presStyleLbl="node1" presStyleIdx="0" presStyleCnt="3"/>
      <dgm:spPr/>
      <dgm:t>
        <a:bodyPr/>
        <a:lstStyle/>
        <a:p>
          <a:endParaRPr lang="cs-CZ"/>
        </a:p>
      </dgm:t>
    </dgm:pt>
    <dgm:pt modelId="{89DA0A38-2FAB-4EED-B736-9F62168CE4D6}" type="pres">
      <dgm:prSet presAssocID="{C14F9BA2-A02B-4733-9911-1FCFC9A3EF8D}" presName="dstNode" presStyleLbl="node1" presStyleIdx="0" presStyleCnt="3"/>
      <dgm:spPr/>
      <dgm:t>
        <a:bodyPr/>
        <a:lstStyle/>
        <a:p>
          <a:endParaRPr lang="cs-CZ"/>
        </a:p>
      </dgm:t>
    </dgm:pt>
    <dgm:pt modelId="{DECDEBA4-008A-4C45-B7AE-6885C5FC7A31}" type="pres">
      <dgm:prSet presAssocID="{046BE2EE-FC03-49B2-8F8A-7A222888DC1D}" presName="text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652524-EBB0-4536-9494-0CCCD34D8F8F}" type="pres">
      <dgm:prSet presAssocID="{046BE2EE-FC03-49B2-8F8A-7A222888DC1D}" presName="accent_1" presStyleCnt="0"/>
      <dgm:spPr/>
      <dgm:t>
        <a:bodyPr/>
        <a:lstStyle/>
        <a:p>
          <a:endParaRPr lang="cs-CZ"/>
        </a:p>
      </dgm:t>
    </dgm:pt>
    <dgm:pt modelId="{875F1776-F281-4FC5-91D1-9235593AD2F4}" type="pres">
      <dgm:prSet presAssocID="{046BE2EE-FC03-49B2-8F8A-7A222888DC1D}" presName="accentRepeatNode" presStyleLbl="solidFgAcc1" presStyleIdx="0" presStyleCnt="3"/>
      <dgm:spPr/>
      <dgm:t>
        <a:bodyPr/>
        <a:lstStyle/>
        <a:p>
          <a:endParaRPr lang="cs-CZ"/>
        </a:p>
      </dgm:t>
    </dgm:pt>
    <dgm:pt modelId="{90827813-94D5-4831-864F-57067E5A2D80}" type="pres">
      <dgm:prSet presAssocID="{958C61F9-B06E-48EC-830C-3ACAF9C7053D}" presName="text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829C8C-4EDF-4F2B-B44C-25820BA05500}" type="pres">
      <dgm:prSet presAssocID="{958C61F9-B06E-48EC-830C-3ACAF9C7053D}" presName="accent_2" presStyleCnt="0"/>
      <dgm:spPr/>
      <dgm:t>
        <a:bodyPr/>
        <a:lstStyle/>
        <a:p>
          <a:endParaRPr lang="cs-CZ"/>
        </a:p>
      </dgm:t>
    </dgm:pt>
    <dgm:pt modelId="{36AC4AFD-AE06-4FB6-9E33-C16A4CA941E6}" type="pres">
      <dgm:prSet presAssocID="{958C61F9-B06E-48EC-830C-3ACAF9C7053D}" presName="accentRepeatNode" presStyleLbl="solidFgAcc1" presStyleIdx="1" presStyleCnt="3"/>
      <dgm:spPr/>
      <dgm:t>
        <a:bodyPr/>
        <a:lstStyle/>
        <a:p>
          <a:endParaRPr lang="cs-CZ"/>
        </a:p>
      </dgm:t>
    </dgm:pt>
    <dgm:pt modelId="{9BA99A61-4885-4592-AE78-EDA9D2411B47}" type="pres">
      <dgm:prSet presAssocID="{C7D04FA3-5B98-4642-8019-F93CEA8A82A9}" presName="text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891492-039D-4D63-BE85-AC3BA5FF9726}" type="pres">
      <dgm:prSet presAssocID="{C7D04FA3-5B98-4642-8019-F93CEA8A82A9}" presName="accent_3" presStyleCnt="0"/>
      <dgm:spPr/>
      <dgm:t>
        <a:bodyPr/>
        <a:lstStyle/>
        <a:p>
          <a:endParaRPr lang="cs-CZ"/>
        </a:p>
      </dgm:t>
    </dgm:pt>
    <dgm:pt modelId="{BD6DD2D5-912A-468C-8817-53C6318D13D2}" type="pres">
      <dgm:prSet presAssocID="{C7D04FA3-5B98-4642-8019-F93CEA8A82A9}" presName="accentRepeatNode" presStyleLbl="solidFgAcc1" presStyleIdx="2" presStyleCnt="3"/>
      <dgm:spPr/>
      <dgm:t>
        <a:bodyPr/>
        <a:lstStyle/>
        <a:p>
          <a:endParaRPr lang="cs-CZ"/>
        </a:p>
      </dgm:t>
    </dgm:pt>
  </dgm:ptLst>
  <dgm:cxnLst>
    <dgm:cxn modelId="{5A9B6531-E7D4-4EBE-9F5A-40698AA9ECD4}" type="presOf" srcId="{1DE6D06D-DD51-4492-AD60-144AA65E44E2}" destId="{8805895B-6D3E-43DE-8235-3B176B9683DA}" srcOrd="0" destOrd="0" presId="urn:microsoft.com/office/officeart/2008/layout/VerticalCurvedList"/>
    <dgm:cxn modelId="{CAD64179-8D70-47A5-BB1D-A476C41F9773}" srcId="{C14F9BA2-A02B-4733-9911-1FCFC9A3EF8D}" destId="{046BE2EE-FC03-49B2-8F8A-7A222888DC1D}" srcOrd="0" destOrd="0" parTransId="{731B6762-A4BF-4C44-B2A0-22A3ED6126C0}" sibTransId="{1DE6D06D-DD51-4492-AD60-144AA65E44E2}"/>
    <dgm:cxn modelId="{8B909198-0590-4B6C-906C-D37EB97BD064}" type="presOf" srcId="{C7D04FA3-5B98-4642-8019-F93CEA8A82A9}" destId="{9BA99A61-4885-4592-AE78-EDA9D2411B47}" srcOrd="0" destOrd="0" presId="urn:microsoft.com/office/officeart/2008/layout/VerticalCurvedList"/>
    <dgm:cxn modelId="{197D3379-D073-412F-BE73-BACA0FCAB22B}" type="presOf" srcId="{958C61F9-B06E-48EC-830C-3ACAF9C7053D}" destId="{90827813-94D5-4831-864F-57067E5A2D80}" srcOrd="0" destOrd="0" presId="urn:microsoft.com/office/officeart/2008/layout/VerticalCurvedList"/>
    <dgm:cxn modelId="{C2F00AC9-1C8F-41DF-A1D0-842ED9B84C71}" srcId="{C14F9BA2-A02B-4733-9911-1FCFC9A3EF8D}" destId="{958C61F9-B06E-48EC-830C-3ACAF9C7053D}" srcOrd="1" destOrd="0" parTransId="{203F143B-DA09-4381-A252-27FBD4860600}" sibTransId="{3984AD80-8BBC-4466-B1A5-8444520F3258}"/>
    <dgm:cxn modelId="{501352C2-34F4-4F7B-8F8B-387A3E6408B1}" type="presOf" srcId="{C14F9BA2-A02B-4733-9911-1FCFC9A3EF8D}" destId="{4EEFBD41-CB77-4885-BD4A-10F2E464F458}" srcOrd="0" destOrd="0" presId="urn:microsoft.com/office/officeart/2008/layout/VerticalCurvedList"/>
    <dgm:cxn modelId="{88C9675F-C877-439F-886F-42397E527F3F}" srcId="{C14F9BA2-A02B-4733-9911-1FCFC9A3EF8D}" destId="{C7D04FA3-5B98-4642-8019-F93CEA8A82A9}" srcOrd="2" destOrd="0" parTransId="{083D9D4F-B6F1-48C8-9D5C-736E84534A3C}" sibTransId="{AF85E2ED-605A-4BB0-B7CD-AA5B004C7A36}"/>
    <dgm:cxn modelId="{43000E58-75D5-4AF3-B528-5902C8F1EB9C}" type="presOf" srcId="{046BE2EE-FC03-49B2-8F8A-7A222888DC1D}" destId="{DECDEBA4-008A-4C45-B7AE-6885C5FC7A31}" srcOrd="0" destOrd="0" presId="urn:microsoft.com/office/officeart/2008/layout/VerticalCurvedList"/>
    <dgm:cxn modelId="{B746D3C8-116E-41A7-9A18-0F077B17D6B2}" type="presParOf" srcId="{4EEFBD41-CB77-4885-BD4A-10F2E464F458}" destId="{56F5533F-5065-41EF-A63C-C6FC441C360C}" srcOrd="0" destOrd="0" presId="urn:microsoft.com/office/officeart/2008/layout/VerticalCurvedList"/>
    <dgm:cxn modelId="{D453FD4E-0E60-42DB-AD32-8303F71B0CCF}" type="presParOf" srcId="{56F5533F-5065-41EF-A63C-C6FC441C360C}" destId="{B776FAFD-97B8-42B3-A5ED-FA911103F344}" srcOrd="0" destOrd="0" presId="urn:microsoft.com/office/officeart/2008/layout/VerticalCurvedList"/>
    <dgm:cxn modelId="{8F8A8E13-22A1-4D26-AF09-E7F9302E3525}" type="presParOf" srcId="{B776FAFD-97B8-42B3-A5ED-FA911103F344}" destId="{D5A34518-E290-4C27-8C45-37EE281FC17E}" srcOrd="0" destOrd="0" presId="urn:microsoft.com/office/officeart/2008/layout/VerticalCurvedList"/>
    <dgm:cxn modelId="{A9913A94-C4E2-4CED-B6D5-0E14A5DC5531}" type="presParOf" srcId="{B776FAFD-97B8-42B3-A5ED-FA911103F344}" destId="{8805895B-6D3E-43DE-8235-3B176B9683DA}" srcOrd="1" destOrd="0" presId="urn:microsoft.com/office/officeart/2008/layout/VerticalCurvedList"/>
    <dgm:cxn modelId="{B90DFE2A-02BD-400B-9F9E-8155C3424912}" type="presParOf" srcId="{B776FAFD-97B8-42B3-A5ED-FA911103F344}" destId="{08929FD0-2615-4A7D-A7D1-5AA110689114}" srcOrd="2" destOrd="0" presId="urn:microsoft.com/office/officeart/2008/layout/VerticalCurvedList"/>
    <dgm:cxn modelId="{582A8C0F-6196-4F1B-BB12-39F6DF6AAFB8}" type="presParOf" srcId="{B776FAFD-97B8-42B3-A5ED-FA911103F344}" destId="{89DA0A38-2FAB-4EED-B736-9F62168CE4D6}" srcOrd="3" destOrd="0" presId="urn:microsoft.com/office/officeart/2008/layout/VerticalCurvedList"/>
    <dgm:cxn modelId="{FAA90A05-3C6D-41D4-9735-0874464CA3EC}" type="presParOf" srcId="{56F5533F-5065-41EF-A63C-C6FC441C360C}" destId="{DECDEBA4-008A-4C45-B7AE-6885C5FC7A31}" srcOrd="1" destOrd="0" presId="urn:microsoft.com/office/officeart/2008/layout/VerticalCurvedList"/>
    <dgm:cxn modelId="{AC601A20-1DA9-4D40-926F-0C3C062691D8}" type="presParOf" srcId="{56F5533F-5065-41EF-A63C-C6FC441C360C}" destId="{43652524-EBB0-4536-9494-0CCCD34D8F8F}" srcOrd="2" destOrd="0" presId="urn:microsoft.com/office/officeart/2008/layout/VerticalCurvedList"/>
    <dgm:cxn modelId="{B556BDE2-CC27-46AC-8674-49A3F250AB96}" type="presParOf" srcId="{43652524-EBB0-4536-9494-0CCCD34D8F8F}" destId="{875F1776-F281-4FC5-91D1-9235593AD2F4}" srcOrd="0" destOrd="0" presId="urn:microsoft.com/office/officeart/2008/layout/VerticalCurvedList"/>
    <dgm:cxn modelId="{780DE01C-75CF-4CD1-8C5F-0946A3EADE92}" type="presParOf" srcId="{56F5533F-5065-41EF-A63C-C6FC441C360C}" destId="{90827813-94D5-4831-864F-57067E5A2D80}" srcOrd="3" destOrd="0" presId="urn:microsoft.com/office/officeart/2008/layout/VerticalCurvedList"/>
    <dgm:cxn modelId="{5020045C-544B-4096-97DD-520E3865EF83}" type="presParOf" srcId="{56F5533F-5065-41EF-A63C-C6FC441C360C}" destId="{3E829C8C-4EDF-4F2B-B44C-25820BA05500}" srcOrd="4" destOrd="0" presId="urn:microsoft.com/office/officeart/2008/layout/VerticalCurvedList"/>
    <dgm:cxn modelId="{A711268A-C70D-4509-830B-CBD1CD5C2915}" type="presParOf" srcId="{3E829C8C-4EDF-4F2B-B44C-25820BA05500}" destId="{36AC4AFD-AE06-4FB6-9E33-C16A4CA941E6}" srcOrd="0" destOrd="0" presId="urn:microsoft.com/office/officeart/2008/layout/VerticalCurvedList"/>
    <dgm:cxn modelId="{676B1B8A-BD47-43AD-A46A-6DF0FBB2294C}" type="presParOf" srcId="{56F5533F-5065-41EF-A63C-C6FC441C360C}" destId="{9BA99A61-4885-4592-AE78-EDA9D2411B47}" srcOrd="5" destOrd="0" presId="urn:microsoft.com/office/officeart/2008/layout/VerticalCurvedList"/>
    <dgm:cxn modelId="{C6F8E6CB-D3B0-40F6-AAC7-A939BD659BB3}" type="presParOf" srcId="{56F5533F-5065-41EF-A63C-C6FC441C360C}" destId="{32891492-039D-4D63-BE85-AC3BA5FF9726}" srcOrd="6" destOrd="0" presId="urn:microsoft.com/office/officeart/2008/layout/VerticalCurvedList"/>
    <dgm:cxn modelId="{248CE286-D565-4DC7-9717-9B31963B3328}" type="presParOf" srcId="{32891492-039D-4D63-BE85-AC3BA5FF9726}" destId="{BD6DD2D5-912A-468C-8817-53C6318D13D2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Eva Sixtová</a:t>
          </a:r>
          <a:endParaRPr lang="cs-CZ" sz="13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VY_32_INOVACE_07_Český jazyk pro 7. ročník_Základní větné členy</a:t>
          </a:r>
          <a:endParaRPr lang="cs-CZ" sz="13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Základní větné členy</a:t>
          </a:r>
          <a:endParaRPr lang="cs-CZ" sz="13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371039" y="1371039"/>
        <a:ext cx="5253696" cy="342760"/>
      </dsp:txXfrm>
    </dsp:sp>
    <dsp:sp modelId="{E1317053-52AC-473B-982E-4C27994AFEAC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8F357B6-DA23-4F04-92B2-9047EF2383F3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červenec 2012</a:t>
          </a:r>
          <a:endParaRPr lang="cs-CZ" sz="1300" kern="1200" dirty="0"/>
        </a:p>
      </dsp:txBody>
      <dsp:txXfrm>
        <a:off x="1371039" y="1713800"/>
        <a:ext cx="5253696" cy="3427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3F5F8E-38D7-4DDE-8C61-7BC21548F3D0}">
      <dsp:nvSpPr>
        <dsp:cNvPr id="0" name=""/>
        <dsp:cNvSpPr/>
      </dsp:nvSpPr>
      <dsp:spPr>
        <a:xfrm>
          <a:off x="1887140" y="496"/>
          <a:ext cx="2321718" cy="11608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SKLADEBNÍ DVOJICE</a:t>
          </a:r>
          <a:endParaRPr lang="cs-CZ" sz="2400" kern="1200" dirty="0"/>
        </a:p>
      </dsp:txBody>
      <dsp:txXfrm>
        <a:off x="1921140" y="34496"/>
        <a:ext cx="2253718" cy="1092859"/>
      </dsp:txXfrm>
    </dsp:sp>
    <dsp:sp modelId="{24247FD4-519C-4855-9D8A-58761C7BA962}">
      <dsp:nvSpPr>
        <dsp:cNvPr id="0" name=""/>
        <dsp:cNvSpPr/>
      </dsp:nvSpPr>
      <dsp:spPr>
        <a:xfrm>
          <a:off x="2119312" y="1161355"/>
          <a:ext cx="232171" cy="8706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70644"/>
              </a:lnTo>
              <a:lnTo>
                <a:pt x="232171" y="870644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C8A1902-FA1D-47F3-84B3-29EE7A0F7DD6}">
      <dsp:nvSpPr>
        <dsp:cNvPr id="0" name=""/>
        <dsp:cNvSpPr/>
      </dsp:nvSpPr>
      <dsp:spPr>
        <a:xfrm>
          <a:off x="2351484" y="1451570"/>
          <a:ext cx="1857374" cy="11608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43180" rIns="6477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u="sng" kern="1200" dirty="0" smtClean="0">
              <a:solidFill>
                <a:srgbClr val="FF0000"/>
              </a:solidFill>
            </a:rPr>
            <a:t>podmět</a:t>
          </a:r>
          <a:endParaRPr lang="cs-CZ" sz="3400" kern="1200" dirty="0"/>
        </a:p>
      </dsp:txBody>
      <dsp:txXfrm>
        <a:off x="2385484" y="1485570"/>
        <a:ext cx="1789374" cy="1092859"/>
      </dsp:txXfrm>
    </dsp:sp>
    <dsp:sp modelId="{894960C7-816F-4EA5-807E-B15ECC8606CA}">
      <dsp:nvSpPr>
        <dsp:cNvPr id="0" name=""/>
        <dsp:cNvSpPr/>
      </dsp:nvSpPr>
      <dsp:spPr>
        <a:xfrm>
          <a:off x="2119312" y="1161355"/>
          <a:ext cx="232171" cy="23217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21718"/>
              </a:lnTo>
              <a:lnTo>
                <a:pt x="232171" y="2321718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0E7BD23-F96A-4995-9CC2-DEFB1E1F1CC8}">
      <dsp:nvSpPr>
        <dsp:cNvPr id="0" name=""/>
        <dsp:cNvSpPr/>
      </dsp:nvSpPr>
      <dsp:spPr>
        <a:xfrm>
          <a:off x="2351484" y="2902644"/>
          <a:ext cx="1857374" cy="11608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43180" rIns="6477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>
              <a:solidFill>
                <a:srgbClr val="FF0000"/>
              </a:solidFill>
            </a:rPr>
            <a:t>přísudek</a:t>
          </a:r>
          <a:endParaRPr lang="cs-CZ" sz="3400" kern="1200" dirty="0"/>
        </a:p>
      </dsp:txBody>
      <dsp:txXfrm>
        <a:off x="2385484" y="2936644"/>
        <a:ext cx="1789374" cy="109285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2AE732-37B3-40B5-B54C-A8158D6E3AAB}">
      <dsp:nvSpPr>
        <dsp:cNvPr id="0" name=""/>
        <dsp:cNvSpPr/>
      </dsp:nvSpPr>
      <dsp:spPr>
        <a:xfrm>
          <a:off x="-4594335" y="-704407"/>
          <a:ext cx="5472816" cy="5472816"/>
        </a:xfrm>
        <a:prstGeom prst="blockArc">
          <a:avLst>
            <a:gd name="adj1" fmla="val 18900000"/>
            <a:gd name="adj2" fmla="val 2700000"/>
            <a:gd name="adj3" fmla="val 395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FE932D-2E35-439B-B8EB-078E318845C3}">
      <dsp:nvSpPr>
        <dsp:cNvPr id="0" name=""/>
        <dsp:cNvSpPr/>
      </dsp:nvSpPr>
      <dsp:spPr>
        <a:xfrm>
          <a:off x="564979" y="406400"/>
          <a:ext cx="5475833" cy="8128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5160" tIns="60960" rIns="60960" bIns="6096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vyjadřuje původce děje, nositele vlastnosti</a:t>
          </a:r>
          <a:endParaRPr lang="cs-CZ" sz="2400" kern="1200" dirty="0"/>
        </a:p>
      </dsp:txBody>
      <dsp:txXfrm>
        <a:off x="564979" y="406400"/>
        <a:ext cx="5475833" cy="812800"/>
      </dsp:txXfrm>
    </dsp:sp>
    <dsp:sp modelId="{0983D602-A0AB-47F8-A209-6E651EA5360F}">
      <dsp:nvSpPr>
        <dsp:cNvPr id="0" name=""/>
        <dsp:cNvSpPr/>
      </dsp:nvSpPr>
      <dsp:spPr>
        <a:xfrm>
          <a:off x="56979" y="304800"/>
          <a:ext cx="1016000" cy="101600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l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35F44002-2691-4CCB-98BE-14D78DD43D7E}">
      <dsp:nvSpPr>
        <dsp:cNvPr id="0" name=""/>
        <dsp:cNvSpPr/>
      </dsp:nvSpPr>
      <dsp:spPr>
        <a:xfrm>
          <a:off x="860432" y="1625599"/>
          <a:ext cx="5180380" cy="8128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5160" tIns="60960" rIns="60960" bIns="6096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není na ničem závislý, ostatní členy o něm něco vypovídají</a:t>
          </a:r>
          <a:endParaRPr lang="cs-CZ" sz="2400" kern="1200" dirty="0"/>
        </a:p>
      </dsp:txBody>
      <dsp:txXfrm>
        <a:off x="860432" y="1625599"/>
        <a:ext cx="5180380" cy="812800"/>
      </dsp:txXfrm>
    </dsp:sp>
    <dsp:sp modelId="{575F9C56-4C9B-425A-A78D-B6D6CB1886CF}">
      <dsp:nvSpPr>
        <dsp:cNvPr id="0" name=""/>
        <dsp:cNvSpPr/>
      </dsp:nvSpPr>
      <dsp:spPr>
        <a:xfrm>
          <a:off x="352432" y="1523999"/>
          <a:ext cx="1016000" cy="101600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l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BBF65491-C048-49E4-80EF-A2EE1DE4D9F5}">
      <dsp:nvSpPr>
        <dsp:cNvPr id="0" name=""/>
        <dsp:cNvSpPr/>
      </dsp:nvSpPr>
      <dsp:spPr>
        <a:xfrm>
          <a:off x="576041" y="2880319"/>
          <a:ext cx="5475833" cy="8128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5160" tIns="60960" rIns="60960" bIns="6096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ptáme se – </a:t>
          </a:r>
          <a:r>
            <a:rPr lang="cs-CZ" sz="2400" b="1" kern="1200" smtClean="0"/>
            <a:t>KDO? CO?</a:t>
          </a:r>
          <a:endParaRPr lang="cs-CZ" sz="2400" b="1" kern="1200" dirty="0" smtClean="0"/>
        </a:p>
      </dsp:txBody>
      <dsp:txXfrm>
        <a:off x="576041" y="2880319"/>
        <a:ext cx="5475833" cy="812800"/>
      </dsp:txXfrm>
    </dsp:sp>
    <dsp:sp modelId="{B75E25C2-DDCE-4BF0-958F-BBC87183D858}">
      <dsp:nvSpPr>
        <dsp:cNvPr id="0" name=""/>
        <dsp:cNvSpPr/>
      </dsp:nvSpPr>
      <dsp:spPr>
        <a:xfrm>
          <a:off x="56979" y="2743200"/>
          <a:ext cx="1016000" cy="101600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l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ED30DC-0043-4890-9D90-2309B96CE47B}">
      <dsp:nvSpPr>
        <dsp:cNvPr id="0" name=""/>
        <dsp:cNvSpPr/>
      </dsp:nvSpPr>
      <dsp:spPr>
        <a:xfrm>
          <a:off x="-4594335" y="-704407"/>
          <a:ext cx="5472816" cy="5472816"/>
        </a:xfrm>
        <a:prstGeom prst="blockArc">
          <a:avLst>
            <a:gd name="adj1" fmla="val 18900000"/>
            <a:gd name="adj2" fmla="val 2700000"/>
            <a:gd name="adj3" fmla="val 395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20BAC7-148B-4148-B248-BEDD67CFE047}">
      <dsp:nvSpPr>
        <dsp:cNvPr id="0" name=""/>
        <dsp:cNvSpPr/>
      </dsp:nvSpPr>
      <dsp:spPr>
        <a:xfrm>
          <a:off x="564979" y="406400"/>
          <a:ext cx="5819579" cy="8128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5160" tIns="66040" rIns="66040" bIns="6604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/>
            <a:t>vyjádřený: </a:t>
          </a:r>
          <a:r>
            <a:rPr lang="cs-CZ" sz="2600" b="1" u="sng" kern="1200" dirty="0" smtClean="0"/>
            <a:t>Chlapec</a:t>
          </a:r>
          <a:r>
            <a:rPr lang="cs-CZ" sz="2600" b="1" kern="1200" dirty="0" smtClean="0"/>
            <a:t> píše.</a:t>
          </a:r>
          <a:endParaRPr lang="cs-CZ" sz="2600" b="1" kern="1200" dirty="0"/>
        </a:p>
      </dsp:txBody>
      <dsp:txXfrm>
        <a:off x="564979" y="406400"/>
        <a:ext cx="5819579" cy="812800"/>
      </dsp:txXfrm>
    </dsp:sp>
    <dsp:sp modelId="{CA9FA85E-79E2-41EF-9C1D-DBE0E0D62885}">
      <dsp:nvSpPr>
        <dsp:cNvPr id="0" name=""/>
        <dsp:cNvSpPr/>
      </dsp:nvSpPr>
      <dsp:spPr>
        <a:xfrm>
          <a:off x="56979" y="304800"/>
          <a:ext cx="1016000" cy="101600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l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31531C0A-4A92-479F-95C8-1AB72B2587DA}">
      <dsp:nvSpPr>
        <dsp:cNvPr id="0" name=""/>
        <dsp:cNvSpPr/>
      </dsp:nvSpPr>
      <dsp:spPr>
        <a:xfrm>
          <a:off x="860432" y="1625599"/>
          <a:ext cx="5524126" cy="8128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5160" tIns="66040" rIns="66040" bIns="6604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smtClean="0"/>
            <a:t>nevyjádřený: Fouká. (on - vítr) </a:t>
          </a:r>
          <a:endParaRPr lang="cs-CZ" sz="2600" b="1" kern="1200" dirty="0"/>
        </a:p>
      </dsp:txBody>
      <dsp:txXfrm>
        <a:off x="860432" y="1625599"/>
        <a:ext cx="5524126" cy="812800"/>
      </dsp:txXfrm>
    </dsp:sp>
    <dsp:sp modelId="{915B97F6-2CC1-408B-869C-747BE3616847}">
      <dsp:nvSpPr>
        <dsp:cNvPr id="0" name=""/>
        <dsp:cNvSpPr/>
      </dsp:nvSpPr>
      <dsp:spPr>
        <a:xfrm>
          <a:off x="352432" y="1523999"/>
          <a:ext cx="1016000" cy="101600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l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DC73DF49-BEDA-4DF3-AAE2-38D67414F0AA}">
      <dsp:nvSpPr>
        <dsp:cNvPr id="0" name=""/>
        <dsp:cNvSpPr/>
      </dsp:nvSpPr>
      <dsp:spPr>
        <a:xfrm>
          <a:off x="564979" y="2844800"/>
          <a:ext cx="5819579" cy="8128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5160" tIns="66040" rIns="66040" bIns="6604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smtClean="0"/>
            <a:t>všeobecný: Hlásili to v televizi. (oni)</a:t>
          </a:r>
          <a:endParaRPr lang="cs-CZ" sz="2600" b="1" kern="1200" dirty="0"/>
        </a:p>
      </dsp:txBody>
      <dsp:txXfrm>
        <a:off x="564979" y="2844800"/>
        <a:ext cx="5819579" cy="812800"/>
      </dsp:txXfrm>
    </dsp:sp>
    <dsp:sp modelId="{A5C845F6-9F8C-409A-BE06-0AD781D5405A}">
      <dsp:nvSpPr>
        <dsp:cNvPr id="0" name=""/>
        <dsp:cNvSpPr/>
      </dsp:nvSpPr>
      <dsp:spPr>
        <a:xfrm>
          <a:off x="56979" y="2743200"/>
          <a:ext cx="1016000" cy="101600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l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05895B-6D3E-43DE-8235-3B176B9683DA}">
      <dsp:nvSpPr>
        <dsp:cNvPr id="0" name=""/>
        <dsp:cNvSpPr/>
      </dsp:nvSpPr>
      <dsp:spPr>
        <a:xfrm>
          <a:off x="-4105524" y="-630095"/>
          <a:ext cx="4892143" cy="4892143"/>
        </a:xfrm>
        <a:prstGeom prst="blockArc">
          <a:avLst>
            <a:gd name="adj1" fmla="val 18900000"/>
            <a:gd name="adj2" fmla="val 2700000"/>
            <a:gd name="adj3" fmla="val 442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ECDEBA4-008A-4C45-B7AE-6885C5FC7A31}">
      <dsp:nvSpPr>
        <dsp:cNvPr id="0" name=""/>
        <dsp:cNvSpPr/>
      </dsp:nvSpPr>
      <dsp:spPr>
        <a:xfrm>
          <a:off x="505873" y="363195"/>
          <a:ext cx="5541764" cy="72639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6572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slovesný: </a:t>
          </a:r>
          <a:r>
            <a:rPr lang="cs-CZ" sz="1800" kern="1200" dirty="0" smtClean="0"/>
            <a:t>Milan se učil.</a:t>
          </a:r>
          <a:endParaRPr lang="cs-CZ" sz="1800" kern="1200" dirty="0"/>
        </a:p>
      </dsp:txBody>
      <dsp:txXfrm>
        <a:off x="505873" y="363195"/>
        <a:ext cx="5541764" cy="726390"/>
      </dsp:txXfrm>
    </dsp:sp>
    <dsp:sp modelId="{875F1776-F281-4FC5-91D1-9235593AD2F4}">
      <dsp:nvSpPr>
        <dsp:cNvPr id="0" name=""/>
        <dsp:cNvSpPr/>
      </dsp:nvSpPr>
      <dsp:spPr>
        <a:xfrm>
          <a:off x="51879" y="272396"/>
          <a:ext cx="907988" cy="907988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l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90827813-94D5-4831-864F-57067E5A2D80}">
      <dsp:nvSpPr>
        <dsp:cNvPr id="0" name=""/>
        <dsp:cNvSpPr/>
      </dsp:nvSpPr>
      <dsp:spPr>
        <a:xfrm>
          <a:off x="769915" y="1452780"/>
          <a:ext cx="5277721" cy="72639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6572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smtClean="0"/>
            <a:t>jmenný se sponou: </a:t>
          </a:r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Maminka je učitelkou.</a:t>
          </a:r>
          <a:endParaRPr lang="cs-CZ" sz="1800" kern="1200" dirty="0"/>
        </a:p>
      </dsp:txBody>
      <dsp:txXfrm>
        <a:off x="769915" y="1452780"/>
        <a:ext cx="5277721" cy="726390"/>
      </dsp:txXfrm>
    </dsp:sp>
    <dsp:sp modelId="{36AC4AFD-AE06-4FB6-9E33-C16A4CA941E6}">
      <dsp:nvSpPr>
        <dsp:cNvPr id="0" name=""/>
        <dsp:cNvSpPr/>
      </dsp:nvSpPr>
      <dsp:spPr>
        <a:xfrm>
          <a:off x="315921" y="1361982"/>
          <a:ext cx="907988" cy="907988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l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9BA99A61-4885-4592-AE78-EDA9D2411B47}">
      <dsp:nvSpPr>
        <dsp:cNvPr id="0" name=""/>
        <dsp:cNvSpPr/>
      </dsp:nvSpPr>
      <dsp:spPr>
        <a:xfrm>
          <a:off x="505873" y="2542366"/>
          <a:ext cx="5541764" cy="72639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6572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smtClean="0"/>
            <a:t>jmenný  beze spony: </a:t>
          </a:r>
          <a:r>
            <a:rPr lang="cs-CZ" sz="1800" kern="1200" smtClean="0"/>
            <a:t>Mladost radost. </a:t>
          </a:r>
          <a:endParaRPr lang="cs-CZ" sz="1800" kern="1200" dirty="0"/>
        </a:p>
      </dsp:txBody>
      <dsp:txXfrm>
        <a:off x="505873" y="2542366"/>
        <a:ext cx="5541764" cy="726390"/>
      </dsp:txXfrm>
    </dsp:sp>
    <dsp:sp modelId="{BD6DD2D5-912A-468C-8817-53C6318D13D2}">
      <dsp:nvSpPr>
        <dsp:cNvPr id="0" name=""/>
        <dsp:cNvSpPr/>
      </dsp:nvSpPr>
      <dsp:spPr>
        <a:xfrm>
          <a:off x="51879" y="2451567"/>
          <a:ext cx="907988" cy="907988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l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49052093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Výukový materiál je určen pro žáky 7. ročníků.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Slouží jako ucelený přehled základních větných členů.</a:t>
            </a:r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Základní větné členy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3128257"/>
              </p:ext>
            </p:extLst>
          </p:nvPr>
        </p:nvGraphicFramePr>
        <p:xfrm>
          <a:off x="1547664" y="191683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Volný tvar 5"/>
          <p:cNvSpPr/>
          <p:nvPr/>
        </p:nvSpPr>
        <p:spPr>
          <a:xfrm>
            <a:off x="4007224" y="5593976"/>
            <a:ext cx="1667435" cy="147918"/>
          </a:xfrm>
          <a:custGeom>
            <a:avLst/>
            <a:gdLst>
              <a:gd name="connsiteX0" fmla="*/ 0 w 1667435"/>
              <a:gd name="connsiteY0" fmla="*/ 107577 h 147918"/>
              <a:gd name="connsiteX1" fmla="*/ 67235 w 1667435"/>
              <a:gd name="connsiteY1" fmla="*/ 67236 h 147918"/>
              <a:gd name="connsiteX2" fmla="*/ 94129 w 1667435"/>
              <a:gd name="connsiteY2" fmla="*/ 26895 h 147918"/>
              <a:gd name="connsiteX3" fmla="*/ 147917 w 1667435"/>
              <a:gd name="connsiteY3" fmla="*/ 40342 h 147918"/>
              <a:gd name="connsiteX4" fmla="*/ 188258 w 1667435"/>
              <a:gd name="connsiteY4" fmla="*/ 67236 h 147918"/>
              <a:gd name="connsiteX5" fmla="*/ 349623 w 1667435"/>
              <a:gd name="connsiteY5" fmla="*/ 26895 h 147918"/>
              <a:gd name="connsiteX6" fmla="*/ 416858 w 1667435"/>
              <a:gd name="connsiteY6" fmla="*/ 40342 h 147918"/>
              <a:gd name="connsiteX7" fmla="*/ 430305 w 1667435"/>
              <a:gd name="connsiteY7" fmla="*/ 94130 h 147918"/>
              <a:gd name="connsiteX8" fmla="*/ 470647 w 1667435"/>
              <a:gd name="connsiteY8" fmla="*/ 107577 h 147918"/>
              <a:gd name="connsiteX9" fmla="*/ 524435 w 1667435"/>
              <a:gd name="connsiteY9" fmla="*/ 94130 h 147918"/>
              <a:gd name="connsiteX10" fmla="*/ 605117 w 1667435"/>
              <a:gd name="connsiteY10" fmla="*/ 67236 h 147918"/>
              <a:gd name="connsiteX11" fmla="*/ 672352 w 1667435"/>
              <a:gd name="connsiteY11" fmla="*/ 134471 h 147918"/>
              <a:gd name="connsiteX12" fmla="*/ 712694 w 1667435"/>
              <a:gd name="connsiteY12" fmla="*/ 121024 h 147918"/>
              <a:gd name="connsiteX13" fmla="*/ 726141 w 1667435"/>
              <a:gd name="connsiteY13" fmla="*/ 80683 h 147918"/>
              <a:gd name="connsiteX14" fmla="*/ 806823 w 1667435"/>
              <a:gd name="connsiteY14" fmla="*/ 40342 h 147918"/>
              <a:gd name="connsiteX15" fmla="*/ 874058 w 1667435"/>
              <a:gd name="connsiteY15" fmla="*/ 94130 h 147918"/>
              <a:gd name="connsiteX16" fmla="*/ 887505 w 1667435"/>
              <a:gd name="connsiteY16" fmla="*/ 134471 h 147918"/>
              <a:gd name="connsiteX17" fmla="*/ 927847 w 1667435"/>
              <a:gd name="connsiteY17" fmla="*/ 147918 h 147918"/>
              <a:gd name="connsiteX18" fmla="*/ 995082 w 1667435"/>
              <a:gd name="connsiteY18" fmla="*/ 53789 h 147918"/>
              <a:gd name="connsiteX19" fmla="*/ 1008529 w 1667435"/>
              <a:gd name="connsiteY19" fmla="*/ 13448 h 147918"/>
              <a:gd name="connsiteX20" fmla="*/ 1048870 w 1667435"/>
              <a:gd name="connsiteY20" fmla="*/ 0 h 147918"/>
              <a:gd name="connsiteX21" fmla="*/ 1129552 w 1667435"/>
              <a:gd name="connsiteY21" fmla="*/ 53789 h 147918"/>
              <a:gd name="connsiteX22" fmla="*/ 1156447 w 1667435"/>
              <a:gd name="connsiteY22" fmla="*/ 134471 h 147918"/>
              <a:gd name="connsiteX23" fmla="*/ 1237129 w 1667435"/>
              <a:gd name="connsiteY23" fmla="*/ 121024 h 147918"/>
              <a:gd name="connsiteX24" fmla="*/ 1250576 w 1667435"/>
              <a:gd name="connsiteY24" fmla="*/ 80683 h 147918"/>
              <a:gd name="connsiteX25" fmla="*/ 1317811 w 1667435"/>
              <a:gd name="connsiteY25" fmla="*/ 26895 h 147918"/>
              <a:gd name="connsiteX26" fmla="*/ 1358152 w 1667435"/>
              <a:gd name="connsiteY26" fmla="*/ 53789 h 147918"/>
              <a:gd name="connsiteX27" fmla="*/ 1411941 w 1667435"/>
              <a:gd name="connsiteY27" fmla="*/ 107577 h 147918"/>
              <a:gd name="connsiteX28" fmla="*/ 1532964 w 1667435"/>
              <a:gd name="connsiteY28" fmla="*/ 40342 h 147918"/>
              <a:gd name="connsiteX29" fmla="*/ 1559858 w 1667435"/>
              <a:gd name="connsiteY29" fmla="*/ 80683 h 147918"/>
              <a:gd name="connsiteX30" fmla="*/ 1573305 w 1667435"/>
              <a:gd name="connsiteY30" fmla="*/ 121024 h 147918"/>
              <a:gd name="connsiteX31" fmla="*/ 1600200 w 1667435"/>
              <a:gd name="connsiteY31" fmla="*/ 147918 h 147918"/>
              <a:gd name="connsiteX32" fmla="*/ 1640541 w 1667435"/>
              <a:gd name="connsiteY32" fmla="*/ 134471 h 147918"/>
              <a:gd name="connsiteX33" fmla="*/ 1653988 w 1667435"/>
              <a:gd name="connsiteY33" fmla="*/ 94130 h 147918"/>
              <a:gd name="connsiteX34" fmla="*/ 1667435 w 1667435"/>
              <a:gd name="connsiteY34" fmla="*/ 67236 h 147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667435" h="147918">
                <a:moveTo>
                  <a:pt x="0" y="107577"/>
                </a:moveTo>
                <a:cubicBezTo>
                  <a:pt x="22412" y="94130"/>
                  <a:pt x="47391" y="84245"/>
                  <a:pt x="67235" y="67236"/>
                </a:cubicBezTo>
                <a:cubicBezTo>
                  <a:pt x="79506" y="56718"/>
                  <a:pt x="78797" y="32006"/>
                  <a:pt x="94129" y="26895"/>
                </a:cubicBezTo>
                <a:cubicBezTo>
                  <a:pt x="111662" y="21051"/>
                  <a:pt x="129988" y="35860"/>
                  <a:pt x="147917" y="40342"/>
                </a:cubicBezTo>
                <a:cubicBezTo>
                  <a:pt x="161364" y="49307"/>
                  <a:pt x="172153" y="65894"/>
                  <a:pt x="188258" y="67236"/>
                </a:cubicBezTo>
                <a:cubicBezTo>
                  <a:pt x="289804" y="75698"/>
                  <a:pt x="289660" y="66870"/>
                  <a:pt x="349623" y="26895"/>
                </a:cubicBezTo>
                <a:cubicBezTo>
                  <a:pt x="372035" y="31377"/>
                  <a:pt x="399300" y="25710"/>
                  <a:pt x="416858" y="40342"/>
                </a:cubicBezTo>
                <a:cubicBezTo>
                  <a:pt x="431056" y="52173"/>
                  <a:pt x="418760" y="79699"/>
                  <a:pt x="430305" y="94130"/>
                </a:cubicBezTo>
                <a:cubicBezTo>
                  <a:pt x="439160" y="105198"/>
                  <a:pt x="457200" y="103095"/>
                  <a:pt x="470647" y="107577"/>
                </a:cubicBezTo>
                <a:cubicBezTo>
                  <a:pt x="488576" y="103095"/>
                  <a:pt x="506733" y="99441"/>
                  <a:pt x="524435" y="94130"/>
                </a:cubicBezTo>
                <a:cubicBezTo>
                  <a:pt x="551588" y="85984"/>
                  <a:pt x="605117" y="67236"/>
                  <a:pt x="605117" y="67236"/>
                </a:cubicBezTo>
                <a:cubicBezTo>
                  <a:pt x="620805" y="90768"/>
                  <a:pt x="638735" y="128868"/>
                  <a:pt x="672352" y="134471"/>
                </a:cubicBezTo>
                <a:cubicBezTo>
                  <a:pt x="686334" y="136801"/>
                  <a:pt x="699247" y="125506"/>
                  <a:pt x="712694" y="121024"/>
                </a:cubicBezTo>
                <a:cubicBezTo>
                  <a:pt x="717176" y="107577"/>
                  <a:pt x="717286" y="91751"/>
                  <a:pt x="726141" y="80683"/>
                </a:cubicBezTo>
                <a:cubicBezTo>
                  <a:pt x="745099" y="56985"/>
                  <a:pt x="780248" y="49200"/>
                  <a:pt x="806823" y="40342"/>
                </a:cubicBezTo>
                <a:cubicBezTo>
                  <a:pt x="853351" y="55851"/>
                  <a:pt x="849728" y="45471"/>
                  <a:pt x="874058" y="94130"/>
                </a:cubicBezTo>
                <a:cubicBezTo>
                  <a:pt x="880397" y="106808"/>
                  <a:pt x="877482" y="124448"/>
                  <a:pt x="887505" y="134471"/>
                </a:cubicBezTo>
                <a:cubicBezTo>
                  <a:pt x="897528" y="144494"/>
                  <a:pt x="914400" y="143436"/>
                  <a:pt x="927847" y="147918"/>
                </a:cubicBezTo>
                <a:cubicBezTo>
                  <a:pt x="936984" y="135736"/>
                  <a:pt x="985251" y="73452"/>
                  <a:pt x="995082" y="53789"/>
                </a:cubicBezTo>
                <a:cubicBezTo>
                  <a:pt x="1001421" y="41111"/>
                  <a:pt x="998506" y="23471"/>
                  <a:pt x="1008529" y="13448"/>
                </a:cubicBezTo>
                <a:cubicBezTo>
                  <a:pt x="1018552" y="3425"/>
                  <a:pt x="1035423" y="4483"/>
                  <a:pt x="1048870" y="0"/>
                </a:cubicBezTo>
                <a:cubicBezTo>
                  <a:pt x="1102408" y="13385"/>
                  <a:pt x="1106336" y="1553"/>
                  <a:pt x="1129552" y="53789"/>
                </a:cubicBezTo>
                <a:cubicBezTo>
                  <a:pt x="1141066" y="79694"/>
                  <a:pt x="1156447" y="134471"/>
                  <a:pt x="1156447" y="134471"/>
                </a:cubicBezTo>
                <a:cubicBezTo>
                  <a:pt x="1183341" y="129989"/>
                  <a:pt x="1213456" y="134551"/>
                  <a:pt x="1237129" y="121024"/>
                </a:cubicBezTo>
                <a:cubicBezTo>
                  <a:pt x="1249436" y="113992"/>
                  <a:pt x="1244237" y="93361"/>
                  <a:pt x="1250576" y="80683"/>
                </a:cubicBezTo>
                <a:cubicBezTo>
                  <a:pt x="1274906" y="32024"/>
                  <a:pt x="1271283" y="42404"/>
                  <a:pt x="1317811" y="26895"/>
                </a:cubicBezTo>
                <a:cubicBezTo>
                  <a:pt x="1331258" y="35860"/>
                  <a:pt x="1348056" y="41169"/>
                  <a:pt x="1358152" y="53789"/>
                </a:cubicBezTo>
                <a:cubicBezTo>
                  <a:pt x="1410311" y="118986"/>
                  <a:pt x="1323925" y="78238"/>
                  <a:pt x="1411941" y="107577"/>
                </a:cubicBezTo>
                <a:cubicBezTo>
                  <a:pt x="1504417" y="45926"/>
                  <a:pt x="1461959" y="64010"/>
                  <a:pt x="1532964" y="40342"/>
                </a:cubicBezTo>
                <a:cubicBezTo>
                  <a:pt x="1541929" y="53789"/>
                  <a:pt x="1552630" y="66228"/>
                  <a:pt x="1559858" y="80683"/>
                </a:cubicBezTo>
                <a:cubicBezTo>
                  <a:pt x="1566197" y="93361"/>
                  <a:pt x="1566012" y="108870"/>
                  <a:pt x="1573305" y="121024"/>
                </a:cubicBezTo>
                <a:cubicBezTo>
                  <a:pt x="1579828" y="131895"/>
                  <a:pt x="1591235" y="138953"/>
                  <a:pt x="1600200" y="147918"/>
                </a:cubicBezTo>
                <a:cubicBezTo>
                  <a:pt x="1613647" y="143436"/>
                  <a:pt x="1630518" y="144494"/>
                  <a:pt x="1640541" y="134471"/>
                </a:cubicBezTo>
                <a:cubicBezTo>
                  <a:pt x="1650564" y="124448"/>
                  <a:pt x="1648724" y="107291"/>
                  <a:pt x="1653988" y="94130"/>
                </a:cubicBezTo>
                <a:cubicBezTo>
                  <a:pt x="1657710" y="84824"/>
                  <a:pt x="1662953" y="76201"/>
                  <a:pt x="1667435" y="67236"/>
                </a:cubicBezTo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3302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836711"/>
            <a:ext cx="3528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1"/>
                </a:solidFill>
              </a:rPr>
              <a:t>Podmět</a:t>
            </a:r>
            <a:endParaRPr lang="cs-CZ" sz="4400" b="1" dirty="0">
              <a:solidFill>
                <a:schemeClr val="bg1"/>
              </a:solidFill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02409270"/>
              </p:ext>
            </p:extLst>
          </p:nvPr>
        </p:nvGraphicFramePr>
        <p:xfrm>
          <a:off x="1403648" y="234888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060848"/>
            <a:ext cx="7408333" cy="4065315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druhy </a:t>
            </a:r>
            <a:r>
              <a:rPr lang="cs-CZ" b="1" dirty="0" smtClean="0"/>
              <a:t>podmětu: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dirty="0" smtClean="0"/>
              <a:t>		</a:t>
            </a:r>
            <a:endParaRPr lang="cs-CZ" dirty="0"/>
          </a:p>
          <a:p>
            <a:pPr marL="457200" indent="-457200">
              <a:buNone/>
            </a:pPr>
            <a:r>
              <a:rPr lang="cs-CZ" dirty="0"/>
              <a:t>          </a:t>
            </a: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1026" name="Picture 2" descr="C:\Users\Marcela\AppData\Local\Microsoft\Windows\Temporary Internet Files\Content.IE5\28PORT7E\MP9004227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0578" y="620688"/>
            <a:ext cx="1916832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61574351"/>
              </p:ext>
            </p:extLst>
          </p:nvPr>
        </p:nvGraphicFramePr>
        <p:xfrm>
          <a:off x="1547664" y="2537520"/>
          <a:ext cx="643974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12389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401080" cy="3849291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vyjadřuje, co podmět dělá, co se sním děje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druhy přísudku: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</a:rPr>
              <a:t>	</a:t>
            </a:r>
            <a:r>
              <a:rPr lang="cs-CZ" b="1" dirty="0" smtClean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                         	                          	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203848" y="692696"/>
            <a:ext cx="34563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1"/>
                </a:solidFill>
              </a:rPr>
              <a:t>Přísudek</a:t>
            </a:r>
            <a:endParaRPr lang="cs-CZ" sz="4400" b="1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Users\Marcela\AppData\Local\Microsoft\Windows\Temporary Internet Files\Content.IE5\AFZHS9L4\MP9004317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653136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68531949"/>
              </p:ext>
            </p:extLst>
          </p:nvPr>
        </p:nvGraphicFramePr>
        <p:xfrm>
          <a:off x="2411760" y="3068960"/>
          <a:ext cx="6096000" cy="36319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Volný tvar 7"/>
          <p:cNvSpPr/>
          <p:nvPr/>
        </p:nvSpPr>
        <p:spPr>
          <a:xfrm>
            <a:off x="5029200" y="3886738"/>
            <a:ext cx="820271" cy="80489"/>
          </a:xfrm>
          <a:custGeom>
            <a:avLst/>
            <a:gdLst>
              <a:gd name="connsiteX0" fmla="*/ 0 w 820271"/>
              <a:gd name="connsiteY0" fmla="*/ 53250 h 80489"/>
              <a:gd name="connsiteX1" fmla="*/ 67235 w 820271"/>
              <a:gd name="connsiteY1" fmla="*/ 12909 h 80489"/>
              <a:gd name="connsiteX2" fmla="*/ 147918 w 820271"/>
              <a:gd name="connsiteY2" fmla="*/ 39803 h 80489"/>
              <a:gd name="connsiteX3" fmla="*/ 188259 w 820271"/>
              <a:gd name="connsiteY3" fmla="*/ 53250 h 80489"/>
              <a:gd name="connsiteX4" fmla="*/ 268941 w 820271"/>
              <a:gd name="connsiteY4" fmla="*/ 26356 h 80489"/>
              <a:gd name="connsiteX5" fmla="*/ 349624 w 820271"/>
              <a:gd name="connsiteY5" fmla="*/ 53250 h 80489"/>
              <a:gd name="connsiteX6" fmla="*/ 389965 w 820271"/>
              <a:gd name="connsiteY6" fmla="*/ 80144 h 80489"/>
              <a:gd name="connsiteX7" fmla="*/ 470647 w 820271"/>
              <a:gd name="connsiteY7" fmla="*/ 39803 h 80489"/>
              <a:gd name="connsiteX8" fmla="*/ 510988 w 820271"/>
              <a:gd name="connsiteY8" fmla="*/ 26356 h 80489"/>
              <a:gd name="connsiteX9" fmla="*/ 591671 w 820271"/>
              <a:gd name="connsiteY9" fmla="*/ 66697 h 80489"/>
              <a:gd name="connsiteX10" fmla="*/ 658906 w 820271"/>
              <a:gd name="connsiteY10" fmla="*/ 53250 h 80489"/>
              <a:gd name="connsiteX11" fmla="*/ 685800 w 820271"/>
              <a:gd name="connsiteY11" fmla="*/ 12909 h 80489"/>
              <a:gd name="connsiteX12" fmla="*/ 779929 w 820271"/>
              <a:gd name="connsiteY12" fmla="*/ 66697 h 80489"/>
              <a:gd name="connsiteX13" fmla="*/ 820271 w 820271"/>
              <a:gd name="connsiteY13" fmla="*/ 66697 h 80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820271" h="80489">
                <a:moveTo>
                  <a:pt x="0" y="53250"/>
                </a:moveTo>
                <a:cubicBezTo>
                  <a:pt x="22412" y="39803"/>
                  <a:pt x="41206" y="15275"/>
                  <a:pt x="67235" y="12909"/>
                </a:cubicBezTo>
                <a:cubicBezTo>
                  <a:pt x="95468" y="10342"/>
                  <a:pt x="121024" y="30838"/>
                  <a:pt x="147918" y="39803"/>
                </a:cubicBezTo>
                <a:lnTo>
                  <a:pt x="188259" y="53250"/>
                </a:lnTo>
                <a:cubicBezTo>
                  <a:pt x="215153" y="44285"/>
                  <a:pt x="242047" y="17391"/>
                  <a:pt x="268941" y="26356"/>
                </a:cubicBezTo>
                <a:lnTo>
                  <a:pt x="349624" y="53250"/>
                </a:lnTo>
                <a:cubicBezTo>
                  <a:pt x="363071" y="62215"/>
                  <a:pt x="374024" y="77487"/>
                  <a:pt x="389965" y="80144"/>
                </a:cubicBezTo>
                <a:cubicBezTo>
                  <a:pt x="415315" y="84369"/>
                  <a:pt x="453086" y="48583"/>
                  <a:pt x="470647" y="39803"/>
                </a:cubicBezTo>
                <a:cubicBezTo>
                  <a:pt x="483325" y="33464"/>
                  <a:pt x="497541" y="30838"/>
                  <a:pt x="510988" y="26356"/>
                </a:cubicBezTo>
                <a:cubicBezTo>
                  <a:pt x="531386" y="39954"/>
                  <a:pt x="563833" y="66697"/>
                  <a:pt x="591671" y="66697"/>
                </a:cubicBezTo>
                <a:cubicBezTo>
                  <a:pt x="614527" y="66697"/>
                  <a:pt x="636494" y="57732"/>
                  <a:pt x="658906" y="53250"/>
                </a:cubicBezTo>
                <a:cubicBezTo>
                  <a:pt x="667871" y="39803"/>
                  <a:pt x="670121" y="16829"/>
                  <a:pt x="685800" y="12909"/>
                </a:cubicBezTo>
                <a:cubicBezTo>
                  <a:pt x="836535" y="-24775"/>
                  <a:pt x="728710" y="28283"/>
                  <a:pt x="779929" y="66697"/>
                </a:cubicBezTo>
                <a:cubicBezTo>
                  <a:pt x="790687" y="74765"/>
                  <a:pt x="806824" y="66697"/>
                  <a:pt x="820271" y="66697"/>
                </a:cubicBezTo>
              </a:path>
            </a:pathLst>
          </a:cu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4666129" y="5148567"/>
            <a:ext cx="1331259" cy="68892"/>
          </a:xfrm>
          <a:custGeom>
            <a:avLst/>
            <a:gdLst>
              <a:gd name="connsiteX0" fmla="*/ 0 w 1331259"/>
              <a:gd name="connsiteY0" fmla="*/ 55445 h 68892"/>
              <a:gd name="connsiteX1" fmla="*/ 67236 w 1331259"/>
              <a:gd name="connsiteY1" fmla="*/ 15104 h 68892"/>
              <a:gd name="connsiteX2" fmla="*/ 107577 w 1331259"/>
              <a:gd name="connsiteY2" fmla="*/ 1657 h 68892"/>
              <a:gd name="connsiteX3" fmla="*/ 121024 w 1331259"/>
              <a:gd name="connsiteY3" fmla="*/ 41998 h 68892"/>
              <a:gd name="connsiteX4" fmla="*/ 188259 w 1331259"/>
              <a:gd name="connsiteY4" fmla="*/ 28551 h 68892"/>
              <a:gd name="connsiteX5" fmla="*/ 228600 w 1331259"/>
              <a:gd name="connsiteY5" fmla="*/ 1657 h 68892"/>
              <a:gd name="connsiteX6" fmla="*/ 282389 w 1331259"/>
              <a:gd name="connsiteY6" fmla="*/ 15104 h 68892"/>
              <a:gd name="connsiteX7" fmla="*/ 322730 w 1331259"/>
              <a:gd name="connsiteY7" fmla="*/ 41998 h 68892"/>
              <a:gd name="connsiteX8" fmla="*/ 443753 w 1331259"/>
              <a:gd name="connsiteY8" fmla="*/ 1657 h 68892"/>
              <a:gd name="connsiteX9" fmla="*/ 564777 w 1331259"/>
              <a:gd name="connsiteY9" fmla="*/ 55445 h 68892"/>
              <a:gd name="connsiteX10" fmla="*/ 632012 w 1331259"/>
              <a:gd name="connsiteY10" fmla="*/ 41998 h 68892"/>
              <a:gd name="connsiteX11" fmla="*/ 672353 w 1331259"/>
              <a:gd name="connsiteY11" fmla="*/ 15104 h 68892"/>
              <a:gd name="connsiteX12" fmla="*/ 739589 w 1331259"/>
              <a:gd name="connsiteY12" fmla="*/ 28551 h 68892"/>
              <a:gd name="connsiteX13" fmla="*/ 820271 w 1331259"/>
              <a:gd name="connsiteY13" fmla="*/ 68892 h 68892"/>
              <a:gd name="connsiteX14" fmla="*/ 860612 w 1331259"/>
              <a:gd name="connsiteY14" fmla="*/ 55445 h 68892"/>
              <a:gd name="connsiteX15" fmla="*/ 927847 w 1331259"/>
              <a:gd name="connsiteY15" fmla="*/ 1657 h 68892"/>
              <a:gd name="connsiteX16" fmla="*/ 968189 w 1331259"/>
              <a:gd name="connsiteY16" fmla="*/ 15104 h 68892"/>
              <a:gd name="connsiteX17" fmla="*/ 1048871 w 1331259"/>
              <a:gd name="connsiteY17" fmla="*/ 55445 h 68892"/>
              <a:gd name="connsiteX18" fmla="*/ 1102659 w 1331259"/>
              <a:gd name="connsiteY18" fmla="*/ 41998 h 68892"/>
              <a:gd name="connsiteX19" fmla="*/ 1183342 w 1331259"/>
              <a:gd name="connsiteY19" fmla="*/ 15104 h 68892"/>
              <a:gd name="connsiteX20" fmla="*/ 1250577 w 1331259"/>
              <a:gd name="connsiteY20" fmla="*/ 28551 h 68892"/>
              <a:gd name="connsiteX21" fmla="*/ 1290918 w 1331259"/>
              <a:gd name="connsiteY21" fmla="*/ 41998 h 68892"/>
              <a:gd name="connsiteX22" fmla="*/ 1331259 w 1331259"/>
              <a:gd name="connsiteY22" fmla="*/ 41998 h 688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31259" h="68892">
                <a:moveTo>
                  <a:pt x="0" y="55445"/>
                </a:moveTo>
                <a:cubicBezTo>
                  <a:pt x="22412" y="41998"/>
                  <a:pt x="43859" y="26793"/>
                  <a:pt x="67236" y="15104"/>
                </a:cubicBezTo>
                <a:cubicBezTo>
                  <a:pt x="79914" y="8765"/>
                  <a:pt x="94899" y="-4682"/>
                  <a:pt x="107577" y="1657"/>
                </a:cubicBezTo>
                <a:cubicBezTo>
                  <a:pt x="120255" y="7996"/>
                  <a:pt x="116542" y="28551"/>
                  <a:pt x="121024" y="41998"/>
                </a:cubicBezTo>
                <a:cubicBezTo>
                  <a:pt x="143436" y="37516"/>
                  <a:pt x="166859" y="36576"/>
                  <a:pt x="188259" y="28551"/>
                </a:cubicBezTo>
                <a:cubicBezTo>
                  <a:pt x="203391" y="22876"/>
                  <a:pt x="212601" y="3943"/>
                  <a:pt x="228600" y="1657"/>
                </a:cubicBezTo>
                <a:cubicBezTo>
                  <a:pt x="246896" y="-957"/>
                  <a:pt x="264459" y="10622"/>
                  <a:pt x="282389" y="15104"/>
                </a:cubicBezTo>
                <a:cubicBezTo>
                  <a:pt x="295836" y="24069"/>
                  <a:pt x="306668" y="40213"/>
                  <a:pt x="322730" y="41998"/>
                </a:cubicBezTo>
                <a:cubicBezTo>
                  <a:pt x="384845" y="48900"/>
                  <a:pt x="401181" y="30038"/>
                  <a:pt x="443753" y="1657"/>
                </a:cubicBezTo>
                <a:cubicBezTo>
                  <a:pt x="539768" y="33662"/>
                  <a:pt x="500848" y="12826"/>
                  <a:pt x="564777" y="55445"/>
                </a:cubicBezTo>
                <a:cubicBezTo>
                  <a:pt x="587189" y="50963"/>
                  <a:pt x="610612" y="50023"/>
                  <a:pt x="632012" y="41998"/>
                </a:cubicBezTo>
                <a:cubicBezTo>
                  <a:pt x="647144" y="36323"/>
                  <a:pt x="656317" y="17109"/>
                  <a:pt x="672353" y="15104"/>
                </a:cubicBezTo>
                <a:cubicBezTo>
                  <a:pt x="695032" y="12269"/>
                  <a:pt x="717177" y="24069"/>
                  <a:pt x="739589" y="28551"/>
                </a:cubicBezTo>
                <a:cubicBezTo>
                  <a:pt x="759985" y="42149"/>
                  <a:pt x="792435" y="68892"/>
                  <a:pt x="820271" y="68892"/>
                </a:cubicBezTo>
                <a:cubicBezTo>
                  <a:pt x="834445" y="68892"/>
                  <a:pt x="847165" y="59927"/>
                  <a:pt x="860612" y="55445"/>
                </a:cubicBezTo>
                <a:cubicBezTo>
                  <a:pt x="881263" y="24469"/>
                  <a:pt x="884546" y="1657"/>
                  <a:pt x="927847" y="1657"/>
                </a:cubicBezTo>
                <a:cubicBezTo>
                  <a:pt x="942022" y="1657"/>
                  <a:pt x="954742" y="10622"/>
                  <a:pt x="968189" y="15104"/>
                </a:cubicBezTo>
                <a:cubicBezTo>
                  <a:pt x="988585" y="28702"/>
                  <a:pt x="1021035" y="55445"/>
                  <a:pt x="1048871" y="55445"/>
                </a:cubicBezTo>
                <a:cubicBezTo>
                  <a:pt x="1067352" y="55445"/>
                  <a:pt x="1084957" y="47308"/>
                  <a:pt x="1102659" y="41998"/>
                </a:cubicBezTo>
                <a:cubicBezTo>
                  <a:pt x="1129813" y="33852"/>
                  <a:pt x="1183342" y="15104"/>
                  <a:pt x="1183342" y="15104"/>
                </a:cubicBezTo>
                <a:cubicBezTo>
                  <a:pt x="1205754" y="19586"/>
                  <a:pt x="1228404" y="23008"/>
                  <a:pt x="1250577" y="28551"/>
                </a:cubicBezTo>
                <a:cubicBezTo>
                  <a:pt x="1264328" y="31989"/>
                  <a:pt x="1276936" y="39668"/>
                  <a:pt x="1290918" y="41998"/>
                </a:cubicBezTo>
                <a:cubicBezTo>
                  <a:pt x="1304182" y="44209"/>
                  <a:pt x="1317812" y="41998"/>
                  <a:pt x="1331259" y="41998"/>
                </a:cubicBezTo>
              </a:path>
            </a:pathLst>
          </a:cu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5513294" y="6077315"/>
            <a:ext cx="806823" cy="81689"/>
          </a:xfrm>
          <a:custGeom>
            <a:avLst/>
            <a:gdLst>
              <a:gd name="connsiteX0" fmla="*/ 0 w 806823"/>
              <a:gd name="connsiteY0" fmla="*/ 54544 h 81689"/>
              <a:gd name="connsiteX1" fmla="*/ 107576 w 806823"/>
              <a:gd name="connsiteY1" fmla="*/ 14203 h 81689"/>
              <a:gd name="connsiteX2" fmla="*/ 134470 w 806823"/>
              <a:gd name="connsiteY2" fmla="*/ 54544 h 81689"/>
              <a:gd name="connsiteX3" fmla="*/ 215153 w 806823"/>
              <a:gd name="connsiteY3" fmla="*/ 41097 h 81689"/>
              <a:gd name="connsiteX4" fmla="*/ 255494 w 806823"/>
              <a:gd name="connsiteY4" fmla="*/ 14203 h 81689"/>
              <a:gd name="connsiteX5" fmla="*/ 295835 w 806823"/>
              <a:gd name="connsiteY5" fmla="*/ 41097 h 81689"/>
              <a:gd name="connsiteX6" fmla="*/ 309282 w 806823"/>
              <a:gd name="connsiteY6" fmla="*/ 81438 h 81689"/>
              <a:gd name="connsiteX7" fmla="*/ 403412 w 806823"/>
              <a:gd name="connsiteY7" fmla="*/ 54544 h 81689"/>
              <a:gd name="connsiteX8" fmla="*/ 443753 w 806823"/>
              <a:gd name="connsiteY8" fmla="*/ 27650 h 81689"/>
              <a:gd name="connsiteX9" fmla="*/ 524435 w 806823"/>
              <a:gd name="connsiteY9" fmla="*/ 54544 h 81689"/>
              <a:gd name="connsiteX10" fmla="*/ 605117 w 806823"/>
              <a:gd name="connsiteY10" fmla="*/ 41097 h 81689"/>
              <a:gd name="connsiteX11" fmla="*/ 685800 w 806823"/>
              <a:gd name="connsiteY11" fmla="*/ 14203 h 81689"/>
              <a:gd name="connsiteX12" fmla="*/ 726141 w 806823"/>
              <a:gd name="connsiteY12" fmla="*/ 41097 h 81689"/>
              <a:gd name="connsiteX13" fmla="*/ 806823 w 806823"/>
              <a:gd name="connsiteY13" fmla="*/ 27650 h 81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806823" h="81689">
                <a:moveTo>
                  <a:pt x="0" y="54544"/>
                </a:moveTo>
                <a:cubicBezTo>
                  <a:pt x="38398" y="23825"/>
                  <a:pt x="59715" y="-24086"/>
                  <a:pt x="107576" y="14203"/>
                </a:cubicBezTo>
                <a:cubicBezTo>
                  <a:pt x="120196" y="24299"/>
                  <a:pt x="125505" y="41097"/>
                  <a:pt x="134470" y="54544"/>
                </a:cubicBezTo>
                <a:cubicBezTo>
                  <a:pt x="161364" y="50062"/>
                  <a:pt x="189287" y="49719"/>
                  <a:pt x="215153" y="41097"/>
                </a:cubicBezTo>
                <a:cubicBezTo>
                  <a:pt x="230485" y="35986"/>
                  <a:pt x="239333" y="14203"/>
                  <a:pt x="255494" y="14203"/>
                </a:cubicBezTo>
                <a:cubicBezTo>
                  <a:pt x="271655" y="14203"/>
                  <a:pt x="282388" y="32132"/>
                  <a:pt x="295835" y="41097"/>
                </a:cubicBezTo>
                <a:cubicBezTo>
                  <a:pt x="300317" y="54544"/>
                  <a:pt x="296121" y="76174"/>
                  <a:pt x="309282" y="81438"/>
                </a:cubicBezTo>
                <a:cubicBezTo>
                  <a:pt x="316956" y="84508"/>
                  <a:pt x="391453" y="58530"/>
                  <a:pt x="403412" y="54544"/>
                </a:cubicBezTo>
                <a:cubicBezTo>
                  <a:pt x="416859" y="45579"/>
                  <a:pt x="427592" y="27650"/>
                  <a:pt x="443753" y="27650"/>
                </a:cubicBezTo>
                <a:cubicBezTo>
                  <a:pt x="472102" y="27650"/>
                  <a:pt x="524435" y="54544"/>
                  <a:pt x="524435" y="54544"/>
                </a:cubicBezTo>
                <a:cubicBezTo>
                  <a:pt x="551329" y="50062"/>
                  <a:pt x="578666" y="47710"/>
                  <a:pt x="605117" y="41097"/>
                </a:cubicBezTo>
                <a:cubicBezTo>
                  <a:pt x="632620" y="34221"/>
                  <a:pt x="685800" y="14203"/>
                  <a:pt x="685800" y="14203"/>
                </a:cubicBezTo>
                <a:cubicBezTo>
                  <a:pt x="699247" y="23168"/>
                  <a:pt x="710079" y="39312"/>
                  <a:pt x="726141" y="41097"/>
                </a:cubicBezTo>
                <a:cubicBezTo>
                  <a:pt x="753239" y="44108"/>
                  <a:pt x="806823" y="27650"/>
                  <a:pt x="806823" y="27650"/>
                </a:cubicBezTo>
              </a:path>
            </a:pathLst>
          </a:cu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sz="4400" dirty="0" smtClean="0"/>
              <a:t>   Rodina jela na výlet.</a:t>
            </a:r>
          </a:p>
          <a:p>
            <a:pPr>
              <a:buNone/>
            </a:pPr>
            <a:r>
              <a:rPr lang="cs-CZ" sz="4400" dirty="0" smtClean="0"/>
              <a:t>   Zavolali jsme našim známým.</a:t>
            </a:r>
          </a:p>
          <a:p>
            <a:pPr>
              <a:buNone/>
            </a:pPr>
            <a:r>
              <a:rPr lang="cs-CZ" sz="4400" dirty="0" smtClean="0"/>
              <a:t>   Roman a Jirka si hráli na zahradě.</a:t>
            </a:r>
          </a:p>
          <a:p>
            <a:pPr>
              <a:buNone/>
            </a:pPr>
            <a:r>
              <a:rPr lang="cs-CZ" sz="4400" dirty="0" smtClean="0"/>
              <a:t>   Petr musí být odvážný.</a:t>
            </a:r>
          </a:p>
          <a:p>
            <a:pPr>
              <a:buNone/>
            </a:pPr>
            <a:r>
              <a:rPr lang="cs-CZ" sz="4400" dirty="0" smtClean="0"/>
              <a:t>   Byl by nám zavolal až večer.</a:t>
            </a:r>
            <a:endParaRPr lang="cs-CZ" sz="4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Příklady základních skladebních dvojic.</a:t>
            </a:r>
            <a:endParaRPr lang="cs-CZ" sz="3600" dirty="0"/>
          </a:p>
        </p:txBody>
      </p:sp>
      <p:sp>
        <p:nvSpPr>
          <p:cNvPr id="4" name="Volný tvar 3"/>
          <p:cNvSpPr/>
          <p:nvPr/>
        </p:nvSpPr>
        <p:spPr>
          <a:xfrm>
            <a:off x="2699655" y="3140968"/>
            <a:ext cx="809899" cy="45719"/>
          </a:xfrm>
          <a:custGeom>
            <a:avLst/>
            <a:gdLst>
              <a:gd name="connsiteX0" fmla="*/ 0 w 1658983"/>
              <a:gd name="connsiteY0" fmla="*/ 73297 h 74673"/>
              <a:gd name="connsiteX1" fmla="*/ 65315 w 1658983"/>
              <a:gd name="connsiteY1" fmla="*/ 21045 h 74673"/>
              <a:gd name="connsiteX2" fmla="*/ 169818 w 1658983"/>
              <a:gd name="connsiteY2" fmla="*/ 60234 h 74673"/>
              <a:gd name="connsiteX3" fmla="*/ 209006 w 1658983"/>
              <a:gd name="connsiteY3" fmla="*/ 73297 h 74673"/>
              <a:gd name="connsiteX4" fmla="*/ 287383 w 1658983"/>
              <a:gd name="connsiteY4" fmla="*/ 47171 h 74673"/>
              <a:gd name="connsiteX5" fmla="*/ 326572 w 1658983"/>
              <a:gd name="connsiteY5" fmla="*/ 34108 h 74673"/>
              <a:gd name="connsiteX6" fmla="*/ 365760 w 1658983"/>
              <a:gd name="connsiteY6" fmla="*/ 47171 h 74673"/>
              <a:gd name="connsiteX7" fmla="*/ 404949 w 1658983"/>
              <a:gd name="connsiteY7" fmla="*/ 73297 h 74673"/>
              <a:gd name="connsiteX8" fmla="*/ 483326 w 1658983"/>
              <a:gd name="connsiteY8" fmla="*/ 60234 h 74673"/>
              <a:gd name="connsiteX9" fmla="*/ 600892 w 1658983"/>
              <a:gd name="connsiteY9" fmla="*/ 47171 h 74673"/>
              <a:gd name="connsiteX10" fmla="*/ 679269 w 1658983"/>
              <a:gd name="connsiteY10" fmla="*/ 73297 h 74673"/>
              <a:gd name="connsiteX11" fmla="*/ 731520 w 1658983"/>
              <a:gd name="connsiteY11" fmla="*/ 60234 h 74673"/>
              <a:gd name="connsiteX12" fmla="*/ 770709 w 1658983"/>
              <a:gd name="connsiteY12" fmla="*/ 34108 h 74673"/>
              <a:gd name="connsiteX13" fmla="*/ 875212 w 1658983"/>
              <a:gd name="connsiteY13" fmla="*/ 47171 h 74673"/>
              <a:gd name="connsiteX14" fmla="*/ 914400 w 1658983"/>
              <a:gd name="connsiteY14" fmla="*/ 73297 h 74673"/>
              <a:gd name="connsiteX15" fmla="*/ 1018903 w 1658983"/>
              <a:gd name="connsiteY15" fmla="*/ 34108 h 74673"/>
              <a:gd name="connsiteX16" fmla="*/ 1058092 w 1658983"/>
              <a:gd name="connsiteY16" fmla="*/ 21045 h 74673"/>
              <a:gd name="connsiteX17" fmla="*/ 1123406 w 1658983"/>
              <a:gd name="connsiteY17" fmla="*/ 34108 h 74673"/>
              <a:gd name="connsiteX18" fmla="*/ 1162595 w 1658983"/>
              <a:gd name="connsiteY18" fmla="*/ 60234 h 74673"/>
              <a:gd name="connsiteX19" fmla="*/ 1267098 w 1658983"/>
              <a:gd name="connsiteY19" fmla="*/ 47171 h 74673"/>
              <a:gd name="connsiteX20" fmla="*/ 1293223 w 1658983"/>
              <a:gd name="connsiteY20" fmla="*/ 7982 h 74673"/>
              <a:gd name="connsiteX21" fmla="*/ 1397726 w 1658983"/>
              <a:gd name="connsiteY21" fmla="*/ 60234 h 74673"/>
              <a:gd name="connsiteX22" fmla="*/ 1436915 w 1658983"/>
              <a:gd name="connsiteY22" fmla="*/ 73297 h 74673"/>
              <a:gd name="connsiteX23" fmla="*/ 1515292 w 1658983"/>
              <a:gd name="connsiteY23" fmla="*/ 60234 h 74673"/>
              <a:gd name="connsiteX24" fmla="*/ 1541418 w 1658983"/>
              <a:gd name="connsiteY24" fmla="*/ 21045 h 74673"/>
              <a:gd name="connsiteX25" fmla="*/ 1619795 w 1658983"/>
              <a:gd name="connsiteY25" fmla="*/ 34108 h 74673"/>
              <a:gd name="connsiteX26" fmla="*/ 1658983 w 1658983"/>
              <a:gd name="connsiteY26" fmla="*/ 73297 h 74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658983" h="74673">
                <a:moveTo>
                  <a:pt x="0" y="73297"/>
                </a:moveTo>
                <a:cubicBezTo>
                  <a:pt x="21772" y="55880"/>
                  <a:pt x="38610" y="29057"/>
                  <a:pt x="65315" y="21045"/>
                </a:cubicBezTo>
                <a:cubicBezTo>
                  <a:pt x="112569" y="6869"/>
                  <a:pt x="135812" y="43231"/>
                  <a:pt x="169818" y="60234"/>
                </a:cubicBezTo>
                <a:cubicBezTo>
                  <a:pt x="182134" y="66392"/>
                  <a:pt x="195943" y="68943"/>
                  <a:pt x="209006" y="73297"/>
                </a:cubicBezTo>
                <a:lnTo>
                  <a:pt x="287383" y="47171"/>
                </a:lnTo>
                <a:lnTo>
                  <a:pt x="326572" y="34108"/>
                </a:lnTo>
                <a:cubicBezTo>
                  <a:pt x="339635" y="38462"/>
                  <a:pt x="353444" y="41013"/>
                  <a:pt x="365760" y="47171"/>
                </a:cubicBezTo>
                <a:cubicBezTo>
                  <a:pt x="379802" y="54192"/>
                  <a:pt x="389345" y="71563"/>
                  <a:pt x="404949" y="73297"/>
                </a:cubicBezTo>
                <a:cubicBezTo>
                  <a:pt x="431273" y="76222"/>
                  <a:pt x="457200" y="64588"/>
                  <a:pt x="483326" y="60234"/>
                </a:cubicBezTo>
                <a:cubicBezTo>
                  <a:pt x="539495" y="22788"/>
                  <a:pt x="515562" y="25838"/>
                  <a:pt x="600892" y="47171"/>
                </a:cubicBezTo>
                <a:cubicBezTo>
                  <a:pt x="627609" y="53850"/>
                  <a:pt x="679269" y="73297"/>
                  <a:pt x="679269" y="73297"/>
                </a:cubicBezTo>
                <a:cubicBezTo>
                  <a:pt x="696686" y="68943"/>
                  <a:pt x="715019" y="67306"/>
                  <a:pt x="731520" y="60234"/>
                </a:cubicBezTo>
                <a:cubicBezTo>
                  <a:pt x="745950" y="54049"/>
                  <a:pt x="755074" y="35529"/>
                  <a:pt x="770709" y="34108"/>
                </a:cubicBezTo>
                <a:cubicBezTo>
                  <a:pt x="805670" y="30930"/>
                  <a:pt x="840378" y="42817"/>
                  <a:pt x="875212" y="47171"/>
                </a:cubicBezTo>
                <a:cubicBezTo>
                  <a:pt x="888275" y="55880"/>
                  <a:pt x="898822" y="71350"/>
                  <a:pt x="914400" y="73297"/>
                </a:cubicBezTo>
                <a:cubicBezTo>
                  <a:pt x="974888" y="80858"/>
                  <a:pt x="975540" y="55790"/>
                  <a:pt x="1018903" y="34108"/>
                </a:cubicBezTo>
                <a:cubicBezTo>
                  <a:pt x="1031219" y="27950"/>
                  <a:pt x="1045029" y="25399"/>
                  <a:pt x="1058092" y="21045"/>
                </a:cubicBezTo>
                <a:cubicBezTo>
                  <a:pt x="1079863" y="25399"/>
                  <a:pt x="1102617" y="26312"/>
                  <a:pt x="1123406" y="34108"/>
                </a:cubicBezTo>
                <a:cubicBezTo>
                  <a:pt x="1138106" y="39621"/>
                  <a:pt x="1146960" y="58813"/>
                  <a:pt x="1162595" y="60234"/>
                </a:cubicBezTo>
                <a:cubicBezTo>
                  <a:pt x="1197556" y="63412"/>
                  <a:pt x="1232264" y="51525"/>
                  <a:pt x="1267098" y="47171"/>
                </a:cubicBezTo>
                <a:cubicBezTo>
                  <a:pt x="1275806" y="34108"/>
                  <a:pt x="1277992" y="11790"/>
                  <a:pt x="1293223" y="7982"/>
                </a:cubicBezTo>
                <a:cubicBezTo>
                  <a:pt x="1395746" y="-17649"/>
                  <a:pt x="1351775" y="23473"/>
                  <a:pt x="1397726" y="60234"/>
                </a:cubicBezTo>
                <a:cubicBezTo>
                  <a:pt x="1408478" y="68836"/>
                  <a:pt x="1423852" y="68943"/>
                  <a:pt x="1436915" y="73297"/>
                </a:cubicBezTo>
                <a:cubicBezTo>
                  <a:pt x="1463041" y="68943"/>
                  <a:pt x="1491602" y="72079"/>
                  <a:pt x="1515292" y="60234"/>
                </a:cubicBezTo>
                <a:cubicBezTo>
                  <a:pt x="1529334" y="53213"/>
                  <a:pt x="1526187" y="24853"/>
                  <a:pt x="1541418" y="21045"/>
                </a:cubicBezTo>
                <a:cubicBezTo>
                  <a:pt x="1567113" y="14621"/>
                  <a:pt x="1593669" y="29754"/>
                  <a:pt x="1619795" y="34108"/>
                </a:cubicBezTo>
                <a:cubicBezTo>
                  <a:pt x="1648335" y="76920"/>
                  <a:pt x="1630220" y="73297"/>
                  <a:pt x="1658983" y="73297"/>
                </a:cubicBezTo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1259632" y="3762829"/>
            <a:ext cx="2520280" cy="45719"/>
          </a:xfrm>
          <a:custGeom>
            <a:avLst/>
            <a:gdLst>
              <a:gd name="connsiteX0" fmla="*/ 0 w 1658983"/>
              <a:gd name="connsiteY0" fmla="*/ 73297 h 74673"/>
              <a:gd name="connsiteX1" fmla="*/ 65315 w 1658983"/>
              <a:gd name="connsiteY1" fmla="*/ 21045 h 74673"/>
              <a:gd name="connsiteX2" fmla="*/ 169818 w 1658983"/>
              <a:gd name="connsiteY2" fmla="*/ 60234 h 74673"/>
              <a:gd name="connsiteX3" fmla="*/ 209006 w 1658983"/>
              <a:gd name="connsiteY3" fmla="*/ 73297 h 74673"/>
              <a:gd name="connsiteX4" fmla="*/ 287383 w 1658983"/>
              <a:gd name="connsiteY4" fmla="*/ 47171 h 74673"/>
              <a:gd name="connsiteX5" fmla="*/ 326572 w 1658983"/>
              <a:gd name="connsiteY5" fmla="*/ 34108 h 74673"/>
              <a:gd name="connsiteX6" fmla="*/ 365760 w 1658983"/>
              <a:gd name="connsiteY6" fmla="*/ 47171 h 74673"/>
              <a:gd name="connsiteX7" fmla="*/ 404949 w 1658983"/>
              <a:gd name="connsiteY7" fmla="*/ 73297 h 74673"/>
              <a:gd name="connsiteX8" fmla="*/ 483326 w 1658983"/>
              <a:gd name="connsiteY8" fmla="*/ 60234 h 74673"/>
              <a:gd name="connsiteX9" fmla="*/ 600892 w 1658983"/>
              <a:gd name="connsiteY9" fmla="*/ 47171 h 74673"/>
              <a:gd name="connsiteX10" fmla="*/ 679269 w 1658983"/>
              <a:gd name="connsiteY10" fmla="*/ 73297 h 74673"/>
              <a:gd name="connsiteX11" fmla="*/ 731520 w 1658983"/>
              <a:gd name="connsiteY11" fmla="*/ 60234 h 74673"/>
              <a:gd name="connsiteX12" fmla="*/ 770709 w 1658983"/>
              <a:gd name="connsiteY12" fmla="*/ 34108 h 74673"/>
              <a:gd name="connsiteX13" fmla="*/ 875212 w 1658983"/>
              <a:gd name="connsiteY13" fmla="*/ 47171 h 74673"/>
              <a:gd name="connsiteX14" fmla="*/ 914400 w 1658983"/>
              <a:gd name="connsiteY14" fmla="*/ 73297 h 74673"/>
              <a:gd name="connsiteX15" fmla="*/ 1018903 w 1658983"/>
              <a:gd name="connsiteY15" fmla="*/ 34108 h 74673"/>
              <a:gd name="connsiteX16" fmla="*/ 1058092 w 1658983"/>
              <a:gd name="connsiteY16" fmla="*/ 21045 h 74673"/>
              <a:gd name="connsiteX17" fmla="*/ 1123406 w 1658983"/>
              <a:gd name="connsiteY17" fmla="*/ 34108 h 74673"/>
              <a:gd name="connsiteX18" fmla="*/ 1162595 w 1658983"/>
              <a:gd name="connsiteY18" fmla="*/ 60234 h 74673"/>
              <a:gd name="connsiteX19" fmla="*/ 1267098 w 1658983"/>
              <a:gd name="connsiteY19" fmla="*/ 47171 h 74673"/>
              <a:gd name="connsiteX20" fmla="*/ 1293223 w 1658983"/>
              <a:gd name="connsiteY20" fmla="*/ 7982 h 74673"/>
              <a:gd name="connsiteX21" fmla="*/ 1397726 w 1658983"/>
              <a:gd name="connsiteY21" fmla="*/ 60234 h 74673"/>
              <a:gd name="connsiteX22" fmla="*/ 1436915 w 1658983"/>
              <a:gd name="connsiteY22" fmla="*/ 73297 h 74673"/>
              <a:gd name="connsiteX23" fmla="*/ 1515292 w 1658983"/>
              <a:gd name="connsiteY23" fmla="*/ 60234 h 74673"/>
              <a:gd name="connsiteX24" fmla="*/ 1541418 w 1658983"/>
              <a:gd name="connsiteY24" fmla="*/ 21045 h 74673"/>
              <a:gd name="connsiteX25" fmla="*/ 1619795 w 1658983"/>
              <a:gd name="connsiteY25" fmla="*/ 34108 h 74673"/>
              <a:gd name="connsiteX26" fmla="*/ 1658983 w 1658983"/>
              <a:gd name="connsiteY26" fmla="*/ 73297 h 74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658983" h="74673">
                <a:moveTo>
                  <a:pt x="0" y="73297"/>
                </a:moveTo>
                <a:cubicBezTo>
                  <a:pt x="21772" y="55880"/>
                  <a:pt x="38610" y="29057"/>
                  <a:pt x="65315" y="21045"/>
                </a:cubicBezTo>
                <a:cubicBezTo>
                  <a:pt x="112569" y="6869"/>
                  <a:pt x="135812" y="43231"/>
                  <a:pt x="169818" y="60234"/>
                </a:cubicBezTo>
                <a:cubicBezTo>
                  <a:pt x="182134" y="66392"/>
                  <a:pt x="195943" y="68943"/>
                  <a:pt x="209006" y="73297"/>
                </a:cubicBezTo>
                <a:lnTo>
                  <a:pt x="287383" y="47171"/>
                </a:lnTo>
                <a:lnTo>
                  <a:pt x="326572" y="34108"/>
                </a:lnTo>
                <a:cubicBezTo>
                  <a:pt x="339635" y="38462"/>
                  <a:pt x="353444" y="41013"/>
                  <a:pt x="365760" y="47171"/>
                </a:cubicBezTo>
                <a:cubicBezTo>
                  <a:pt x="379802" y="54192"/>
                  <a:pt x="389345" y="71563"/>
                  <a:pt x="404949" y="73297"/>
                </a:cubicBezTo>
                <a:cubicBezTo>
                  <a:pt x="431273" y="76222"/>
                  <a:pt x="457200" y="64588"/>
                  <a:pt x="483326" y="60234"/>
                </a:cubicBezTo>
                <a:cubicBezTo>
                  <a:pt x="539495" y="22788"/>
                  <a:pt x="515562" y="25838"/>
                  <a:pt x="600892" y="47171"/>
                </a:cubicBezTo>
                <a:cubicBezTo>
                  <a:pt x="627609" y="53850"/>
                  <a:pt x="679269" y="73297"/>
                  <a:pt x="679269" y="73297"/>
                </a:cubicBezTo>
                <a:cubicBezTo>
                  <a:pt x="696686" y="68943"/>
                  <a:pt x="715019" y="67306"/>
                  <a:pt x="731520" y="60234"/>
                </a:cubicBezTo>
                <a:cubicBezTo>
                  <a:pt x="745950" y="54049"/>
                  <a:pt x="755074" y="35529"/>
                  <a:pt x="770709" y="34108"/>
                </a:cubicBezTo>
                <a:cubicBezTo>
                  <a:pt x="805670" y="30930"/>
                  <a:pt x="840378" y="42817"/>
                  <a:pt x="875212" y="47171"/>
                </a:cubicBezTo>
                <a:cubicBezTo>
                  <a:pt x="888275" y="55880"/>
                  <a:pt x="898822" y="71350"/>
                  <a:pt x="914400" y="73297"/>
                </a:cubicBezTo>
                <a:cubicBezTo>
                  <a:pt x="974888" y="80858"/>
                  <a:pt x="975540" y="55790"/>
                  <a:pt x="1018903" y="34108"/>
                </a:cubicBezTo>
                <a:cubicBezTo>
                  <a:pt x="1031219" y="27950"/>
                  <a:pt x="1045029" y="25399"/>
                  <a:pt x="1058092" y="21045"/>
                </a:cubicBezTo>
                <a:cubicBezTo>
                  <a:pt x="1079863" y="25399"/>
                  <a:pt x="1102617" y="26312"/>
                  <a:pt x="1123406" y="34108"/>
                </a:cubicBezTo>
                <a:cubicBezTo>
                  <a:pt x="1138106" y="39621"/>
                  <a:pt x="1146960" y="58813"/>
                  <a:pt x="1162595" y="60234"/>
                </a:cubicBezTo>
                <a:cubicBezTo>
                  <a:pt x="1197556" y="63412"/>
                  <a:pt x="1232264" y="51525"/>
                  <a:pt x="1267098" y="47171"/>
                </a:cubicBezTo>
                <a:cubicBezTo>
                  <a:pt x="1275806" y="34108"/>
                  <a:pt x="1277992" y="11790"/>
                  <a:pt x="1293223" y="7982"/>
                </a:cubicBezTo>
                <a:cubicBezTo>
                  <a:pt x="1395746" y="-17649"/>
                  <a:pt x="1351775" y="23473"/>
                  <a:pt x="1397726" y="60234"/>
                </a:cubicBezTo>
                <a:cubicBezTo>
                  <a:pt x="1408478" y="68836"/>
                  <a:pt x="1423852" y="68943"/>
                  <a:pt x="1436915" y="73297"/>
                </a:cubicBezTo>
                <a:cubicBezTo>
                  <a:pt x="1463041" y="68943"/>
                  <a:pt x="1491602" y="72079"/>
                  <a:pt x="1515292" y="60234"/>
                </a:cubicBezTo>
                <a:cubicBezTo>
                  <a:pt x="1529334" y="53213"/>
                  <a:pt x="1526187" y="24853"/>
                  <a:pt x="1541418" y="21045"/>
                </a:cubicBezTo>
                <a:cubicBezTo>
                  <a:pt x="1567113" y="14621"/>
                  <a:pt x="1593669" y="29754"/>
                  <a:pt x="1619795" y="34108"/>
                </a:cubicBezTo>
                <a:cubicBezTo>
                  <a:pt x="1648335" y="76920"/>
                  <a:pt x="1630220" y="73297"/>
                  <a:pt x="1658983" y="73297"/>
                </a:cubicBezTo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2275112" y="5013176"/>
            <a:ext cx="1658983" cy="74673"/>
          </a:xfrm>
          <a:custGeom>
            <a:avLst/>
            <a:gdLst>
              <a:gd name="connsiteX0" fmla="*/ 0 w 1658983"/>
              <a:gd name="connsiteY0" fmla="*/ 73297 h 74673"/>
              <a:gd name="connsiteX1" fmla="*/ 65315 w 1658983"/>
              <a:gd name="connsiteY1" fmla="*/ 21045 h 74673"/>
              <a:gd name="connsiteX2" fmla="*/ 169818 w 1658983"/>
              <a:gd name="connsiteY2" fmla="*/ 60234 h 74673"/>
              <a:gd name="connsiteX3" fmla="*/ 209006 w 1658983"/>
              <a:gd name="connsiteY3" fmla="*/ 73297 h 74673"/>
              <a:gd name="connsiteX4" fmla="*/ 287383 w 1658983"/>
              <a:gd name="connsiteY4" fmla="*/ 47171 h 74673"/>
              <a:gd name="connsiteX5" fmla="*/ 326572 w 1658983"/>
              <a:gd name="connsiteY5" fmla="*/ 34108 h 74673"/>
              <a:gd name="connsiteX6" fmla="*/ 365760 w 1658983"/>
              <a:gd name="connsiteY6" fmla="*/ 47171 h 74673"/>
              <a:gd name="connsiteX7" fmla="*/ 404949 w 1658983"/>
              <a:gd name="connsiteY7" fmla="*/ 73297 h 74673"/>
              <a:gd name="connsiteX8" fmla="*/ 483326 w 1658983"/>
              <a:gd name="connsiteY8" fmla="*/ 60234 h 74673"/>
              <a:gd name="connsiteX9" fmla="*/ 600892 w 1658983"/>
              <a:gd name="connsiteY9" fmla="*/ 47171 h 74673"/>
              <a:gd name="connsiteX10" fmla="*/ 679269 w 1658983"/>
              <a:gd name="connsiteY10" fmla="*/ 73297 h 74673"/>
              <a:gd name="connsiteX11" fmla="*/ 731520 w 1658983"/>
              <a:gd name="connsiteY11" fmla="*/ 60234 h 74673"/>
              <a:gd name="connsiteX12" fmla="*/ 770709 w 1658983"/>
              <a:gd name="connsiteY12" fmla="*/ 34108 h 74673"/>
              <a:gd name="connsiteX13" fmla="*/ 875212 w 1658983"/>
              <a:gd name="connsiteY13" fmla="*/ 47171 h 74673"/>
              <a:gd name="connsiteX14" fmla="*/ 914400 w 1658983"/>
              <a:gd name="connsiteY14" fmla="*/ 73297 h 74673"/>
              <a:gd name="connsiteX15" fmla="*/ 1018903 w 1658983"/>
              <a:gd name="connsiteY15" fmla="*/ 34108 h 74673"/>
              <a:gd name="connsiteX16" fmla="*/ 1058092 w 1658983"/>
              <a:gd name="connsiteY16" fmla="*/ 21045 h 74673"/>
              <a:gd name="connsiteX17" fmla="*/ 1123406 w 1658983"/>
              <a:gd name="connsiteY17" fmla="*/ 34108 h 74673"/>
              <a:gd name="connsiteX18" fmla="*/ 1162595 w 1658983"/>
              <a:gd name="connsiteY18" fmla="*/ 60234 h 74673"/>
              <a:gd name="connsiteX19" fmla="*/ 1267098 w 1658983"/>
              <a:gd name="connsiteY19" fmla="*/ 47171 h 74673"/>
              <a:gd name="connsiteX20" fmla="*/ 1293223 w 1658983"/>
              <a:gd name="connsiteY20" fmla="*/ 7982 h 74673"/>
              <a:gd name="connsiteX21" fmla="*/ 1397726 w 1658983"/>
              <a:gd name="connsiteY21" fmla="*/ 60234 h 74673"/>
              <a:gd name="connsiteX22" fmla="*/ 1436915 w 1658983"/>
              <a:gd name="connsiteY22" fmla="*/ 73297 h 74673"/>
              <a:gd name="connsiteX23" fmla="*/ 1515292 w 1658983"/>
              <a:gd name="connsiteY23" fmla="*/ 60234 h 74673"/>
              <a:gd name="connsiteX24" fmla="*/ 1541418 w 1658983"/>
              <a:gd name="connsiteY24" fmla="*/ 21045 h 74673"/>
              <a:gd name="connsiteX25" fmla="*/ 1619795 w 1658983"/>
              <a:gd name="connsiteY25" fmla="*/ 34108 h 74673"/>
              <a:gd name="connsiteX26" fmla="*/ 1658983 w 1658983"/>
              <a:gd name="connsiteY26" fmla="*/ 73297 h 74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658983" h="74673">
                <a:moveTo>
                  <a:pt x="0" y="73297"/>
                </a:moveTo>
                <a:cubicBezTo>
                  <a:pt x="21772" y="55880"/>
                  <a:pt x="38610" y="29057"/>
                  <a:pt x="65315" y="21045"/>
                </a:cubicBezTo>
                <a:cubicBezTo>
                  <a:pt x="112569" y="6869"/>
                  <a:pt x="135812" y="43231"/>
                  <a:pt x="169818" y="60234"/>
                </a:cubicBezTo>
                <a:cubicBezTo>
                  <a:pt x="182134" y="66392"/>
                  <a:pt x="195943" y="68943"/>
                  <a:pt x="209006" y="73297"/>
                </a:cubicBezTo>
                <a:lnTo>
                  <a:pt x="287383" y="47171"/>
                </a:lnTo>
                <a:lnTo>
                  <a:pt x="326572" y="34108"/>
                </a:lnTo>
                <a:cubicBezTo>
                  <a:pt x="339635" y="38462"/>
                  <a:pt x="353444" y="41013"/>
                  <a:pt x="365760" y="47171"/>
                </a:cubicBezTo>
                <a:cubicBezTo>
                  <a:pt x="379802" y="54192"/>
                  <a:pt x="389345" y="71563"/>
                  <a:pt x="404949" y="73297"/>
                </a:cubicBezTo>
                <a:cubicBezTo>
                  <a:pt x="431273" y="76222"/>
                  <a:pt x="457200" y="64588"/>
                  <a:pt x="483326" y="60234"/>
                </a:cubicBezTo>
                <a:cubicBezTo>
                  <a:pt x="539495" y="22788"/>
                  <a:pt x="515562" y="25838"/>
                  <a:pt x="600892" y="47171"/>
                </a:cubicBezTo>
                <a:cubicBezTo>
                  <a:pt x="627609" y="53850"/>
                  <a:pt x="679269" y="73297"/>
                  <a:pt x="679269" y="73297"/>
                </a:cubicBezTo>
                <a:cubicBezTo>
                  <a:pt x="696686" y="68943"/>
                  <a:pt x="715019" y="67306"/>
                  <a:pt x="731520" y="60234"/>
                </a:cubicBezTo>
                <a:cubicBezTo>
                  <a:pt x="745950" y="54049"/>
                  <a:pt x="755074" y="35529"/>
                  <a:pt x="770709" y="34108"/>
                </a:cubicBezTo>
                <a:cubicBezTo>
                  <a:pt x="805670" y="30930"/>
                  <a:pt x="840378" y="42817"/>
                  <a:pt x="875212" y="47171"/>
                </a:cubicBezTo>
                <a:cubicBezTo>
                  <a:pt x="888275" y="55880"/>
                  <a:pt x="898822" y="71350"/>
                  <a:pt x="914400" y="73297"/>
                </a:cubicBezTo>
                <a:cubicBezTo>
                  <a:pt x="974888" y="80858"/>
                  <a:pt x="975540" y="55790"/>
                  <a:pt x="1018903" y="34108"/>
                </a:cubicBezTo>
                <a:cubicBezTo>
                  <a:pt x="1031219" y="27950"/>
                  <a:pt x="1045029" y="25399"/>
                  <a:pt x="1058092" y="21045"/>
                </a:cubicBezTo>
                <a:cubicBezTo>
                  <a:pt x="1079863" y="25399"/>
                  <a:pt x="1102617" y="26312"/>
                  <a:pt x="1123406" y="34108"/>
                </a:cubicBezTo>
                <a:cubicBezTo>
                  <a:pt x="1138106" y="39621"/>
                  <a:pt x="1146960" y="58813"/>
                  <a:pt x="1162595" y="60234"/>
                </a:cubicBezTo>
                <a:cubicBezTo>
                  <a:pt x="1197556" y="63412"/>
                  <a:pt x="1232264" y="51525"/>
                  <a:pt x="1267098" y="47171"/>
                </a:cubicBezTo>
                <a:cubicBezTo>
                  <a:pt x="1275806" y="34108"/>
                  <a:pt x="1277992" y="11790"/>
                  <a:pt x="1293223" y="7982"/>
                </a:cubicBezTo>
                <a:cubicBezTo>
                  <a:pt x="1395746" y="-17649"/>
                  <a:pt x="1351775" y="23473"/>
                  <a:pt x="1397726" y="60234"/>
                </a:cubicBezTo>
                <a:cubicBezTo>
                  <a:pt x="1408478" y="68836"/>
                  <a:pt x="1423852" y="68943"/>
                  <a:pt x="1436915" y="73297"/>
                </a:cubicBezTo>
                <a:cubicBezTo>
                  <a:pt x="1463041" y="68943"/>
                  <a:pt x="1491602" y="72079"/>
                  <a:pt x="1515292" y="60234"/>
                </a:cubicBezTo>
                <a:cubicBezTo>
                  <a:pt x="1529334" y="53213"/>
                  <a:pt x="1526187" y="24853"/>
                  <a:pt x="1541418" y="21045"/>
                </a:cubicBezTo>
                <a:cubicBezTo>
                  <a:pt x="1567113" y="14621"/>
                  <a:pt x="1593669" y="29754"/>
                  <a:pt x="1619795" y="34108"/>
                </a:cubicBezTo>
                <a:cubicBezTo>
                  <a:pt x="1648335" y="76920"/>
                  <a:pt x="1630220" y="73297"/>
                  <a:pt x="1658983" y="73297"/>
                </a:cubicBezTo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3505659" y="5622409"/>
            <a:ext cx="1354373" cy="45719"/>
          </a:xfrm>
          <a:custGeom>
            <a:avLst/>
            <a:gdLst>
              <a:gd name="connsiteX0" fmla="*/ 0 w 1658983"/>
              <a:gd name="connsiteY0" fmla="*/ 73297 h 74673"/>
              <a:gd name="connsiteX1" fmla="*/ 65315 w 1658983"/>
              <a:gd name="connsiteY1" fmla="*/ 21045 h 74673"/>
              <a:gd name="connsiteX2" fmla="*/ 169818 w 1658983"/>
              <a:gd name="connsiteY2" fmla="*/ 60234 h 74673"/>
              <a:gd name="connsiteX3" fmla="*/ 209006 w 1658983"/>
              <a:gd name="connsiteY3" fmla="*/ 73297 h 74673"/>
              <a:gd name="connsiteX4" fmla="*/ 287383 w 1658983"/>
              <a:gd name="connsiteY4" fmla="*/ 47171 h 74673"/>
              <a:gd name="connsiteX5" fmla="*/ 326572 w 1658983"/>
              <a:gd name="connsiteY5" fmla="*/ 34108 h 74673"/>
              <a:gd name="connsiteX6" fmla="*/ 365760 w 1658983"/>
              <a:gd name="connsiteY6" fmla="*/ 47171 h 74673"/>
              <a:gd name="connsiteX7" fmla="*/ 404949 w 1658983"/>
              <a:gd name="connsiteY7" fmla="*/ 73297 h 74673"/>
              <a:gd name="connsiteX8" fmla="*/ 483326 w 1658983"/>
              <a:gd name="connsiteY8" fmla="*/ 60234 h 74673"/>
              <a:gd name="connsiteX9" fmla="*/ 600892 w 1658983"/>
              <a:gd name="connsiteY9" fmla="*/ 47171 h 74673"/>
              <a:gd name="connsiteX10" fmla="*/ 679269 w 1658983"/>
              <a:gd name="connsiteY10" fmla="*/ 73297 h 74673"/>
              <a:gd name="connsiteX11" fmla="*/ 731520 w 1658983"/>
              <a:gd name="connsiteY11" fmla="*/ 60234 h 74673"/>
              <a:gd name="connsiteX12" fmla="*/ 770709 w 1658983"/>
              <a:gd name="connsiteY12" fmla="*/ 34108 h 74673"/>
              <a:gd name="connsiteX13" fmla="*/ 875212 w 1658983"/>
              <a:gd name="connsiteY13" fmla="*/ 47171 h 74673"/>
              <a:gd name="connsiteX14" fmla="*/ 914400 w 1658983"/>
              <a:gd name="connsiteY14" fmla="*/ 73297 h 74673"/>
              <a:gd name="connsiteX15" fmla="*/ 1018903 w 1658983"/>
              <a:gd name="connsiteY15" fmla="*/ 34108 h 74673"/>
              <a:gd name="connsiteX16" fmla="*/ 1058092 w 1658983"/>
              <a:gd name="connsiteY16" fmla="*/ 21045 h 74673"/>
              <a:gd name="connsiteX17" fmla="*/ 1123406 w 1658983"/>
              <a:gd name="connsiteY17" fmla="*/ 34108 h 74673"/>
              <a:gd name="connsiteX18" fmla="*/ 1162595 w 1658983"/>
              <a:gd name="connsiteY18" fmla="*/ 60234 h 74673"/>
              <a:gd name="connsiteX19" fmla="*/ 1267098 w 1658983"/>
              <a:gd name="connsiteY19" fmla="*/ 47171 h 74673"/>
              <a:gd name="connsiteX20" fmla="*/ 1293223 w 1658983"/>
              <a:gd name="connsiteY20" fmla="*/ 7982 h 74673"/>
              <a:gd name="connsiteX21" fmla="*/ 1397726 w 1658983"/>
              <a:gd name="connsiteY21" fmla="*/ 60234 h 74673"/>
              <a:gd name="connsiteX22" fmla="*/ 1436915 w 1658983"/>
              <a:gd name="connsiteY22" fmla="*/ 73297 h 74673"/>
              <a:gd name="connsiteX23" fmla="*/ 1515292 w 1658983"/>
              <a:gd name="connsiteY23" fmla="*/ 60234 h 74673"/>
              <a:gd name="connsiteX24" fmla="*/ 1541418 w 1658983"/>
              <a:gd name="connsiteY24" fmla="*/ 21045 h 74673"/>
              <a:gd name="connsiteX25" fmla="*/ 1619795 w 1658983"/>
              <a:gd name="connsiteY25" fmla="*/ 34108 h 74673"/>
              <a:gd name="connsiteX26" fmla="*/ 1658983 w 1658983"/>
              <a:gd name="connsiteY26" fmla="*/ 73297 h 74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658983" h="74673">
                <a:moveTo>
                  <a:pt x="0" y="73297"/>
                </a:moveTo>
                <a:cubicBezTo>
                  <a:pt x="21772" y="55880"/>
                  <a:pt x="38610" y="29057"/>
                  <a:pt x="65315" y="21045"/>
                </a:cubicBezTo>
                <a:cubicBezTo>
                  <a:pt x="112569" y="6869"/>
                  <a:pt x="135812" y="43231"/>
                  <a:pt x="169818" y="60234"/>
                </a:cubicBezTo>
                <a:cubicBezTo>
                  <a:pt x="182134" y="66392"/>
                  <a:pt x="195943" y="68943"/>
                  <a:pt x="209006" y="73297"/>
                </a:cubicBezTo>
                <a:lnTo>
                  <a:pt x="287383" y="47171"/>
                </a:lnTo>
                <a:lnTo>
                  <a:pt x="326572" y="34108"/>
                </a:lnTo>
                <a:cubicBezTo>
                  <a:pt x="339635" y="38462"/>
                  <a:pt x="353444" y="41013"/>
                  <a:pt x="365760" y="47171"/>
                </a:cubicBezTo>
                <a:cubicBezTo>
                  <a:pt x="379802" y="54192"/>
                  <a:pt x="389345" y="71563"/>
                  <a:pt x="404949" y="73297"/>
                </a:cubicBezTo>
                <a:cubicBezTo>
                  <a:pt x="431273" y="76222"/>
                  <a:pt x="457200" y="64588"/>
                  <a:pt x="483326" y="60234"/>
                </a:cubicBezTo>
                <a:cubicBezTo>
                  <a:pt x="539495" y="22788"/>
                  <a:pt x="515562" y="25838"/>
                  <a:pt x="600892" y="47171"/>
                </a:cubicBezTo>
                <a:cubicBezTo>
                  <a:pt x="627609" y="53850"/>
                  <a:pt x="679269" y="73297"/>
                  <a:pt x="679269" y="73297"/>
                </a:cubicBezTo>
                <a:cubicBezTo>
                  <a:pt x="696686" y="68943"/>
                  <a:pt x="715019" y="67306"/>
                  <a:pt x="731520" y="60234"/>
                </a:cubicBezTo>
                <a:cubicBezTo>
                  <a:pt x="745950" y="54049"/>
                  <a:pt x="755074" y="35529"/>
                  <a:pt x="770709" y="34108"/>
                </a:cubicBezTo>
                <a:cubicBezTo>
                  <a:pt x="805670" y="30930"/>
                  <a:pt x="840378" y="42817"/>
                  <a:pt x="875212" y="47171"/>
                </a:cubicBezTo>
                <a:cubicBezTo>
                  <a:pt x="888275" y="55880"/>
                  <a:pt x="898822" y="71350"/>
                  <a:pt x="914400" y="73297"/>
                </a:cubicBezTo>
                <a:cubicBezTo>
                  <a:pt x="974888" y="80858"/>
                  <a:pt x="975540" y="55790"/>
                  <a:pt x="1018903" y="34108"/>
                </a:cubicBezTo>
                <a:cubicBezTo>
                  <a:pt x="1031219" y="27950"/>
                  <a:pt x="1045029" y="25399"/>
                  <a:pt x="1058092" y="21045"/>
                </a:cubicBezTo>
                <a:cubicBezTo>
                  <a:pt x="1079863" y="25399"/>
                  <a:pt x="1102617" y="26312"/>
                  <a:pt x="1123406" y="34108"/>
                </a:cubicBezTo>
                <a:cubicBezTo>
                  <a:pt x="1138106" y="39621"/>
                  <a:pt x="1146960" y="58813"/>
                  <a:pt x="1162595" y="60234"/>
                </a:cubicBezTo>
                <a:cubicBezTo>
                  <a:pt x="1197556" y="63412"/>
                  <a:pt x="1232264" y="51525"/>
                  <a:pt x="1267098" y="47171"/>
                </a:cubicBezTo>
                <a:cubicBezTo>
                  <a:pt x="1275806" y="34108"/>
                  <a:pt x="1277992" y="11790"/>
                  <a:pt x="1293223" y="7982"/>
                </a:cubicBezTo>
                <a:cubicBezTo>
                  <a:pt x="1395746" y="-17649"/>
                  <a:pt x="1351775" y="23473"/>
                  <a:pt x="1397726" y="60234"/>
                </a:cubicBezTo>
                <a:cubicBezTo>
                  <a:pt x="1408478" y="68836"/>
                  <a:pt x="1423852" y="68943"/>
                  <a:pt x="1436915" y="73297"/>
                </a:cubicBezTo>
                <a:cubicBezTo>
                  <a:pt x="1463041" y="68943"/>
                  <a:pt x="1491602" y="72079"/>
                  <a:pt x="1515292" y="60234"/>
                </a:cubicBezTo>
                <a:cubicBezTo>
                  <a:pt x="1529334" y="53213"/>
                  <a:pt x="1526187" y="24853"/>
                  <a:pt x="1541418" y="21045"/>
                </a:cubicBezTo>
                <a:cubicBezTo>
                  <a:pt x="1567113" y="14621"/>
                  <a:pt x="1593669" y="29754"/>
                  <a:pt x="1619795" y="34108"/>
                </a:cubicBezTo>
                <a:cubicBezTo>
                  <a:pt x="1648335" y="76920"/>
                  <a:pt x="1630220" y="73297"/>
                  <a:pt x="1658983" y="73297"/>
                </a:cubicBezTo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1235981" y="5651363"/>
            <a:ext cx="1175779" cy="45719"/>
          </a:xfrm>
          <a:custGeom>
            <a:avLst/>
            <a:gdLst>
              <a:gd name="connsiteX0" fmla="*/ 0 w 1658983"/>
              <a:gd name="connsiteY0" fmla="*/ 73297 h 74673"/>
              <a:gd name="connsiteX1" fmla="*/ 65315 w 1658983"/>
              <a:gd name="connsiteY1" fmla="*/ 21045 h 74673"/>
              <a:gd name="connsiteX2" fmla="*/ 169818 w 1658983"/>
              <a:gd name="connsiteY2" fmla="*/ 60234 h 74673"/>
              <a:gd name="connsiteX3" fmla="*/ 209006 w 1658983"/>
              <a:gd name="connsiteY3" fmla="*/ 73297 h 74673"/>
              <a:gd name="connsiteX4" fmla="*/ 287383 w 1658983"/>
              <a:gd name="connsiteY4" fmla="*/ 47171 h 74673"/>
              <a:gd name="connsiteX5" fmla="*/ 326572 w 1658983"/>
              <a:gd name="connsiteY5" fmla="*/ 34108 h 74673"/>
              <a:gd name="connsiteX6" fmla="*/ 365760 w 1658983"/>
              <a:gd name="connsiteY6" fmla="*/ 47171 h 74673"/>
              <a:gd name="connsiteX7" fmla="*/ 404949 w 1658983"/>
              <a:gd name="connsiteY7" fmla="*/ 73297 h 74673"/>
              <a:gd name="connsiteX8" fmla="*/ 483326 w 1658983"/>
              <a:gd name="connsiteY8" fmla="*/ 60234 h 74673"/>
              <a:gd name="connsiteX9" fmla="*/ 600892 w 1658983"/>
              <a:gd name="connsiteY9" fmla="*/ 47171 h 74673"/>
              <a:gd name="connsiteX10" fmla="*/ 679269 w 1658983"/>
              <a:gd name="connsiteY10" fmla="*/ 73297 h 74673"/>
              <a:gd name="connsiteX11" fmla="*/ 731520 w 1658983"/>
              <a:gd name="connsiteY11" fmla="*/ 60234 h 74673"/>
              <a:gd name="connsiteX12" fmla="*/ 770709 w 1658983"/>
              <a:gd name="connsiteY12" fmla="*/ 34108 h 74673"/>
              <a:gd name="connsiteX13" fmla="*/ 875212 w 1658983"/>
              <a:gd name="connsiteY13" fmla="*/ 47171 h 74673"/>
              <a:gd name="connsiteX14" fmla="*/ 914400 w 1658983"/>
              <a:gd name="connsiteY14" fmla="*/ 73297 h 74673"/>
              <a:gd name="connsiteX15" fmla="*/ 1018903 w 1658983"/>
              <a:gd name="connsiteY15" fmla="*/ 34108 h 74673"/>
              <a:gd name="connsiteX16" fmla="*/ 1058092 w 1658983"/>
              <a:gd name="connsiteY16" fmla="*/ 21045 h 74673"/>
              <a:gd name="connsiteX17" fmla="*/ 1123406 w 1658983"/>
              <a:gd name="connsiteY17" fmla="*/ 34108 h 74673"/>
              <a:gd name="connsiteX18" fmla="*/ 1162595 w 1658983"/>
              <a:gd name="connsiteY18" fmla="*/ 60234 h 74673"/>
              <a:gd name="connsiteX19" fmla="*/ 1267098 w 1658983"/>
              <a:gd name="connsiteY19" fmla="*/ 47171 h 74673"/>
              <a:gd name="connsiteX20" fmla="*/ 1293223 w 1658983"/>
              <a:gd name="connsiteY20" fmla="*/ 7982 h 74673"/>
              <a:gd name="connsiteX21" fmla="*/ 1397726 w 1658983"/>
              <a:gd name="connsiteY21" fmla="*/ 60234 h 74673"/>
              <a:gd name="connsiteX22" fmla="*/ 1436915 w 1658983"/>
              <a:gd name="connsiteY22" fmla="*/ 73297 h 74673"/>
              <a:gd name="connsiteX23" fmla="*/ 1515292 w 1658983"/>
              <a:gd name="connsiteY23" fmla="*/ 60234 h 74673"/>
              <a:gd name="connsiteX24" fmla="*/ 1541418 w 1658983"/>
              <a:gd name="connsiteY24" fmla="*/ 21045 h 74673"/>
              <a:gd name="connsiteX25" fmla="*/ 1619795 w 1658983"/>
              <a:gd name="connsiteY25" fmla="*/ 34108 h 74673"/>
              <a:gd name="connsiteX26" fmla="*/ 1658983 w 1658983"/>
              <a:gd name="connsiteY26" fmla="*/ 73297 h 74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658983" h="74673">
                <a:moveTo>
                  <a:pt x="0" y="73297"/>
                </a:moveTo>
                <a:cubicBezTo>
                  <a:pt x="21772" y="55880"/>
                  <a:pt x="38610" y="29057"/>
                  <a:pt x="65315" y="21045"/>
                </a:cubicBezTo>
                <a:cubicBezTo>
                  <a:pt x="112569" y="6869"/>
                  <a:pt x="135812" y="43231"/>
                  <a:pt x="169818" y="60234"/>
                </a:cubicBezTo>
                <a:cubicBezTo>
                  <a:pt x="182134" y="66392"/>
                  <a:pt x="195943" y="68943"/>
                  <a:pt x="209006" y="73297"/>
                </a:cubicBezTo>
                <a:lnTo>
                  <a:pt x="287383" y="47171"/>
                </a:lnTo>
                <a:lnTo>
                  <a:pt x="326572" y="34108"/>
                </a:lnTo>
                <a:cubicBezTo>
                  <a:pt x="339635" y="38462"/>
                  <a:pt x="353444" y="41013"/>
                  <a:pt x="365760" y="47171"/>
                </a:cubicBezTo>
                <a:cubicBezTo>
                  <a:pt x="379802" y="54192"/>
                  <a:pt x="389345" y="71563"/>
                  <a:pt x="404949" y="73297"/>
                </a:cubicBezTo>
                <a:cubicBezTo>
                  <a:pt x="431273" y="76222"/>
                  <a:pt x="457200" y="64588"/>
                  <a:pt x="483326" y="60234"/>
                </a:cubicBezTo>
                <a:cubicBezTo>
                  <a:pt x="539495" y="22788"/>
                  <a:pt x="515562" y="25838"/>
                  <a:pt x="600892" y="47171"/>
                </a:cubicBezTo>
                <a:cubicBezTo>
                  <a:pt x="627609" y="53850"/>
                  <a:pt x="679269" y="73297"/>
                  <a:pt x="679269" y="73297"/>
                </a:cubicBezTo>
                <a:cubicBezTo>
                  <a:pt x="696686" y="68943"/>
                  <a:pt x="715019" y="67306"/>
                  <a:pt x="731520" y="60234"/>
                </a:cubicBezTo>
                <a:cubicBezTo>
                  <a:pt x="745950" y="54049"/>
                  <a:pt x="755074" y="35529"/>
                  <a:pt x="770709" y="34108"/>
                </a:cubicBezTo>
                <a:cubicBezTo>
                  <a:pt x="805670" y="30930"/>
                  <a:pt x="840378" y="42817"/>
                  <a:pt x="875212" y="47171"/>
                </a:cubicBezTo>
                <a:cubicBezTo>
                  <a:pt x="888275" y="55880"/>
                  <a:pt x="898822" y="71350"/>
                  <a:pt x="914400" y="73297"/>
                </a:cubicBezTo>
                <a:cubicBezTo>
                  <a:pt x="974888" y="80858"/>
                  <a:pt x="975540" y="55790"/>
                  <a:pt x="1018903" y="34108"/>
                </a:cubicBezTo>
                <a:cubicBezTo>
                  <a:pt x="1031219" y="27950"/>
                  <a:pt x="1045029" y="25399"/>
                  <a:pt x="1058092" y="21045"/>
                </a:cubicBezTo>
                <a:cubicBezTo>
                  <a:pt x="1079863" y="25399"/>
                  <a:pt x="1102617" y="26312"/>
                  <a:pt x="1123406" y="34108"/>
                </a:cubicBezTo>
                <a:cubicBezTo>
                  <a:pt x="1138106" y="39621"/>
                  <a:pt x="1146960" y="58813"/>
                  <a:pt x="1162595" y="60234"/>
                </a:cubicBezTo>
                <a:cubicBezTo>
                  <a:pt x="1197556" y="63412"/>
                  <a:pt x="1232264" y="51525"/>
                  <a:pt x="1267098" y="47171"/>
                </a:cubicBezTo>
                <a:cubicBezTo>
                  <a:pt x="1275806" y="34108"/>
                  <a:pt x="1277992" y="11790"/>
                  <a:pt x="1293223" y="7982"/>
                </a:cubicBezTo>
                <a:cubicBezTo>
                  <a:pt x="1395746" y="-17649"/>
                  <a:pt x="1351775" y="23473"/>
                  <a:pt x="1397726" y="60234"/>
                </a:cubicBezTo>
                <a:cubicBezTo>
                  <a:pt x="1408478" y="68836"/>
                  <a:pt x="1423852" y="68943"/>
                  <a:pt x="1436915" y="73297"/>
                </a:cubicBezTo>
                <a:cubicBezTo>
                  <a:pt x="1463041" y="68943"/>
                  <a:pt x="1491602" y="72079"/>
                  <a:pt x="1515292" y="60234"/>
                </a:cubicBezTo>
                <a:cubicBezTo>
                  <a:pt x="1529334" y="53213"/>
                  <a:pt x="1526187" y="24853"/>
                  <a:pt x="1541418" y="21045"/>
                </a:cubicBezTo>
                <a:cubicBezTo>
                  <a:pt x="1567113" y="14621"/>
                  <a:pt x="1593669" y="29754"/>
                  <a:pt x="1619795" y="34108"/>
                </a:cubicBezTo>
                <a:cubicBezTo>
                  <a:pt x="1648335" y="76920"/>
                  <a:pt x="1630220" y="73297"/>
                  <a:pt x="1658983" y="73297"/>
                </a:cubicBezTo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4139953" y="4365104"/>
            <a:ext cx="1296144" cy="74673"/>
          </a:xfrm>
          <a:custGeom>
            <a:avLst/>
            <a:gdLst>
              <a:gd name="connsiteX0" fmla="*/ 0 w 1658983"/>
              <a:gd name="connsiteY0" fmla="*/ 73297 h 74673"/>
              <a:gd name="connsiteX1" fmla="*/ 65315 w 1658983"/>
              <a:gd name="connsiteY1" fmla="*/ 21045 h 74673"/>
              <a:gd name="connsiteX2" fmla="*/ 169818 w 1658983"/>
              <a:gd name="connsiteY2" fmla="*/ 60234 h 74673"/>
              <a:gd name="connsiteX3" fmla="*/ 209006 w 1658983"/>
              <a:gd name="connsiteY3" fmla="*/ 73297 h 74673"/>
              <a:gd name="connsiteX4" fmla="*/ 287383 w 1658983"/>
              <a:gd name="connsiteY4" fmla="*/ 47171 h 74673"/>
              <a:gd name="connsiteX5" fmla="*/ 326572 w 1658983"/>
              <a:gd name="connsiteY5" fmla="*/ 34108 h 74673"/>
              <a:gd name="connsiteX6" fmla="*/ 365760 w 1658983"/>
              <a:gd name="connsiteY6" fmla="*/ 47171 h 74673"/>
              <a:gd name="connsiteX7" fmla="*/ 404949 w 1658983"/>
              <a:gd name="connsiteY7" fmla="*/ 73297 h 74673"/>
              <a:gd name="connsiteX8" fmla="*/ 483326 w 1658983"/>
              <a:gd name="connsiteY8" fmla="*/ 60234 h 74673"/>
              <a:gd name="connsiteX9" fmla="*/ 600892 w 1658983"/>
              <a:gd name="connsiteY9" fmla="*/ 47171 h 74673"/>
              <a:gd name="connsiteX10" fmla="*/ 679269 w 1658983"/>
              <a:gd name="connsiteY10" fmla="*/ 73297 h 74673"/>
              <a:gd name="connsiteX11" fmla="*/ 731520 w 1658983"/>
              <a:gd name="connsiteY11" fmla="*/ 60234 h 74673"/>
              <a:gd name="connsiteX12" fmla="*/ 770709 w 1658983"/>
              <a:gd name="connsiteY12" fmla="*/ 34108 h 74673"/>
              <a:gd name="connsiteX13" fmla="*/ 875212 w 1658983"/>
              <a:gd name="connsiteY13" fmla="*/ 47171 h 74673"/>
              <a:gd name="connsiteX14" fmla="*/ 914400 w 1658983"/>
              <a:gd name="connsiteY14" fmla="*/ 73297 h 74673"/>
              <a:gd name="connsiteX15" fmla="*/ 1018903 w 1658983"/>
              <a:gd name="connsiteY15" fmla="*/ 34108 h 74673"/>
              <a:gd name="connsiteX16" fmla="*/ 1058092 w 1658983"/>
              <a:gd name="connsiteY16" fmla="*/ 21045 h 74673"/>
              <a:gd name="connsiteX17" fmla="*/ 1123406 w 1658983"/>
              <a:gd name="connsiteY17" fmla="*/ 34108 h 74673"/>
              <a:gd name="connsiteX18" fmla="*/ 1162595 w 1658983"/>
              <a:gd name="connsiteY18" fmla="*/ 60234 h 74673"/>
              <a:gd name="connsiteX19" fmla="*/ 1267098 w 1658983"/>
              <a:gd name="connsiteY19" fmla="*/ 47171 h 74673"/>
              <a:gd name="connsiteX20" fmla="*/ 1293223 w 1658983"/>
              <a:gd name="connsiteY20" fmla="*/ 7982 h 74673"/>
              <a:gd name="connsiteX21" fmla="*/ 1397726 w 1658983"/>
              <a:gd name="connsiteY21" fmla="*/ 60234 h 74673"/>
              <a:gd name="connsiteX22" fmla="*/ 1436915 w 1658983"/>
              <a:gd name="connsiteY22" fmla="*/ 73297 h 74673"/>
              <a:gd name="connsiteX23" fmla="*/ 1515292 w 1658983"/>
              <a:gd name="connsiteY23" fmla="*/ 60234 h 74673"/>
              <a:gd name="connsiteX24" fmla="*/ 1541418 w 1658983"/>
              <a:gd name="connsiteY24" fmla="*/ 21045 h 74673"/>
              <a:gd name="connsiteX25" fmla="*/ 1619795 w 1658983"/>
              <a:gd name="connsiteY25" fmla="*/ 34108 h 74673"/>
              <a:gd name="connsiteX26" fmla="*/ 1658983 w 1658983"/>
              <a:gd name="connsiteY26" fmla="*/ 73297 h 74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658983" h="74673">
                <a:moveTo>
                  <a:pt x="0" y="73297"/>
                </a:moveTo>
                <a:cubicBezTo>
                  <a:pt x="21772" y="55880"/>
                  <a:pt x="38610" y="29057"/>
                  <a:pt x="65315" y="21045"/>
                </a:cubicBezTo>
                <a:cubicBezTo>
                  <a:pt x="112569" y="6869"/>
                  <a:pt x="135812" y="43231"/>
                  <a:pt x="169818" y="60234"/>
                </a:cubicBezTo>
                <a:cubicBezTo>
                  <a:pt x="182134" y="66392"/>
                  <a:pt x="195943" y="68943"/>
                  <a:pt x="209006" y="73297"/>
                </a:cubicBezTo>
                <a:lnTo>
                  <a:pt x="287383" y="47171"/>
                </a:lnTo>
                <a:lnTo>
                  <a:pt x="326572" y="34108"/>
                </a:lnTo>
                <a:cubicBezTo>
                  <a:pt x="339635" y="38462"/>
                  <a:pt x="353444" y="41013"/>
                  <a:pt x="365760" y="47171"/>
                </a:cubicBezTo>
                <a:cubicBezTo>
                  <a:pt x="379802" y="54192"/>
                  <a:pt x="389345" y="71563"/>
                  <a:pt x="404949" y="73297"/>
                </a:cubicBezTo>
                <a:cubicBezTo>
                  <a:pt x="431273" y="76222"/>
                  <a:pt x="457200" y="64588"/>
                  <a:pt x="483326" y="60234"/>
                </a:cubicBezTo>
                <a:cubicBezTo>
                  <a:pt x="539495" y="22788"/>
                  <a:pt x="515562" y="25838"/>
                  <a:pt x="600892" y="47171"/>
                </a:cubicBezTo>
                <a:cubicBezTo>
                  <a:pt x="627609" y="53850"/>
                  <a:pt x="679269" y="73297"/>
                  <a:pt x="679269" y="73297"/>
                </a:cubicBezTo>
                <a:cubicBezTo>
                  <a:pt x="696686" y="68943"/>
                  <a:pt x="715019" y="67306"/>
                  <a:pt x="731520" y="60234"/>
                </a:cubicBezTo>
                <a:cubicBezTo>
                  <a:pt x="745950" y="54049"/>
                  <a:pt x="755074" y="35529"/>
                  <a:pt x="770709" y="34108"/>
                </a:cubicBezTo>
                <a:cubicBezTo>
                  <a:pt x="805670" y="30930"/>
                  <a:pt x="840378" y="42817"/>
                  <a:pt x="875212" y="47171"/>
                </a:cubicBezTo>
                <a:cubicBezTo>
                  <a:pt x="888275" y="55880"/>
                  <a:pt x="898822" y="71350"/>
                  <a:pt x="914400" y="73297"/>
                </a:cubicBezTo>
                <a:cubicBezTo>
                  <a:pt x="974888" y="80858"/>
                  <a:pt x="975540" y="55790"/>
                  <a:pt x="1018903" y="34108"/>
                </a:cubicBezTo>
                <a:cubicBezTo>
                  <a:pt x="1031219" y="27950"/>
                  <a:pt x="1045029" y="25399"/>
                  <a:pt x="1058092" y="21045"/>
                </a:cubicBezTo>
                <a:cubicBezTo>
                  <a:pt x="1079863" y="25399"/>
                  <a:pt x="1102617" y="26312"/>
                  <a:pt x="1123406" y="34108"/>
                </a:cubicBezTo>
                <a:cubicBezTo>
                  <a:pt x="1138106" y="39621"/>
                  <a:pt x="1146960" y="58813"/>
                  <a:pt x="1162595" y="60234"/>
                </a:cubicBezTo>
                <a:cubicBezTo>
                  <a:pt x="1197556" y="63412"/>
                  <a:pt x="1232264" y="51525"/>
                  <a:pt x="1267098" y="47171"/>
                </a:cubicBezTo>
                <a:cubicBezTo>
                  <a:pt x="1275806" y="34108"/>
                  <a:pt x="1277992" y="11790"/>
                  <a:pt x="1293223" y="7982"/>
                </a:cubicBezTo>
                <a:cubicBezTo>
                  <a:pt x="1395746" y="-17649"/>
                  <a:pt x="1351775" y="23473"/>
                  <a:pt x="1397726" y="60234"/>
                </a:cubicBezTo>
                <a:cubicBezTo>
                  <a:pt x="1408478" y="68836"/>
                  <a:pt x="1423852" y="68943"/>
                  <a:pt x="1436915" y="73297"/>
                </a:cubicBezTo>
                <a:cubicBezTo>
                  <a:pt x="1463041" y="68943"/>
                  <a:pt x="1491602" y="72079"/>
                  <a:pt x="1515292" y="60234"/>
                </a:cubicBezTo>
                <a:cubicBezTo>
                  <a:pt x="1529334" y="53213"/>
                  <a:pt x="1526187" y="24853"/>
                  <a:pt x="1541418" y="21045"/>
                </a:cubicBezTo>
                <a:cubicBezTo>
                  <a:pt x="1567113" y="14621"/>
                  <a:pt x="1593669" y="29754"/>
                  <a:pt x="1619795" y="34108"/>
                </a:cubicBezTo>
                <a:cubicBezTo>
                  <a:pt x="1648335" y="76920"/>
                  <a:pt x="1630220" y="73297"/>
                  <a:pt x="1658983" y="73297"/>
                </a:cubicBezTo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1304403" y="3204009"/>
            <a:ext cx="1395252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082286" y="4425969"/>
            <a:ext cx="851809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284806" y="4402440"/>
            <a:ext cx="1395252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284806" y="5050512"/>
            <a:ext cx="717223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	Ve výukovém materiálu byly použity kliparty </a:t>
            </a:r>
            <a:endParaRPr lang="cs-CZ" dirty="0" smtClean="0"/>
          </a:p>
          <a:p>
            <a:pPr>
              <a:buNone/>
            </a:pPr>
            <a:r>
              <a:rPr lang="cs-CZ"/>
              <a:t>	</a:t>
            </a:r>
            <a:r>
              <a:rPr lang="cs-CZ" smtClean="0"/>
              <a:t>z </a:t>
            </a:r>
            <a:r>
              <a:rPr lang="cs-CZ" dirty="0"/>
              <a:t>programu MS Word 2010 od firmy </a:t>
            </a:r>
            <a:r>
              <a:rPr lang="cs-CZ" dirty="0">
                <a:hlinkClick r:id="rId2"/>
              </a:rPr>
              <a:t>www.microsoft.com</a:t>
            </a:r>
            <a:r>
              <a:rPr lang="cs-CZ" dirty="0"/>
              <a:t> . </a:t>
            </a:r>
          </a:p>
          <a:p>
            <a:pPr>
              <a:buNone/>
            </a:pPr>
            <a:r>
              <a:rPr lang="cs-CZ" dirty="0"/>
              <a:t>	Na tento software máme zakoupenou licenci.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3597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418</TotalTime>
  <Words>177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Prezentace aplikace PowerPoint</vt:lpstr>
      <vt:lpstr>Anotace</vt:lpstr>
      <vt:lpstr>Základní větné členy</vt:lpstr>
      <vt:lpstr>Prezentace aplikace PowerPoint</vt:lpstr>
      <vt:lpstr>Prezentace aplikace PowerPoint</vt:lpstr>
      <vt:lpstr>Prezentace aplikace PowerPoint</vt:lpstr>
      <vt:lpstr>Příklady základních skladebních dvojic.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Marcela</cp:lastModifiedBy>
  <cp:revision>64</cp:revision>
  <dcterms:created xsi:type="dcterms:W3CDTF">2011-06-20T10:40:08Z</dcterms:created>
  <dcterms:modified xsi:type="dcterms:W3CDTF">2012-11-18T12:39:44Z</dcterms:modified>
</cp:coreProperties>
</file>