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1" r:id="rId4"/>
    <p:sldId id="258" r:id="rId5"/>
    <p:sldId id="260" r:id="rId6"/>
    <p:sldId id="262" r:id="rId7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VY_32_INOVACE_18_Český jazyk pro 7. ročník_Druhy přídavných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Druhy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B634DC-0C2A-40C2-B578-D240221310A8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9BD6DDA0-A676-4296-BE95-1A36993B4E02}" type="parTrans" cxnId="{1AD9452C-A947-450B-A472-4703D8BCB0E3}">
      <dgm:prSet/>
      <dgm:spPr/>
      <dgm:t>
        <a:bodyPr/>
        <a:lstStyle/>
        <a:p>
          <a:endParaRPr lang="cs-CZ"/>
        </a:p>
      </dgm:t>
    </dgm:pt>
    <dgm:pt modelId="{E124BD95-A336-4D1B-A06B-2A95B46FEF76}" type="sibTrans" cxnId="{1AD9452C-A947-450B-A472-4703D8BCB0E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ADA07E9-2A5D-4B7E-9054-ECB6ED8EE5C1}" type="pres">
      <dgm:prSet presAssocID="{7EB634DC-0C2A-40C2-B578-D240221310A8}" presName="vertSpace6" presStyleLbl="node1" presStyleIdx="4" presStyleCnt="6"/>
      <dgm:spPr/>
    </dgm:pt>
    <dgm:pt modelId="{5514D435-E590-4EBD-9008-E1483F9283A4}" type="pres">
      <dgm:prSet presAssocID="{7EB634DC-0C2A-40C2-B578-D240221310A8}" presName="circle6" presStyleLbl="node1" presStyleIdx="5" presStyleCnt="6"/>
      <dgm:spPr/>
    </dgm:pt>
    <dgm:pt modelId="{DC6665FC-061A-4B3C-ADDF-8FA3F638C923}" type="pres">
      <dgm:prSet presAssocID="{7EB634DC-0C2A-40C2-B578-D240221310A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B5EB6-C7B2-4916-87E4-7A394741D6AC}" type="pres">
      <dgm:prSet presAssocID="{7EB634DC-0C2A-40C2-B578-D240221310A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665BB4-579D-4AA6-A779-5034A92B8441}" type="presOf" srcId="{7EB634DC-0C2A-40C2-B578-D240221310A8}" destId="{DC6665FC-061A-4B3C-ADDF-8FA3F638C923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99B51519-1CE0-4F26-9677-E85D68B029E2}" type="presOf" srcId="{7EB634DC-0C2A-40C2-B578-D240221310A8}" destId="{62BB5EB6-C7B2-4916-87E4-7A394741D6AC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1AD9452C-A947-450B-A472-4703D8BCB0E3}" srcId="{757F3AB3-0718-4624-B441-E567A8F0AB56}" destId="{7EB634DC-0C2A-40C2-B578-D240221310A8}" srcOrd="5" destOrd="0" parTransId="{9BD6DDA0-A676-4296-BE95-1A36993B4E02}" sibTransId="{E124BD95-A336-4D1B-A06B-2A95B46FEF76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4A8D0B54-24B1-4C1D-819A-31686F3C6B7F}" type="presParOf" srcId="{333A1088-737F-45CB-B68E-254E46348037}" destId="{0ADA07E9-2A5D-4B7E-9054-ECB6ED8EE5C1}" srcOrd="15" destOrd="0" presId="urn:microsoft.com/office/officeart/2005/8/layout/target3"/>
    <dgm:cxn modelId="{4C2CA1B4-64F8-497B-91AC-C1F3139C9EDE}" type="presParOf" srcId="{333A1088-737F-45CB-B68E-254E46348037}" destId="{5514D435-E590-4EBD-9008-E1483F9283A4}" srcOrd="16" destOrd="0" presId="urn:microsoft.com/office/officeart/2005/8/layout/target3"/>
    <dgm:cxn modelId="{F40E2ADC-6468-4FD5-A0D2-AC391FC880D7}" type="presParOf" srcId="{333A1088-737F-45CB-B68E-254E46348037}" destId="{DC6665FC-061A-4B3C-ADDF-8FA3F638C923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E772492-A129-4946-8ADD-5D8A04D941CC}" type="presParOf" srcId="{333A1088-737F-45CB-B68E-254E46348037}" destId="{62BB5EB6-C7B2-4916-87E4-7A394741D6A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6FBF0C-69CF-4146-8B6F-2958A7F91C90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AE10D4-A4E3-4EC0-8626-7A5DBEFBB914}">
      <dgm:prSet phldrT="[Text]" custT="1"/>
      <dgm:spPr/>
      <dgm:t>
        <a:bodyPr/>
        <a:lstStyle/>
        <a:p>
          <a:r>
            <a:rPr lang="cs-CZ" sz="2400" dirty="0" smtClean="0"/>
            <a:t>tvrdá</a:t>
          </a:r>
          <a:endParaRPr lang="cs-CZ" sz="2400" dirty="0"/>
        </a:p>
      </dgm:t>
    </dgm:pt>
    <dgm:pt modelId="{AAE61C1D-18D6-4794-85DE-BA8CF0FB2B8F}" type="parTrans" cxnId="{431C9C2E-0372-4F89-8703-411158FA8813}">
      <dgm:prSet/>
      <dgm:spPr/>
      <dgm:t>
        <a:bodyPr/>
        <a:lstStyle/>
        <a:p>
          <a:endParaRPr lang="cs-CZ"/>
        </a:p>
      </dgm:t>
    </dgm:pt>
    <dgm:pt modelId="{CC6ACA43-D1C9-4A77-838D-EC370BA6272E}" type="sibTrans" cxnId="{431C9C2E-0372-4F89-8703-411158FA8813}">
      <dgm:prSet/>
      <dgm:spPr/>
      <dgm:t>
        <a:bodyPr/>
        <a:lstStyle/>
        <a:p>
          <a:endParaRPr lang="cs-CZ"/>
        </a:p>
      </dgm:t>
    </dgm:pt>
    <dgm:pt modelId="{0A9B8F26-0208-464D-ABDC-0F039FDFE32A}">
      <dgm:prSet phldrT="[Text]" custT="1"/>
      <dgm:spPr/>
      <dgm:t>
        <a:bodyPr/>
        <a:lstStyle/>
        <a:p>
          <a:r>
            <a:rPr lang="cs-CZ" sz="2200" dirty="0" smtClean="0"/>
            <a:t>mají v 1. pádě čísla jednotného tři koncovky pro tvary jednotlivých rodů: </a:t>
          </a:r>
          <a:r>
            <a:rPr lang="cs-CZ" sz="2200" b="1" dirty="0" smtClean="0">
              <a:solidFill>
                <a:schemeClr val="accent4">
                  <a:lumMod val="75000"/>
                </a:schemeClr>
              </a:solidFill>
            </a:rPr>
            <a:t>- ý, -á, -é (mladý, mladá, mladé)</a:t>
          </a:r>
          <a:endParaRPr lang="cs-CZ" sz="2200" dirty="0">
            <a:solidFill>
              <a:schemeClr val="accent4">
                <a:lumMod val="75000"/>
              </a:schemeClr>
            </a:solidFill>
          </a:endParaRPr>
        </a:p>
      </dgm:t>
    </dgm:pt>
    <dgm:pt modelId="{7C0873BD-A9D4-4026-A28A-484BD7D84427}" type="parTrans" cxnId="{049BADDD-9746-4300-8E59-C28CBEEF8FAD}">
      <dgm:prSet/>
      <dgm:spPr/>
      <dgm:t>
        <a:bodyPr/>
        <a:lstStyle/>
        <a:p>
          <a:endParaRPr lang="cs-CZ"/>
        </a:p>
      </dgm:t>
    </dgm:pt>
    <dgm:pt modelId="{20CA16C1-A963-416F-9755-BA4D9465336E}" type="sibTrans" cxnId="{049BADDD-9746-4300-8E59-C28CBEEF8FAD}">
      <dgm:prSet/>
      <dgm:spPr/>
      <dgm:t>
        <a:bodyPr/>
        <a:lstStyle/>
        <a:p>
          <a:endParaRPr lang="cs-CZ"/>
        </a:p>
      </dgm:t>
    </dgm:pt>
    <dgm:pt modelId="{B0CE7268-ECF5-4037-9097-84B87E6EC4D3}">
      <dgm:prSet phldrT="[Text]" custT="1"/>
      <dgm:spPr/>
      <dgm:t>
        <a:bodyPr/>
        <a:lstStyle/>
        <a:p>
          <a:r>
            <a:rPr lang="cs-CZ" sz="2400" dirty="0" smtClean="0"/>
            <a:t>měkká</a:t>
          </a:r>
          <a:endParaRPr lang="cs-CZ" sz="2400" dirty="0"/>
        </a:p>
      </dgm:t>
    </dgm:pt>
    <dgm:pt modelId="{D75F6572-3A1F-49CF-BD50-89E756824CB0}" type="parTrans" cxnId="{79D2C7A1-216B-4BCC-AABF-ADE6159C3F14}">
      <dgm:prSet/>
      <dgm:spPr/>
      <dgm:t>
        <a:bodyPr/>
        <a:lstStyle/>
        <a:p>
          <a:endParaRPr lang="cs-CZ"/>
        </a:p>
      </dgm:t>
    </dgm:pt>
    <dgm:pt modelId="{4DDC3675-90A4-4AE3-B36F-BA4B581444FC}" type="sibTrans" cxnId="{79D2C7A1-216B-4BCC-AABF-ADE6159C3F14}">
      <dgm:prSet/>
      <dgm:spPr/>
      <dgm:t>
        <a:bodyPr/>
        <a:lstStyle/>
        <a:p>
          <a:endParaRPr lang="cs-CZ"/>
        </a:p>
      </dgm:t>
    </dgm:pt>
    <dgm:pt modelId="{A78291BC-7F51-4415-8834-B2A42BCE4F42}">
      <dgm:prSet phldrT="[Text]" custT="1"/>
      <dgm:spPr/>
      <dgm:t>
        <a:bodyPr/>
        <a:lstStyle/>
        <a:p>
          <a:r>
            <a:rPr lang="cs-CZ" sz="2200" dirty="0" smtClean="0"/>
            <a:t>mají v 1. pádě čísla jednotného ve všech rodech stejnou koncovku: </a:t>
          </a:r>
          <a:r>
            <a:rPr lang="cs-CZ" sz="2200" b="1" dirty="0" smtClean="0">
              <a:solidFill>
                <a:schemeClr val="accent4">
                  <a:lumMod val="75000"/>
                </a:schemeClr>
              </a:solidFill>
            </a:rPr>
            <a:t>-í (jarní vánek, jarní bouře, jarní počasí)</a:t>
          </a:r>
          <a:endParaRPr lang="cs-CZ" sz="2200" dirty="0">
            <a:solidFill>
              <a:schemeClr val="accent4">
                <a:lumMod val="75000"/>
              </a:schemeClr>
            </a:solidFill>
          </a:endParaRPr>
        </a:p>
      </dgm:t>
    </dgm:pt>
    <dgm:pt modelId="{4E90770F-736E-4214-8107-F09B461E02DE}" type="parTrans" cxnId="{F18C999F-0A79-469D-9F57-E13DC78571F5}">
      <dgm:prSet/>
      <dgm:spPr/>
      <dgm:t>
        <a:bodyPr/>
        <a:lstStyle/>
        <a:p>
          <a:endParaRPr lang="cs-CZ"/>
        </a:p>
      </dgm:t>
    </dgm:pt>
    <dgm:pt modelId="{5BAEDC95-8E92-4726-B788-AEF6F2265B88}" type="sibTrans" cxnId="{F18C999F-0A79-469D-9F57-E13DC78571F5}">
      <dgm:prSet/>
      <dgm:spPr/>
      <dgm:t>
        <a:bodyPr/>
        <a:lstStyle/>
        <a:p>
          <a:endParaRPr lang="cs-CZ"/>
        </a:p>
      </dgm:t>
    </dgm:pt>
    <dgm:pt modelId="{9A0372F8-5F12-4D59-A004-21E59D25E626}">
      <dgm:prSet phldrT="[Text]"/>
      <dgm:spPr/>
      <dgm:t>
        <a:bodyPr/>
        <a:lstStyle/>
        <a:p>
          <a:r>
            <a:rPr lang="cs-CZ" dirty="0" smtClean="0"/>
            <a:t>přivlastňovací</a:t>
          </a:r>
          <a:endParaRPr lang="cs-CZ" dirty="0"/>
        </a:p>
      </dgm:t>
    </dgm:pt>
    <dgm:pt modelId="{8A36D4E8-430A-4A92-9336-070BFA27FCE6}" type="parTrans" cxnId="{64880285-F9F3-4FE9-9410-2EDC32F096BB}">
      <dgm:prSet/>
      <dgm:spPr/>
      <dgm:t>
        <a:bodyPr/>
        <a:lstStyle/>
        <a:p>
          <a:endParaRPr lang="cs-CZ"/>
        </a:p>
      </dgm:t>
    </dgm:pt>
    <dgm:pt modelId="{D7AA2339-4A45-433C-AE76-1C25FF91D8A3}" type="sibTrans" cxnId="{64880285-F9F3-4FE9-9410-2EDC32F096BB}">
      <dgm:prSet/>
      <dgm:spPr/>
      <dgm:t>
        <a:bodyPr/>
        <a:lstStyle/>
        <a:p>
          <a:endParaRPr lang="cs-CZ"/>
        </a:p>
      </dgm:t>
    </dgm:pt>
    <dgm:pt modelId="{19B484A3-4E38-46D6-812C-7B0035B9367C}">
      <dgm:prSet phldrT="[Text]" custT="1"/>
      <dgm:spPr/>
      <dgm:t>
        <a:bodyPr/>
        <a:lstStyle/>
        <a:p>
          <a:r>
            <a:rPr lang="cs-CZ" sz="2200" dirty="0" smtClean="0"/>
            <a:t>ptáme se </a:t>
          </a:r>
          <a:r>
            <a:rPr lang="cs-CZ" sz="2200" b="1" dirty="0" smtClean="0">
              <a:solidFill>
                <a:schemeClr val="accent4">
                  <a:lumMod val="75000"/>
                </a:schemeClr>
              </a:solidFill>
            </a:rPr>
            <a:t>Čí? (otcův, matčina)</a:t>
          </a:r>
          <a:endParaRPr lang="cs-CZ" sz="2200" dirty="0">
            <a:solidFill>
              <a:schemeClr val="accent4">
                <a:lumMod val="75000"/>
              </a:schemeClr>
            </a:solidFill>
          </a:endParaRPr>
        </a:p>
      </dgm:t>
    </dgm:pt>
    <dgm:pt modelId="{736D9FCC-CDF3-43E1-9F8D-EBB7C78B95E3}" type="parTrans" cxnId="{F763969F-B7F6-4FE7-AC54-A3E26BF6B59B}">
      <dgm:prSet/>
      <dgm:spPr/>
      <dgm:t>
        <a:bodyPr/>
        <a:lstStyle/>
        <a:p>
          <a:endParaRPr lang="cs-CZ"/>
        </a:p>
      </dgm:t>
    </dgm:pt>
    <dgm:pt modelId="{0D1DB9B4-A838-4121-AFC5-1DB925532532}" type="sibTrans" cxnId="{F763969F-B7F6-4FE7-AC54-A3E26BF6B59B}">
      <dgm:prSet/>
      <dgm:spPr/>
      <dgm:t>
        <a:bodyPr/>
        <a:lstStyle/>
        <a:p>
          <a:endParaRPr lang="cs-CZ"/>
        </a:p>
      </dgm:t>
    </dgm:pt>
    <dgm:pt modelId="{5B7544F6-3010-496D-AB84-FB656BCA3295}" type="pres">
      <dgm:prSet presAssocID="{866FBF0C-69CF-4146-8B6F-2958A7F91C9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2045A3-ED58-410A-B395-44378AE1FE9C}" type="pres">
      <dgm:prSet presAssocID="{BEAE10D4-A4E3-4EC0-8626-7A5DBEFBB914}" presName="linNode" presStyleCnt="0"/>
      <dgm:spPr/>
    </dgm:pt>
    <dgm:pt modelId="{45F7B50A-0DFF-4EEF-BA03-DF359EEE3CF5}" type="pres">
      <dgm:prSet presAssocID="{BEAE10D4-A4E3-4EC0-8626-7A5DBEFBB914}" presName="parTx" presStyleLbl="revTx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D083B5-C8DD-454D-B8F6-2DA3FAAAFDEF}" type="pres">
      <dgm:prSet presAssocID="{BEAE10D4-A4E3-4EC0-8626-7A5DBEFBB914}" presName="bracket" presStyleLbl="parChTrans1D1" presStyleIdx="0" presStyleCnt="3"/>
      <dgm:spPr/>
    </dgm:pt>
    <dgm:pt modelId="{548995D4-261D-4B23-8FC2-4AC49A4151F2}" type="pres">
      <dgm:prSet presAssocID="{BEAE10D4-A4E3-4EC0-8626-7A5DBEFBB914}" presName="spH" presStyleCnt="0"/>
      <dgm:spPr/>
    </dgm:pt>
    <dgm:pt modelId="{2D1BD038-681B-4C3E-A8EE-9FCA2AFDBB45}" type="pres">
      <dgm:prSet presAssocID="{BEAE10D4-A4E3-4EC0-8626-7A5DBEFBB914}" presName="des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97B01-9D2F-402E-8361-DA548E764023}" type="pres">
      <dgm:prSet presAssocID="{CC6ACA43-D1C9-4A77-838D-EC370BA6272E}" presName="spV" presStyleCnt="0"/>
      <dgm:spPr/>
    </dgm:pt>
    <dgm:pt modelId="{BEB6654D-E9C5-4623-919D-2A6C744A3FD8}" type="pres">
      <dgm:prSet presAssocID="{B0CE7268-ECF5-4037-9097-84B87E6EC4D3}" presName="linNode" presStyleCnt="0"/>
      <dgm:spPr/>
    </dgm:pt>
    <dgm:pt modelId="{1FD9430F-9EF1-4C3B-BAAF-5647080040DB}" type="pres">
      <dgm:prSet presAssocID="{B0CE7268-ECF5-4037-9097-84B87E6EC4D3}" presName="parTx" presStyleLbl="revTx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CCCCE8-BDA5-46CA-9A09-8737A6E85D3A}" type="pres">
      <dgm:prSet presAssocID="{B0CE7268-ECF5-4037-9097-84B87E6EC4D3}" presName="bracket" presStyleLbl="parChTrans1D1" presStyleIdx="1" presStyleCnt="3"/>
      <dgm:spPr/>
    </dgm:pt>
    <dgm:pt modelId="{A225DBE3-512B-4EB3-A699-5835664C24B0}" type="pres">
      <dgm:prSet presAssocID="{B0CE7268-ECF5-4037-9097-84B87E6EC4D3}" presName="spH" presStyleCnt="0"/>
      <dgm:spPr/>
    </dgm:pt>
    <dgm:pt modelId="{410676B8-5BF0-4849-B10B-E5C5CAC84DFF}" type="pres">
      <dgm:prSet presAssocID="{B0CE7268-ECF5-4037-9097-84B87E6EC4D3}" presName="des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77D20A-6916-41B2-BB23-D2D46B6AB76D}" type="pres">
      <dgm:prSet presAssocID="{4DDC3675-90A4-4AE3-B36F-BA4B581444FC}" presName="spV" presStyleCnt="0"/>
      <dgm:spPr/>
    </dgm:pt>
    <dgm:pt modelId="{BF3CC43E-E3FC-499E-AF50-6ACE9C125C55}" type="pres">
      <dgm:prSet presAssocID="{9A0372F8-5F12-4D59-A004-21E59D25E626}" presName="linNode" presStyleCnt="0"/>
      <dgm:spPr/>
    </dgm:pt>
    <dgm:pt modelId="{B770EF42-47B3-43E1-866D-F0B449633DDB}" type="pres">
      <dgm:prSet presAssocID="{9A0372F8-5F12-4D59-A004-21E59D25E626}" presName="parTx" presStyleLbl="revTx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3D0E7E-F8A4-4826-91D0-30EB0A8BC283}" type="pres">
      <dgm:prSet presAssocID="{9A0372F8-5F12-4D59-A004-21E59D25E626}" presName="bracket" presStyleLbl="parChTrans1D1" presStyleIdx="2" presStyleCnt="3"/>
      <dgm:spPr/>
    </dgm:pt>
    <dgm:pt modelId="{3974F213-D97B-4355-B910-278FE9F918D9}" type="pres">
      <dgm:prSet presAssocID="{9A0372F8-5F12-4D59-A004-21E59D25E626}" presName="spH" presStyleCnt="0"/>
      <dgm:spPr/>
    </dgm:pt>
    <dgm:pt modelId="{32F73AA5-8A13-4C5D-867E-01C1AB2F2558}" type="pres">
      <dgm:prSet presAssocID="{9A0372F8-5F12-4D59-A004-21E59D25E626}" presName="des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880285-F9F3-4FE9-9410-2EDC32F096BB}" srcId="{866FBF0C-69CF-4146-8B6F-2958A7F91C90}" destId="{9A0372F8-5F12-4D59-A004-21E59D25E626}" srcOrd="2" destOrd="0" parTransId="{8A36D4E8-430A-4A92-9336-070BFA27FCE6}" sibTransId="{D7AA2339-4A45-433C-AE76-1C25FF91D8A3}"/>
    <dgm:cxn modelId="{B7F3C8F9-4671-47D1-849D-A885A019180E}" type="presOf" srcId="{BEAE10D4-A4E3-4EC0-8626-7A5DBEFBB914}" destId="{45F7B50A-0DFF-4EEF-BA03-DF359EEE3CF5}" srcOrd="0" destOrd="0" presId="urn:diagrams.loki3.com/BracketList+Icon"/>
    <dgm:cxn modelId="{6B29A8DC-1F09-4E85-AA46-5AC8B5F53C56}" type="presOf" srcId="{19B484A3-4E38-46D6-812C-7B0035B9367C}" destId="{32F73AA5-8A13-4C5D-867E-01C1AB2F2558}" srcOrd="0" destOrd="0" presId="urn:diagrams.loki3.com/BracketList+Icon"/>
    <dgm:cxn modelId="{AF8EE235-1C10-49BB-809F-48C0399D8969}" type="presOf" srcId="{866FBF0C-69CF-4146-8B6F-2958A7F91C90}" destId="{5B7544F6-3010-496D-AB84-FB656BCA3295}" srcOrd="0" destOrd="0" presId="urn:diagrams.loki3.com/BracketList+Icon"/>
    <dgm:cxn modelId="{79D2C7A1-216B-4BCC-AABF-ADE6159C3F14}" srcId="{866FBF0C-69CF-4146-8B6F-2958A7F91C90}" destId="{B0CE7268-ECF5-4037-9097-84B87E6EC4D3}" srcOrd="1" destOrd="0" parTransId="{D75F6572-3A1F-49CF-BD50-89E756824CB0}" sibTransId="{4DDC3675-90A4-4AE3-B36F-BA4B581444FC}"/>
    <dgm:cxn modelId="{8E978F4C-AD86-40D0-AA26-099F128EE014}" type="presOf" srcId="{0A9B8F26-0208-464D-ABDC-0F039FDFE32A}" destId="{2D1BD038-681B-4C3E-A8EE-9FCA2AFDBB45}" srcOrd="0" destOrd="0" presId="urn:diagrams.loki3.com/BracketList+Icon"/>
    <dgm:cxn modelId="{F18C999F-0A79-469D-9F57-E13DC78571F5}" srcId="{B0CE7268-ECF5-4037-9097-84B87E6EC4D3}" destId="{A78291BC-7F51-4415-8834-B2A42BCE4F42}" srcOrd="0" destOrd="0" parTransId="{4E90770F-736E-4214-8107-F09B461E02DE}" sibTransId="{5BAEDC95-8E92-4726-B788-AEF6F2265B88}"/>
    <dgm:cxn modelId="{049BADDD-9746-4300-8E59-C28CBEEF8FAD}" srcId="{BEAE10D4-A4E3-4EC0-8626-7A5DBEFBB914}" destId="{0A9B8F26-0208-464D-ABDC-0F039FDFE32A}" srcOrd="0" destOrd="0" parTransId="{7C0873BD-A9D4-4026-A28A-484BD7D84427}" sibTransId="{20CA16C1-A963-416F-9755-BA4D9465336E}"/>
    <dgm:cxn modelId="{34BE5B2C-D6D6-4402-AD43-3819D62E5FE8}" type="presOf" srcId="{B0CE7268-ECF5-4037-9097-84B87E6EC4D3}" destId="{1FD9430F-9EF1-4C3B-BAAF-5647080040DB}" srcOrd="0" destOrd="0" presId="urn:diagrams.loki3.com/BracketList+Icon"/>
    <dgm:cxn modelId="{2787F655-96A8-4823-8DA3-E659F2DB256C}" type="presOf" srcId="{9A0372F8-5F12-4D59-A004-21E59D25E626}" destId="{B770EF42-47B3-43E1-866D-F0B449633DDB}" srcOrd="0" destOrd="0" presId="urn:diagrams.loki3.com/BracketList+Icon"/>
    <dgm:cxn modelId="{431C9C2E-0372-4F89-8703-411158FA8813}" srcId="{866FBF0C-69CF-4146-8B6F-2958A7F91C90}" destId="{BEAE10D4-A4E3-4EC0-8626-7A5DBEFBB914}" srcOrd="0" destOrd="0" parTransId="{AAE61C1D-18D6-4794-85DE-BA8CF0FB2B8F}" sibTransId="{CC6ACA43-D1C9-4A77-838D-EC370BA6272E}"/>
    <dgm:cxn modelId="{1063E1E0-0B47-469C-BA89-10E814E99C0A}" type="presOf" srcId="{A78291BC-7F51-4415-8834-B2A42BCE4F42}" destId="{410676B8-5BF0-4849-B10B-E5C5CAC84DFF}" srcOrd="0" destOrd="0" presId="urn:diagrams.loki3.com/BracketList+Icon"/>
    <dgm:cxn modelId="{F763969F-B7F6-4FE7-AC54-A3E26BF6B59B}" srcId="{9A0372F8-5F12-4D59-A004-21E59D25E626}" destId="{19B484A3-4E38-46D6-812C-7B0035B9367C}" srcOrd="0" destOrd="0" parTransId="{736D9FCC-CDF3-43E1-9F8D-EBB7C78B95E3}" sibTransId="{0D1DB9B4-A838-4121-AFC5-1DB925532532}"/>
    <dgm:cxn modelId="{8BDCD372-36AE-4FBD-9085-46F111EDB9D3}" type="presParOf" srcId="{5B7544F6-3010-496D-AB84-FB656BCA3295}" destId="{E32045A3-ED58-410A-B395-44378AE1FE9C}" srcOrd="0" destOrd="0" presId="urn:diagrams.loki3.com/BracketList+Icon"/>
    <dgm:cxn modelId="{995E38A7-ABAB-49D3-B2C2-4AF5D9B6E4C1}" type="presParOf" srcId="{E32045A3-ED58-410A-B395-44378AE1FE9C}" destId="{45F7B50A-0DFF-4EEF-BA03-DF359EEE3CF5}" srcOrd="0" destOrd="0" presId="urn:diagrams.loki3.com/BracketList+Icon"/>
    <dgm:cxn modelId="{2407C1D3-578E-466A-9F99-B78570D2DF42}" type="presParOf" srcId="{E32045A3-ED58-410A-B395-44378AE1FE9C}" destId="{03D083B5-C8DD-454D-B8F6-2DA3FAAAFDEF}" srcOrd="1" destOrd="0" presId="urn:diagrams.loki3.com/BracketList+Icon"/>
    <dgm:cxn modelId="{24076F23-3805-47E9-9FAC-A7AF40D34F60}" type="presParOf" srcId="{E32045A3-ED58-410A-B395-44378AE1FE9C}" destId="{548995D4-261D-4B23-8FC2-4AC49A4151F2}" srcOrd="2" destOrd="0" presId="urn:diagrams.loki3.com/BracketList+Icon"/>
    <dgm:cxn modelId="{E33B314F-F93F-4294-88B4-F26D57988BB3}" type="presParOf" srcId="{E32045A3-ED58-410A-B395-44378AE1FE9C}" destId="{2D1BD038-681B-4C3E-A8EE-9FCA2AFDBB45}" srcOrd="3" destOrd="0" presId="urn:diagrams.loki3.com/BracketList+Icon"/>
    <dgm:cxn modelId="{EEFBF27A-C33A-4C3B-B575-E924008D80F4}" type="presParOf" srcId="{5B7544F6-3010-496D-AB84-FB656BCA3295}" destId="{FEA97B01-9D2F-402E-8361-DA548E764023}" srcOrd="1" destOrd="0" presId="urn:diagrams.loki3.com/BracketList+Icon"/>
    <dgm:cxn modelId="{49BA8C68-0DE1-45C6-A065-1C93AF69D750}" type="presParOf" srcId="{5B7544F6-3010-496D-AB84-FB656BCA3295}" destId="{BEB6654D-E9C5-4623-919D-2A6C744A3FD8}" srcOrd="2" destOrd="0" presId="urn:diagrams.loki3.com/BracketList+Icon"/>
    <dgm:cxn modelId="{F45465B6-5BB0-4FCA-BA81-D9A99A7493E6}" type="presParOf" srcId="{BEB6654D-E9C5-4623-919D-2A6C744A3FD8}" destId="{1FD9430F-9EF1-4C3B-BAAF-5647080040DB}" srcOrd="0" destOrd="0" presId="urn:diagrams.loki3.com/BracketList+Icon"/>
    <dgm:cxn modelId="{2C5EBA08-9628-4544-B4E1-62621FE7C49D}" type="presParOf" srcId="{BEB6654D-E9C5-4623-919D-2A6C744A3FD8}" destId="{3ACCCCE8-BDA5-46CA-9A09-8737A6E85D3A}" srcOrd="1" destOrd="0" presId="urn:diagrams.loki3.com/BracketList+Icon"/>
    <dgm:cxn modelId="{5C5777AA-5382-49A3-896A-EC1B0ABBF16B}" type="presParOf" srcId="{BEB6654D-E9C5-4623-919D-2A6C744A3FD8}" destId="{A225DBE3-512B-4EB3-A699-5835664C24B0}" srcOrd="2" destOrd="0" presId="urn:diagrams.loki3.com/BracketList+Icon"/>
    <dgm:cxn modelId="{7E955E7A-3C2B-42F0-A2B2-CEF0E71ABCF5}" type="presParOf" srcId="{BEB6654D-E9C5-4623-919D-2A6C744A3FD8}" destId="{410676B8-5BF0-4849-B10B-E5C5CAC84DFF}" srcOrd="3" destOrd="0" presId="urn:diagrams.loki3.com/BracketList+Icon"/>
    <dgm:cxn modelId="{1441CC63-EA6D-4180-B0E4-79043EA1929E}" type="presParOf" srcId="{5B7544F6-3010-496D-AB84-FB656BCA3295}" destId="{2177D20A-6916-41B2-BB23-D2D46B6AB76D}" srcOrd="3" destOrd="0" presId="urn:diagrams.loki3.com/BracketList+Icon"/>
    <dgm:cxn modelId="{EA6AA83B-1BBD-41BC-B6D9-162AE826C47A}" type="presParOf" srcId="{5B7544F6-3010-496D-AB84-FB656BCA3295}" destId="{BF3CC43E-E3FC-499E-AF50-6ACE9C125C55}" srcOrd="4" destOrd="0" presId="urn:diagrams.loki3.com/BracketList+Icon"/>
    <dgm:cxn modelId="{11144E10-5D24-4C2C-BBBC-57D731378B76}" type="presParOf" srcId="{BF3CC43E-E3FC-499E-AF50-6ACE9C125C55}" destId="{B770EF42-47B3-43E1-866D-F0B449633DDB}" srcOrd="0" destOrd="0" presId="urn:diagrams.loki3.com/BracketList+Icon"/>
    <dgm:cxn modelId="{1941ED7C-0CE1-45BA-A95C-483E5D4EC7A8}" type="presParOf" srcId="{BF3CC43E-E3FC-499E-AF50-6ACE9C125C55}" destId="{B13D0E7E-F8A4-4826-91D0-30EB0A8BC283}" srcOrd="1" destOrd="0" presId="urn:diagrams.loki3.com/BracketList+Icon"/>
    <dgm:cxn modelId="{B2F89A2C-3C33-43FC-90B8-B2BF8BAA4026}" type="presParOf" srcId="{BF3CC43E-E3FC-499E-AF50-6ACE9C125C55}" destId="{3974F213-D97B-4355-B910-278FE9F918D9}" srcOrd="2" destOrd="0" presId="urn:diagrams.loki3.com/BracketList+Icon"/>
    <dgm:cxn modelId="{82BBC63D-9B73-4239-8073-6A3A254E14DB}" type="presParOf" srcId="{BF3CC43E-E3FC-499E-AF50-6ACE9C125C55}" destId="{32F73AA5-8A13-4C5D-867E-01C1AB2F2558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VY_32_INOVACE_18_Český jazyk pro 7. ročník_Druhy přídavných jmen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Druhy přídavných jmen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5514D435-E590-4EBD-9008-E1483F9283A4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6665FC-061A-4B3C-ADDF-8FA3F638C923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2012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7B50A-0DFF-4EEF-BA03-DF359EEE3CF5}">
      <dsp:nvSpPr>
        <dsp:cNvPr id="0" name=""/>
        <dsp:cNvSpPr/>
      </dsp:nvSpPr>
      <dsp:spPr>
        <a:xfrm>
          <a:off x="0" y="771922"/>
          <a:ext cx="1852085" cy="457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tvrdá</a:t>
          </a:r>
          <a:endParaRPr lang="cs-CZ" sz="2400" kern="1200" dirty="0"/>
        </a:p>
      </dsp:txBody>
      <dsp:txXfrm>
        <a:off x="0" y="771922"/>
        <a:ext cx="1852085" cy="457875"/>
      </dsp:txXfrm>
    </dsp:sp>
    <dsp:sp modelId="{03D083B5-C8DD-454D-B8F6-2DA3FAAAFDEF}">
      <dsp:nvSpPr>
        <dsp:cNvPr id="0" name=""/>
        <dsp:cNvSpPr/>
      </dsp:nvSpPr>
      <dsp:spPr>
        <a:xfrm>
          <a:off x="1852084" y="442825"/>
          <a:ext cx="370417" cy="1116070"/>
        </a:xfrm>
        <a:prstGeom prst="leftBrace">
          <a:avLst>
            <a:gd name="adj1" fmla="val 35000"/>
            <a:gd name="adj2" fmla="val 50000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1BD038-681B-4C3E-A8EE-9FCA2AFDBB45}">
      <dsp:nvSpPr>
        <dsp:cNvPr id="0" name=""/>
        <dsp:cNvSpPr/>
      </dsp:nvSpPr>
      <dsp:spPr>
        <a:xfrm>
          <a:off x="2370668" y="442825"/>
          <a:ext cx="5037671" cy="11160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mají v 1. pádě čísla jednotného tři koncovky pro tvary jednotlivých rodů: </a:t>
          </a:r>
          <a:r>
            <a:rPr lang="cs-CZ" sz="2200" b="1" kern="1200" dirty="0" smtClean="0">
              <a:solidFill>
                <a:schemeClr val="accent4">
                  <a:lumMod val="75000"/>
                </a:schemeClr>
              </a:solidFill>
            </a:rPr>
            <a:t>- ý, -á, -é (mladý, mladá, mladé)</a:t>
          </a:r>
          <a:endParaRPr lang="cs-CZ" sz="22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2370668" y="442825"/>
        <a:ext cx="5037671" cy="1116070"/>
      </dsp:txXfrm>
    </dsp:sp>
    <dsp:sp modelId="{1FD9430F-9EF1-4C3B-BAAF-5647080040DB}">
      <dsp:nvSpPr>
        <dsp:cNvPr id="0" name=""/>
        <dsp:cNvSpPr/>
      </dsp:nvSpPr>
      <dsp:spPr>
        <a:xfrm>
          <a:off x="0" y="1959993"/>
          <a:ext cx="1852085" cy="457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60960" rIns="170688" bIns="60960" numCol="1" spcCol="1270" anchor="ctr" anchorCtr="0">
          <a:noAutofit/>
        </a:bodyPr>
        <a:lstStyle/>
        <a:p>
          <a:pPr lvl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měkká</a:t>
          </a:r>
          <a:endParaRPr lang="cs-CZ" sz="2400" kern="1200" dirty="0"/>
        </a:p>
      </dsp:txBody>
      <dsp:txXfrm>
        <a:off x="0" y="1959993"/>
        <a:ext cx="1852085" cy="457875"/>
      </dsp:txXfrm>
    </dsp:sp>
    <dsp:sp modelId="{3ACCCCE8-BDA5-46CA-9A09-8737A6E85D3A}">
      <dsp:nvSpPr>
        <dsp:cNvPr id="0" name=""/>
        <dsp:cNvSpPr/>
      </dsp:nvSpPr>
      <dsp:spPr>
        <a:xfrm>
          <a:off x="1852084" y="1630895"/>
          <a:ext cx="370417" cy="1116070"/>
        </a:xfrm>
        <a:prstGeom prst="leftBrace">
          <a:avLst>
            <a:gd name="adj1" fmla="val 35000"/>
            <a:gd name="adj2" fmla="val 50000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0676B8-5BF0-4849-B10B-E5C5CAC84DFF}">
      <dsp:nvSpPr>
        <dsp:cNvPr id="0" name=""/>
        <dsp:cNvSpPr/>
      </dsp:nvSpPr>
      <dsp:spPr>
        <a:xfrm>
          <a:off x="2370668" y="1630895"/>
          <a:ext cx="5037671" cy="11160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mají v 1. pádě čísla jednotného ve všech rodech stejnou koncovku: </a:t>
          </a:r>
          <a:r>
            <a:rPr lang="cs-CZ" sz="2200" b="1" kern="1200" dirty="0" smtClean="0">
              <a:solidFill>
                <a:schemeClr val="accent4">
                  <a:lumMod val="75000"/>
                </a:schemeClr>
              </a:solidFill>
            </a:rPr>
            <a:t>-í (jarní vánek, jarní bouře, jarní počasí)</a:t>
          </a:r>
          <a:endParaRPr lang="cs-CZ" sz="22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2370668" y="1630895"/>
        <a:ext cx="5037671" cy="1116070"/>
      </dsp:txXfrm>
    </dsp:sp>
    <dsp:sp modelId="{B770EF42-47B3-43E1-866D-F0B449633DDB}">
      <dsp:nvSpPr>
        <dsp:cNvPr id="0" name=""/>
        <dsp:cNvSpPr/>
      </dsp:nvSpPr>
      <dsp:spPr>
        <a:xfrm>
          <a:off x="0" y="2862278"/>
          <a:ext cx="1850276" cy="396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50800" rIns="142240" bIns="508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přivlastňovací</a:t>
          </a:r>
          <a:endParaRPr lang="cs-CZ" sz="2000" kern="1200" dirty="0"/>
        </a:p>
      </dsp:txBody>
      <dsp:txXfrm>
        <a:off x="0" y="2862278"/>
        <a:ext cx="1850276" cy="396000"/>
      </dsp:txXfrm>
    </dsp:sp>
    <dsp:sp modelId="{B13D0E7E-F8A4-4826-91D0-30EB0A8BC283}">
      <dsp:nvSpPr>
        <dsp:cNvPr id="0" name=""/>
        <dsp:cNvSpPr/>
      </dsp:nvSpPr>
      <dsp:spPr>
        <a:xfrm>
          <a:off x="1850276" y="2818965"/>
          <a:ext cx="370055" cy="482625"/>
        </a:xfrm>
        <a:prstGeom prst="leftBrace">
          <a:avLst>
            <a:gd name="adj1" fmla="val 35000"/>
            <a:gd name="adj2" fmla="val 50000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F73AA5-8A13-4C5D-867E-01C1AB2F2558}">
      <dsp:nvSpPr>
        <dsp:cNvPr id="0" name=""/>
        <dsp:cNvSpPr/>
      </dsp:nvSpPr>
      <dsp:spPr>
        <a:xfrm>
          <a:off x="2368353" y="2818965"/>
          <a:ext cx="5032751" cy="4826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ptáme se </a:t>
          </a:r>
          <a:r>
            <a:rPr lang="cs-CZ" sz="2200" b="1" kern="1200" dirty="0" smtClean="0">
              <a:solidFill>
                <a:schemeClr val="accent4">
                  <a:lumMod val="75000"/>
                </a:schemeClr>
              </a:solidFill>
            </a:rPr>
            <a:t>Čí? (otcův, matčina)</a:t>
          </a:r>
          <a:endParaRPr lang="cs-CZ" sz="22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2368353" y="2818965"/>
        <a:ext cx="5032751" cy="482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BracketList+Icon">
  <dgm:title val="Svislý seznam se složenými závorkami"/>
  <dgm:desc val="Umožňuje znázornit seskupené bloky informací.  Tato volba je vhodná pro velké množství textu úrovně 2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38793590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>
              <a:buNone/>
            </a:pPr>
            <a:r>
              <a:rPr lang="cs-CZ" dirty="0"/>
              <a:t>	S</a:t>
            </a:r>
            <a:r>
              <a:rPr lang="cs-CZ" dirty="0" smtClean="0"/>
              <a:t>louží k zopakování a procvičení druhů přídavných jmen</a:t>
            </a:r>
            <a:r>
              <a:rPr lang="cs-CZ" dirty="0"/>
              <a:t>. Vybraná cvičení lze vytisknout jako pracovní listy. Pro kontrolu je vhodná interaktivní tabule.</a:t>
            </a:r>
          </a:p>
          <a:p>
            <a:pPr lvl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7" y="2132856"/>
            <a:ext cx="7776865" cy="3993307"/>
          </a:xfrm>
        </p:spPr>
        <p:txBody>
          <a:bodyPr>
            <a:normAutofit/>
          </a:bodyPr>
          <a:lstStyle/>
          <a:p>
            <a:r>
              <a:rPr lang="cs-CZ" dirty="0" smtClean="0"/>
              <a:t>Podle zakončení rozlišujeme tři druhy přídavných jmen</a:t>
            </a:r>
            <a:r>
              <a:rPr lang="cs-CZ" dirty="0"/>
              <a:t>: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NL4Y3GT5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224340629"/>
              </p:ext>
            </p:extLst>
          </p:nvPr>
        </p:nvGraphicFramePr>
        <p:xfrm>
          <a:off x="971601" y="2708920"/>
          <a:ext cx="7408340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9532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988840"/>
            <a:ext cx="8858312" cy="504056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tvrdá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                  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měkká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              </a:t>
            </a:r>
            <a:r>
              <a:rPr lang="cs-CZ" b="1" u="sng" dirty="0" smtClean="0">
                <a:solidFill>
                  <a:schemeClr val="bg2">
                    <a:lumMod val="25000"/>
                  </a:schemeClr>
                </a:solidFill>
              </a:rPr>
              <a:t>přivlastňovací</a:t>
            </a:r>
          </a:p>
          <a:p>
            <a:pPr>
              <a:buNone/>
            </a:pPr>
            <a:endParaRPr lang="cs-CZ" u="sng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  <a:p>
            <a:pPr>
              <a:buNone/>
            </a:pPr>
            <a:endParaRPr lang="cs-CZ" u="sng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Zařaď přídavná jména k příslušnému druhu.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971600" y="4869160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cizí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6108449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tatínkův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6000397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jelení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39952" y="5949280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bystří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051720" y="5445224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sousedova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04248" y="5408598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drzý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27984" y="5356347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hovězí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04248" y="4769532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milí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168116" y="6117706"/>
            <a:ext cx="2088232" cy="50405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Honzův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4.81481E-6 C 0.01268 -0.01088 -0.00833 0.00764 0.01719 -0.02083 C 0.04167 -0.04814 0.02952 -0.03263 0.05296 -0.06851 C 0.06702 -0.09004 0.08282 -0.11041 0.09723 -0.13148 C 0.10955 -0.14976 0.12275 -0.17152 0.14011 -0.18101 C 0.15122 -0.19583 0.14619 -0.19074 0.15435 -0.19814 C 0.16164 -0.21273 0.15209 -0.19513 0.16146 -0.20763 C 0.16789 -0.2162 0.17396 -0.225 0.18004 -0.23426 C 0.18143 -0.23634 0.18317 -0.23796 0.18438 -0.24004 C 0.18646 -0.24351 0.19011 -0.25138 0.19011 -0.25138 C 0.1915 -0.25949 0.19271 -0.26643 0.19723 -0.27245 C 0.19775 -0.2743 0.19775 -0.27638 0.19862 -0.27801 C 0.2007 -0.28148 0.20573 -0.2875 0.20573 -0.2875 C 0.20817 -0.29768 0.20626 -0.29166 0.21285 -0.30463 C 0.21476 -0.30833 0.21754 -0.31111 0.21997 -0.31435 C 0.22101 -0.31574 0.22292 -0.31805 0.22292 -0.31805 C 0.22639 -0.33263 0.22119 -0.31527 0.22865 -0.32754 C 0.22952 -0.32893 0.23126 -0.34051 0.23143 -0.34097 C 0.23473 -0.35092 0.23438 -0.34305 0.23438 -0.34861 " pathEditMode="relative" ptsTypes="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C -0.01094 -0.02384 -0.02135 -0.05069 -0.02726 -0.078 C -0.03177 -0.09861 -0.03385 -0.1206 -0.03872 -0.14097 C -0.04271 -0.15763 -0.04757 -0.17384 -0.05156 -0.1905 C -0.05243 -0.19421 -0.05313 -0.19814 -0.05434 -0.20185 C -0.05642 -0.20833 -0.06146 -0.22083 -0.06146 -0.22083 C -0.06823 -0.27824 -0.04635 -0.34861 -0.07153 -0.39606 C -0.07309 -0.40463 -0.07639 -0.41064 -0.07865 -0.41898 C -0.08125 -0.42824 -0.08212 -0.43819 -0.08438 -0.44768 C -0.08542 -0.46412 -0.0849 -0.48101 -0.08715 -0.49722 C -0.08802 -0.5037 -0.09688 -0.50763 -0.09722 -0.50856 C -0.09844 -0.51203 -0.09722 -0.5162 -0.09722 -0.5199 " pathEditMode="relative" ptsTypes="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8.67362E-19 C 0.01233 -0.02431 0.02795 -0.03982 0.04427 -0.05903 C 0.06997 -0.08912 0.09514 -0.11945 0.12431 -0.14283 C 0.14445 -0.15903 0.15938 -0.18588 0.17865 -0.20371 C 0.19549 -0.21922 0.21233 -0.23311 0.22865 -0.24954 C 0.23733 -0.25811 0.24809 -0.26598 0.25573 -0.27616 C 0.25868 -0.2801 0.26007 -0.28542 0.26285 -0.28936 C 0.275 -0.30695 0.28958 -0.32361 0.30434 -0.33704 C 0.30538 -0.35695 0.30399 -0.37431 0.31285 -0.39051 C 0.3151 -0.40417 0.31354 -0.39653 0.31719 -0.41135 C 0.3191 -0.41875 0.31858 -0.41922 0.31858 -0.41135 " pathEditMode="relative" ptsTypes="ffffffffff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8.14815E-6 C -0.03212 -0.02848 -0.06164 -0.06181 -0.09705 -0.0838 C -0.13334 -0.10649 -0.17066 -0.12639 -0.20712 -0.14862 C -0.21789 -0.1551 -0.22691 -0.16551 -0.23716 -0.17338 C -0.26511 -0.19491 -0.25677 -0.18288 -0.27848 -0.2095 C -0.30677 -0.24445 -0.32309 -0.28751 -0.34566 -0.32755 C -0.36042 -0.35371 -0.35573 -0.347 -0.36702 -0.38473 C -0.3691 -0.39167 -0.37275 -0.40579 -0.37275 -0.40579 C -0.37223 -0.42038 -0.37552 -0.43704 -0.36997 -0.44954 C -0.36059 -0.47061 -0.34427 -0.48727 -0.33855 -0.51042 C -0.34046 -0.53126 -0.33993 -0.53079 -0.33993 -0.50857 " pathEditMode="relative" ptsTypes="ffffffffff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1 -0.00185 C 0.02656 -0.02639 0.04479 -0.04931 0.06459 -0.06667 C 0.07604 -0.07685 0.08889 -0.08496 0.10035 -0.09537 C 0.1125 -0.10648 0.12448 -0.11945 0.13611 -0.13148 C 0.14202 -0.1375 0.14653 -0.14607 0.15313 -0.15047 C 0.16719 -0.15996 0.18247 -0.17223 0.1974 -0.17917 C 0.21215 -0.19352 0.2349 -0.20579 0.25174 -0.21528 C 0.26042 -0.22014 0.27014 -0.22153 0.27882 -0.22662 C 0.28368 -0.2294 0.2882 -0.23334 0.29323 -0.23611 C 0.29566 -0.2375 0.29792 -0.23866 0.30035 -0.24005 C 0.30608 -0.25209 0.31875 -0.2669 0.32882 -0.2706 C 0.33507 -0.27848 0.34184 -0.28519 0.34896 -0.29144 C 0.34983 -0.29329 0.35035 -0.29584 0.35174 -0.29723 C 0.3533 -0.29908 0.35608 -0.29885 0.35747 -0.30093 C 0.3592 -0.30348 0.3592 -0.30741 0.36024 -0.31042 C 0.36198 -0.31551 0.36406 -0.3206 0.36597 -0.3257 C 0.3684 -0.33218 0.37431 -0.33704 0.37882 -0.34098 C 0.38177 -0.34028 0.38507 -0.34121 0.3875 -0.33912 C 0.38872 -0.33797 0.38403 -0.33889 0.38316 -0.33727 C 0.37969 -0.33148 0.38386 -0.32685 0.38038 -0.33148 " pathEditMode="relative" rAng="0" ptsTypes="fffffffff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37" y="-1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4.07407E-6 C 0.01232 -0.04306 0.06388 -0.08843 0.09131 -0.11435 C 0.09826 -0.12083 0.10451 -0.12894 0.11145 -0.13542 C 0.12725 -0.15 0.14374 -0.16343 0.15989 -0.17732 C 0.16701 -0.18357 0.17273 -0.19236 0.18003 -0.19815 C 0.18576 -0.20255 0.19253 -0.20394 0.1986 -0.20764 C 0.21214 -0.21597 0.22516 -0.22407 0.23853 -0.23241 C 0.24999 -0.23958 0.25676 -0.23889 0.26857 -0.24954 C 0.28732 -0.26644 0.30798 -0.2787 0.33003 -0.28588 C 0.33558 -0.29097 0.34374 -0.29653 0.3486 -0.30301 C 0.35815 -0.31574 0.36787 -0.32685 0.38141 -0.32963 C 0.37308 -0.3331 0.3743 -0.32755 0.3743 -0.31829 " pathEditMode="relative" ptsTypes="fffffffffff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55556E-6 C -0.06996 -0.01505 -0.14339 -0.02547 -0.20989 -0.05904 C -0.26787 -0.08843 -0.32395 -0.14283 -0.38419 -0.16205 C -0.43975 -0.17964 -0.49305 -0.18612 -0.54999 -0.18867 C -0.56857 -0.19098 -0.58714 -0.19399 -0.60572 -0.1963 C -0.6085 -0.19492 -0.61162 -0.19422 -0.61423 -0.19237 C -0.62308 -0.18658 -0.62482 -0.1683 -0.63003 -0.15811 C -0.63176 -0.1514 -0.63194 -0.14607 -0.63576 -0.14098 C -0.63471 -0.13982 -0.6335 -0.1389 -0.6328 -0.13728 C -0.63194 -0.13566 -0.63142 -0.13149 -0.63142 -0.13149 " pathEditMode="relative" ptsTypes="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C -0.0033 -0.00069 -0.00694 -0.00023 -0.01007 -0.00185 C -0.01319 -0.00347 -0.01528 -0.0081 -0.01858 -0.00949 C -0.01997 -0.01019 -0.02153 -0.01065 -0.02292 -0.01134 C -0.03125 -0.02292 -0.03698 -0.03681 -0.04427 -0.04954 C -0.04757 -0.05556 -0.0526 -0.06065 -0.05573 -0.06667 C -0.06007 -0.07523 -0.06441 -0.0912 -0.06997 -0.09907 C -0.07292 -0.11111 -0.08003 -0.12431 -0.0842 -0.13519 C -0.08802 -0.1456 -0.08802 -0.15162 -0.09427 -0.15995 C -0.09583 -0.16644 -0.09792 -0.16852 -0.10139 -0.17338 C -0.1033 -0.1838 -0.10521 -0.18171 -0.10851 -0.19051 C -0.1092 -0.19236 -0.10903 -0.19468 -0.11007 -0.19607 C -0.11233 -0.19907 -0.11615 -0.19931 -0.11858 -0.20185 C -0.12205 -0.20556 -0.12552 -0.20926 -0.12865 -0.21343 C -0.13142 -0.22477 -0.13403 -0.22662 -0.14288 -0.22662 " pathEditMode="relative" ptsTypes="ffffffffffffff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6.2963E-6 C -0.02048 -0.02291 -0.04722 -0.02476 -0.07135 -0.03819 C -0.07204 -0.03842 -0.1394 -0.07823 -0.15277 -0.08772 C -0.17951 -0.10694 -0.20624 -0.12569 -0.23281 -0.1449 C -0.24965 -0.15717 -0.26492 -0.1736 -0.28281 -0.18286 C -0.31353 -0.1986 -0.29548 -0.18819 -0.33558 -0.21712 C -0.37777 -0.24768 -0.41961 -0.28078 -0.46562 -0.30092 C -0.47899 -0.31435 -0.47412 -0.3074 -0.48142 -0.32013 C -0.48524 -0.34073 -0.51215 -0.34073 -0.5243 -0.34675 C -0.5302 -0.34976 -0.53558 -0.35462 -0.54131 -0.3581 C -0.56076 -0.36944 -0.58037 -0.37569 -0.60138 -0.37916 C -0.6269 -0.37777 -0.646 -0.37638 -0.66996 -0.36759 C -0.65607 -0.36041 -0.6427 -0.35092 -0.62847 -0.3449 C -0.63003 -0.3324 -0.6276 -0.33587 -0.63142 -0.33147 " pathEditMode="relative" ptsTypes="fffffffffffff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600" b="1" u="sng" dirty="0" smtClean="0">
                <a:solidFill>
                  <a:schemeClr val="tx1"/>
                </a:solidFill>
              </a:rPr>
              <a:t>tvrdá</a:t>
            </a:r>
            <a:r>
              <a:rPr lang="cs-CZ" sz="2600" b="1" dirty="0" smtClean="0">
                <a:solidFill>
                  <a:schemeClr val="tx1"/>
                </a:solidFill>
              </a:rPr>
              <a:t>                       </a:t>
            </a:r>
            <a:r>
              <a:rPr lang="cs-CZ" sz="2600" b="1" u="sng" dirty="0" smtClean="0">
                <a:solidFill>
                  <a:schemeClr val="tx1"/>
                </a:solidFill>
              </a:rPr>
              <a:t>měkká</a:t>
            </a:r>
            <a:r>
              <a:rPr lang="cs-CZ" sz="2600" b="1" dirty="0" smtClean="0">
                <a:solidFill>
                  <a:schemeClr val="tx1"/>
                </a:solidFill>
              </a:rPr>
              <a:t>                </a:t>
            </a:r>
            <a:r>
              <a:rPr lang="cs-CZ" sz="2600" b="1" u="sng" dirty="0" smtClean="0">
                <a:solidFill>
                  <a:schemeClr val="tx1"/>
                </a:solidFill>
              </a:rPr>
              <a:t>přivlastňovací</a:t>
            </a: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b="1" u="sng" dirty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55776" y="4817808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Milanova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896036" y="4810242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čirý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8416" y="5976048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babiččino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41125" y="5389984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známí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11760" y="5976048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podzimní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1920" y="5389984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kamarádův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44008" y="5976048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nemocný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084168" y="5389984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žabí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76256" y="5943283"/>
            <a:ext cx="2088232" cy="504056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zahradní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AFZHS9L4\MP9004387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722" y="548680"/>
            <a:ext cx="1044116" cy="104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1181 C -0.0007 -0.0162 -0.00018 -0.02106 0.0033 -0.02523 C 0.01892 -0.04375 0.03715 -0.05972 0.05468 -0.07477 C 0.07239 -0.08981 0.08767 -0.10972 0.10468 -0.12616 C 0.11996 -0.14097 0.13645 -0.1537 0.15191 -0.16806 C 0.15885 -0.17454 0.16371 -0.18426 0.17048 -0.19097 C 0.18576 -0.20625 0.2052 -0.22083 0.21753 -0.24051 C 0.22465 -0.25185 0.22413 -0.25162 0.23194 -0.26134 C 0.27066 -0.3088 0.21093 -0.23495 0.2533 -0.28426 C 0.26371 -0.2963 0.27291 -0.31042 0.28333 -0.32245 C 0.29444 -0.33518 0.30885 -0.34282 0.31909 -0.35671 C 0.32482 -0.36435 0.32951 -0.37315 0.33472 -0.38148 C 0.33732 -0.38565 0.33958 -0.39028 0.34184 -0.39468 C 0.3434 -0.39768 0.34739 -0.40093 0.34618 -0.40417 C 0.34514 -0.40718 0.34149 -0.40301 0.33906 -0.40231 C 0.33715 -0.39977 0.33559 -0.39653 0.33333 -0.39468 C 0.32968 -0.39167 0.32639 -0.39167 0.32326 -0.38704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52" y="-1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C -0.01146 -0.00347 -0.02188 -0.00833 -0.03281 -0.01343 C -0.04549 -0.02639 -0.05851 -0.03843 -0.07136 -0.05139 C -0.09063 -0.07083 -0.10174 -0.10324 -0.11858 -0.12569 C -0.13143 -0.14282 -0.14514 -0.1544 -0.15851 -0.16968 C -0.17448 -0.18773 -0.18993 -0.21921 -0.21129 -0.22477 C -0.22222 -0.23611 -0.23386 -0.24583 -0.24566 -0.25532 C -0.25729 -0.26458 -0.27205 -0.26389 -0.2842 -0.2706 C -0.2882 -0.27268 -0.2915 -0.27685 -0.29566 -0.27824 C -0.30417 -0.28102 -0.31181 -0.28426 -0.31997 -0.28773 C -0.32656 -0.29051 -0.33177 -0.29514 -0.33854 -0.29722 C -0.34636 -0.30417 -0.35643 -0.30718 -0.36563 -0.30856 C -0.3691 -0.30972 -0.37726 -0.31273 -0.37986 -0.31435 C -0.38316 -0.31643 -0.38577 -0.32268 -0.38854 -0.32569 C -0.39514 -0.33287 -0.40209 -0.33773 -0.40851 -0.34491 C -0.41615 -0.35347 -0.41979 -0.3588 -0.42986 -0.36204 C -0.43281 -0.37268 -0.42952 -0.37917 -0.43854 -0.37917 " pathEditMode="relative" ptsTypes="ffffffff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18519E-6 C 0.01407 -0.03078 0.03698 -0.053 0.05712 -0.07615 C 0.10938 -0.1361 0.17292 -0.16365 0.24011 -0.17708 C 0.26424 -0.18981 0.29532 -0.2037 0.31285 -0.23032 C 0.32657 -0.25115 0.35018 -0.29097 0.37275 -0.29698 C 0.37917 -0.30277 0.38716 -0.31157 0.39427 -0.3162 C 0.39792 -0.31851 0.40191 -0.31944 0.40573 -0.32175 C 0.40972 -0.32453 0.41285 -0.32893 0.41702 -0.33147 C 0.43351 -0.3412 0.45191 -0.3412 0.46841 -0.35231 C 0.47622 -0.3574 0.48403 -0.36157 0.49132 -0.36759 C 0.50712 -0.38055 0.49306 -0.37314 0.50695 -0.38657 C 0.51146 -0.39097 0.5165 -0.39444 0.52153 -0.39814 C 0.53733 -0.40972 0.55556 -0.40856 0.57136 -0.42083 C 0.57431 -0.42638 0.57934 -0.43009 0.58143 -0.4361 C 0.58334 -0.44166 0.58229 -0.46666 0.59011 -0.46666 " pathEditMode="relative" ptsTypes="ffffffffffffff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9.62963E-6 C -0.00799 -0.00394 -0.01355 -0.01413 -0.01858 -0.02292 C -0.03108 -0.04422 -0.03681 -0.0713 -0.0415 -0.09723 C -0.04272 -0.11227 -0.04428 -0.12524 -0.04862 -0.13913 C -0.04949 -0.14862 -0.04949 -0.15371 -0.0514 -0.16204 C -0.05226 -0.16598 -0.05435 -0.17338 -0.05435 -0.17338 C -0.05556 -0.18913 -0.05695 -0.19213 -0.06008 -0.20579 C -0.06129 -0.21088 -0.06199 -0.21598 -0.06286 -0.22107 C -0.06338 -0.22362 -0.06424 -0.22871 -0.06424 -0.22871 C -0.06529 -0.25695 -0.06233 -0.30001 -0.06858 -0.32593 C -0.0698 -0.33751 -0.07206 -0.35741 -0.0757 -0.36783 " pathEditMode="relative" ptsTypes="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 0.00046 C -0.01076 -0.05833 0.00347 -0.11759 0.01771 -0.17291 C 0.03229 -0.22986 0.05868 -0.3162 0.06632 -0.37662 C 0.07639 -0.45764 0.06684 -0.39653 0.07639 -0.43958 C 0.08056 -0.45856 0.08073 -0.47708 0.0934 -0.48912 C 0.09028 -0.4956 0.08924 -0.50069 0.08785 -0.5081 C 0.08733 -0.51898 0.08698 -0.52963 0.08629 -0.54051 C 0.08611 -0.54421 0.0849 -0.55185 0.0849 -0.55185 " pathEditMode="relative" ptsTypes="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 -0.00278 C 0.01371 -0.02894 0.01371 -0.02269 0.02326 -0.04283 C 0.02552 -0.04769 0.02673 -0.05325 0.02899 -0.05811 C 0.03802 -0.07686 0.04913 -0.08612 0.0618 -0.09792 C 0.0743 -0.10973 0.08611 -0.12269 0.09896 -0.13426 C 0.10399 -0.13889 0.10955 -0.14306 0.11319 -0.14954 C 0.11458 -0.15209 0.1158 -0.1551 0.11753 -0.15718 C 0.12413 -0.16482 0.12482 -0.16019 0.13038 -0.16852 C 0.14652 -0.19237 0.13194 -0.17709 0.14461 -0.18936 C 0.14687 -0.19885 0.15364 -0.20163 0.15885 -0.20857 C 0.16007 -0.21019 0.16041 -0.21274 0.1618 -0.21413 C 0.16857 -0.22153 0.17691 -0.22454 0.18316 -0.23334 C 0.18368 -0.23588 0.1835 -0.23889 0.18472 -0.24098 C 0.18698 -0.24538 0.19323 -0.25232 0.19323 -0.25209 C 0.19635 -0.26528 0.19461 -0.25602 0.19461 -0.28079 " pathEditMode="relative" rAng="0" ptsTypes="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19" y="-1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-0.02685 C -0.03056 -0.04491 -0.05903 -0.06967 -0.0816 -0.09722 C -0.09913 -0.11875 -0.11441 -0.14398 -0.13316 -0.16389 C -0.15278 -0.18472 -0.1757 -0.20046 -0.1974 -0.21736 C -0.20972 -0.22708 -0.21927 -0.23495 -0.23316 -0.24004 C -0.23715 -0.24444 -0.24271 -0.24629 -0.24601 -0.25162 C -0.24809 -0.25486 -0.24757 -0.26065 -0.25017 -0.26296 C -0.25851 -0.2706 -0.2684 -0.27407 -0.27743 -0.28009 C -0.30208 -0.29653 -0.33299 -0.31921 -0.35313 -0.34097 C -0.36823 -0.35717 -0.38472 -0.36991 -0.40017 -0.38495 C -0.40955 -0.39421 -0.41754 -0.40694 -0.42743 -0.41528 C -0.42969 -0.42014 -0.43698 -0.42916 -0.42743 -0.425 C -0.41858 -0.41319 -0.41997 -0.39537 -0.41163 -0.38495 C -0.41059 -0.38055 -0.41042 -0.37569 -0.40886 -0.37153 C -0.40764 -0.36829 -0.40504 -0.36643 -0.40313 -0.36389 C -0.40261 -0.36134 -0.40261 -0.35856 -0.40174 -0.35625 C -0.39844 -0.34768 -0.39879 -0.35579 -0.39879 -0.35069 " pathEditMode="relative" rAng="0" ptsTypes="ffffffffffffffff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701" y="-2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C -0.01371 -0.00695 -0.02725 -0.0125 -0.04149 -0.01713 C -0.06753 -0.03634 -0.09149 -0.05764 -0.11718 -0.07801 C -0.13836 -0.09491 -0.15763 -0.11528 -0.18142 -0.1257 C -0.18402 -0.12801 -0.18767 -0.12871 -0.1901 -0.13148 C -0.19236 -0.13403 -0.19375 -0.1382 -0.19583 -0.14097 C -0.19843 -0.14445 -0.20156 -0.14699 -0.20434 -0.15046 C -0.20885 -0.16945 -0.22517 -0.18171 -0.23437 -0.1963 C -0.24149 -0.20764 -0.24878 -0.21898 -0.25572 -0.23056 C -0.26024 -0.23796 -0.26406 -0.24607 -0.26996 -0.25139 C -0.27135 -0.25463 -0.27274 -0.25787 -0.2743 -0.26088 C -0.27656 -0.26551 -0.28142 -0.27431 -0.28142 -0.27431 C -0.28315 -0.28125 -0.2901 -0.29329 -0.2901 -0.29329 C -0.29253 -0.30625 -0.29739 -0.31736 -0.30138 -0.32963 C -0.30381 -0.33681 -0.30572 -0.34514 -0.31006 -0.35046 C -0.31163 -0.35671 -0.31718 -0.36759 -0.31718 -0.36759 C -0.31875 -0.37662 -0.31684 -0.37408 -0.32152 -0.37708 " pathEditMode="relative" ptsTypes="ffffffffffffffff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-0.02315 C -0.02118 -0.03889 -0.04462 -0.04699 -0.06615 -0.05555 C -0.10052 -0.06921 -0.13473 -0.08542 -0.16615 -0.10903 C -0.18785 -0.12546 -0.2099 -0.15023 -0.22466 -0.17755 C -0.23195 -0.1912 -0.24219 -0.22245 -0.25469 -0.23287 C -0.29341 -0.26481 -0.3349 -0.28819 -0.36754 -0.33171 C -0.37396 -0.3544 -0.36563 -0.33148 -0.37605 -0.34514 C -0.37761 -0.34722 -0.37761 -0.35069 -0.379 -0.35278 C -0.38438 -0.36134 -0.38924 -0.36042 -0.39757 -0.36042 " pathEditMode="relative" rAng="0" ptsTypes="ffffffff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92" y="-1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46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499</TotalTime>
  <Words>100</Words>
  <Application>Microsoft Office PowerPoint</Application>
  <PresentationFormat>Předvádění na obrazovce (4:3)</PresentationFormat>
  <Paragraphs>73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Anotace</vt:lpstr>
      <vt:lpstr>Přídavná jména</vt:lpstr>
      <vt:lpstr>Zařaď přídavná jména k příslušnému druhu.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77</cp:revision>
  <dcterms:created xsi:type="dcterms:W3CDTF">2011-06-20T10:40:08Z</dcterms:created>
  <dcterms:modified xsi:type="dcterms:W3CDTF">2012-11-19T13:33:08Z</dcterms:modified>
</cp:coreProperties>
</file>