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diagrams/data2.xml" ContentType="application/vnd.openxmlformats-officedocument.drawingml.diagramData+xml"/>
  <Override PartName="/ppt/diagrams/layout2.xml" ContentType="application/vnd.openxmlformats-officedocument.drawingml.diagramLayout+xml"/>
  <Override PartName="/ppt/diagrams/quickStyle2.xml" ContentType="application/vnd.openxmlformats-officedocument.drawingml.diagramStyle+xml"/>
  <Override PartName="/ppt/diagrams/colors2.xml" ContentType="application/vnd.openxmlformats-officedocument.drawingml.diagramColors+xml"/>
  <Override PartName="/ppt/diagrams/drawing2.xml" ContentType="application/vnd.ms-office.drawingml.diagramDrawing+xml"/>
  <Override PartName="/ppt/diagrams/data3.xml" ContentType="application/vnd.openxmlformats-officedocument.drawingml.diagramData+xml"/>
  <Override PartName="/ppt/diagrams/layout3.xml" ContentType="application/vnd.openxmlformats-officedocument.drawingml.diagramLayout+xml"/>
  <Override PartName="/ppt/diagrams/quickStyle3.xml" ContentType="application/vnd.openxmlformats-officedocument.drawingml.diagramStyle+xml"/>
  <Override PartName="/ppt/diagrams/colors3.xml" ContentType="application/vnd.openxmlformats-officedocument.drawingml.diagramColors+xml"/>
  <Override PartName="/ppt/diagrams/drawing3.xml" ContentType="application/vnd.ms-office.drawingml.diagramDrawing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32" r:id="rId1"/>
  </p:sldMasterIdLst>
  <p:sldIdLst>
    <p:sldId id="256" r:id="rId2"/>
    <p:sldId id="257" r:id="rId3"/>
    <p:sldId id="261" r:id="rId4"/>
    <p:sldId id="262" r:id="rId5"/>
    <p:sldId id="263" r:id="rId6"/>
    <p:sldId id="258" r:id="rId7"/>
    <p:sldId id="260" r:id="rId8"/>
    <p:sldId id="264" r:id="rId9"/>
  </p:sldIdLst>
  <p:sldSz cx="9144000" cy="6858000" type="screen4x3"/>
  <p:notesSz cx="6858000" cy="973455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E3F06C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73" d="100"/>
          <a:sy n="73" d="100"/>
        </p:scale>
        <p:origin x="-1074" y="-102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heme" Target="theme/theme1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viewProps" Target="viewProps.xml"/><Relationship Id="rId5" Type="http://schemas.openxmlformats.org/officeDocument/2006/relationships/slide" Target="slides/slide4.xml"/><Relationship Id="rId10" Type="http://schemas.openxmlformats.org/officeDocument/2006/relationships/presProps" Target="presProps.xml"/><Relationship Id="rId4" Type="http://schemas.openxmlformats.org/officeDocument/2006/relationships/slide" Target="slides/slide3.xml"/><Relationship Id="rId9" Type="http://schemas.openxmlformats.org/officeDocument/2006/relationships/slide" Target="slides/slide8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2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3.xml><?xml version="1.0" encoding="utf-8"?>
<dgm:colorsDef xmlns:dgm="http://schemas.openxmlformats.org/drawingml/2006/diagram" xmlns:a="http://schemas.openxmlformats.org/drawingml/2006/main" uniqueId="urn:microsoft.com/office/officeart/2005/8/colors/accent4_5">
  <dgm:title val=""/>
  <dgm:desc val=""/>
  <dgm:catLst>
    <dgm:cat type="accent4" pri="11500"/>
  </dgm:catLst>
  <dgm:styleLbl name="node0">
    <dgm:fillClrLst meth="cycle">
      <a:schemeClr val="accent4">
        <a:alpha val="80000"/>
      </a:schemeClr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4">
        <a:alpha val="90000"/>
      </a:schemeClr>
      <a:schemeClr val="accent4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4">
        <a:alpha val="90000"/>
      </a:schemeClr>
      <a:schemeClr val="accent4">
        <a:alpha val="50000"/>
      </a:schemeClr>
    </dgm:fillClrLst>
    <dgm:linClrLst>
      <a:schemeClr val="accent4">
        <a:alpha val="90000"/>
      </a:schemeClr>
      <a:schemeClr val="accent4">
        <a:alpha val="50000"/>
      </a:schemeClr>
    </dgm:linClrLst>
    <dgm:effectClrLst/>
    <dgm:txLinClrLst/>
    <dgm:txFillClrLst/>
    <dgm:txEffectClrLst/>
  </dgm:styleLbl>
  <dgm:styleLbl name="lnNode1">
    <dgm:fillClrLst>
      <a:schemeClr val="accent4">
        <a:shade val="90000"/>
      </a:schemeClr>
      <a:schemeClr val="accent4">
        <a:alpha val="50000"/>
        <a:tint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4">
        <a:shade val="80000"/>
        <a:alpha val="50000"/>
      </a:schemeClr>
      <a:schemeClr val="accent4">
        <a:alpha val="8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4">
        <a:alpha val="70000"/>
      </a:schemeClr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4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>
        <a:alpha val="30000"/>
      </a:schemeClr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4">
        <a:tint val="50000"/>
        <a:alpha val="90000"/>
      </a:schemeClr>
      <a:schemeClr val="accent4">
        <a:tint val="20000"/>
        <a:alpha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4">
        <a:tint val="50000"/>
      </a:schemeClr>
      <a:schemeClr val="accent4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4">
        <a:tint val="50000"/>
      </a:schemeClr>
      <a:schemeClr val="accent4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4">
        <a:shade val="90000"/>
      </a:schemeClr>
      <a:schemeClr val="accent4">
        <a:tint val="50000"/>
      </a:schemeClr>
    </dgm:fillClrLst>
    <dgm:linClrLst>
      <a:schemeClr val="accent4">
        <a:shade val="90000"/>
      </a:schemeClr>
      <a:schemeClr val="accent4">
        <a:tint val="50000"/>
      </a:schemeClr>
    </dgm:linClrLst>
    <dgm:effectClrLst/>
    <dgm:txLinClrLst/>
    <dgm:txFillClrLst/>
    <dgm:txEffectClrLst/>
  </dgm:styleLbl>
  <dgm:styleLbl name="fgSibTrans2D1">
    <dgm:fillClrLst>
      <a:schemeClr val="accent4">
        <a:shade val="90000"/>
      </a:schemeClr>
      <a:schemeClr val="accent4">
        <a:tint val="50000"/>
      </a:schemeClr>
    </dgm:fillClrLst>
    <dgm:linClrLst>
      <a:schemeClr val="accent4">
        <a:shade val="90000"/>
      </a:schemeClr>
      <a:schemeClr val="accent4">
        <a:tint val="50000"/>
      </a:schemeClr>
    </dgm:linClrLst>
    <dgm:effectClrLst/>
    <dgm:txLinClrLst/>
    <dgm:txFillClrLst/>
    <dgm:txEffectClrLst/>
  </dgm:styleLbl>
  <dgm:styleLbl name="bgSibTrans2D1">
    <dgm:fillClrLst>
      <a:schemeClr val="accent4">
        <a:shade val="90000"/>
      </a:schemeClr>
      <a:schemeClr val="accent4">
        <a:tint val="50000"/>
      </a:schemeClr>
    </dgm:fillClrLst>
    <dgm:linClrLst>
      <a:schemeClr val="accent4">
        <a:shade val="90000"/>
      </a:schemeClr>
      <a:schemeClr val="accent4">
        <a:tint val="50000"/>
      </a:schemeClr>
    </dgm:linClrLst>
    <dgm:effectClrLst/>
    <dgm:txLinClrLst/>
    <dgm:txFillClrLst/>
    <dgm:txEffectClrLst/>
  </dgm:styleLbl>
  <dgm:styleLbl name="sibTrans1D1">
    <dgm:fillClrLst>
      <a:schemeClr val="accent4">
        <a:shade val="90000"/>
      </a:schemeClr>
      <a:schemeClr val="accent4">
        <a:tint val="50000"/>
      </a:schemeClr>
    </dgm:fillClrLst>
    <dgm:linClrLst>
      <a:schemeClr val="accent4">
        <a:shade val="90000"/>
      </a:schemeClr>
      <a:schemeClr val="accent4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4"/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4">
        <a:alpha val="90000"/>
      </a:schemeClr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4">
        <a:alpha val="90000"/>
      </a:schemeClr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4">
        <a:alpha val="90000"/>
      </a:schemeClr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>
        <a:alpha val="70000"/>
      </a:schemeClr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4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4">
        <a:shade val="80000"/>
      </a:schemeClr>
    </dgm:fillClrLst>
    <dgm:linClrLst meth="repeat">
      <a:schemeClr val="accent4">
        <a:shade val="80000"/>
      </a:schemeClr>
    </dgm:linClrLst>
    <dgm:effectClrLst/>
    <dgm:txLinClrLst/>
    <dgm:txFillClrLst/>
    <dgm:txEffectClrLst/>
  </dgm:styleLbl>
  <dgm:styleLbl name="parChTrans2D2">
    <dgm:fillClrLst meth="repeat">
      <a:schemeClr val="accent4">
        <a:tint val="90000"/>
      </a:schemeClr>
    </dgm:fillClrLst>
    <dgm:linClrLst meth="repeat">
      <a:schemeClr val="accent4">
        <a:tint val="90000"/>
      </a:schemeClr>
    </dgm:linClrLst>
    <dgm:effectClrLst/>
    <dgm:txLinClrLst/>
    <dgm:txFillClrLst/>
    <dgm:txEffectClrLst/>
  </dgm:styleLbl>
  <dgm:styleLbl name="parChTrans2D3">
    <dgm:fillClrLst meth="repeat">
      <a:schemeClr val="accent4">
        <a:tint val="70000"/>
      </a:schemeClr>
    </dgm:fillClrLst>
    <dgm:linClrLst meth="repeat">
      <a:schemeClr val="accent4">
        <a:tint val="70000"/>
      </a:schemeClr>
    </dgm:linClrLst>
    <dgm:effectClrLst/>
    <dgm:txLinClrLst/>
    <dgm:txFillClrLst/>
    <dgm:txEffectClrLst/>
  </dgm:styleLbl>
  <dgm:styleLbl name="parChTrans2D4">
    <dgm:fillClrLst meth="repeat">
      <a:schemeClr val="accent4">
        <a:tint val="50000"/>
      </a:schemeClr>
    </dgm:fillClrLst>
    <dgm:linClrLst meth="repeat">
      <a:schemeClr val="accent4">
        <a:tint val="50000"/>
      </a:schemeClr>
    </dgm:linClrLst>
    <dgm:effectClrLst/>
    <dgm:txLinClrLst/>
    <dgm:txFillClrLst meth="repeat">
      <a:schemeClr val="dk1"/>
    </dgm:txFillClrLst>
    <dgm:txEffectClrLst/>
  </dgm:styleLbl>
  <dgm:styleLbl name="parChTrans1D1">
    <dgm:fillClrLst meth="repeat">
      <a:schemeClr val="accent4">
        <a:shade val="80000"/>
      </a:schemeClr>
    </dgm:fillClrLst>
    <dgm:linClrLst meth="repeat">
      <a:schemeClr val="accent4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4">
        <a:tint val="90000"/>
      </a:schemeClr>
    </dgm:fillClrLst>
    <dgm:linClrLst meth="repeat">
      <a:schemeClr val="accent4">
        <a:tint val="9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4">
        <a:tint val="7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4">
        <a:tint val="50000"/>
      </a:schemeClr>
    </dgm:fillClrLst>
    <dgm:linClrLst meth="repeat">
      <a:schemeClr val="accent4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4">
        <a:alpha val="90000"/>
      </a:schemeClr>
      <a:schemeClr val="accent4">
        <a:alpha val="50000"/>
      </a:schemeClr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4">
        <a:alpha val="90000"/>
      </a:schemeClr>
      <a:schemeClr val="accent4">
        <a:alpha val="50000"/>
      </a:schemeClr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4">
        <a:alpha val="90000"/>
      </a:schemeClr>
      <a:schemeClr val="accent4">
        <a:alpha val="50000"/>
      </a:schemeClr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>
      <a:schemeClr val="accent4">
        <a:alpha val="90000"/>
      </a:schemeClr>
      <a:schemeClr val="accent4">
        <a:alpha val="50000"/>
      </a:schemeClr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4">
        <a:alpha val="90000"/>
      </a:schemeClr>
      <a:schemeClr val="accent4">
        <a:alpha val="50000"/>
      </a:schemeClr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4">
        <a:alpha val="90000"/>
      </a:schemeClr>
      <a:schemeClr val="accent4">
        <a:alpha val="50000"/>
      </a:schemeClr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4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4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4">
        <a:alpha val="90000"/>
        <a:tint val="40000"/>
      </a:schemeClr>
      <a:schemeClr val="accent4">
        <a:alpha val="50000"/>
        <a:tint val="40000"/>
      </a:schemeClr>
    </dgm:fillClrLst>
    <dgm:linClrLst meth="repeat">
      <a:schemeClr val="accent4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4">
        <a:alpha val="90000"/>
        <a:tint val="40000"/>
      </a:schemeClr>
    </dgm:fillClrLst>
    <dgm:linClrLst meth="repeat">
      <a:schemeClr val="accent4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4">
        <a:alpha val="90000"/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4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4">
        <a:tint val="90000"/>
      </a:schemeClr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4">
        <a:tint val="70000"/>
      </a:schemeClr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4">
        <a:tint val="50000"/>
      </a:schemeClr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4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4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4">
        <a:tint val="50000"/>
        <a:alpha val="40000"/>
      </a:schemeClr>
    </dgm:fillClrLst>
    <dgm:linClrLst meth="repeat">
      <a:schemeClr val="accent4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4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757F3AB3-0718-4624-B441-E567A8F0AB56}" type="doc">
      <dgm:prSet loTypeId="urn:microsoft.com/office/officeart/2005/8/layout/target3" loCatId="relationship" qsTypeId="urn:microsoft.com/office/officeart/2005/8/quickstyle/simple3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B651F6E3-6281-48DB-9319-2AEAFDAE7572}">
      <dgm:prSet/>
      <dgm:spPr/>
      <dgm:t>
        <a:bodyPr/>
        <a:lstStyle/>
        <a:p>
          <a:pPr rtl="0"/>
          <a:r>
            <a:rPr lang="cs-CZ" dirty="0" smtClean="0"/>
            <a:t>VY_32_INOVACE_20_Český </a:t>
          </a:r>
          <a:r>
            <a:rPr lang="cs-CZ" dirty="0" smtClean="0"/>
            <a:t>jazyk pro 7. ročník_Pád a vzor podstatných jmen</a:t>
          </a:r>
          <a:endParaRPr lang="cs-CZ" dirty="0"/>
        </a:p>
      </dgm:t>
    </dgm:pt>
    <dgm:pt modelId="{A571E265-742E-411A-ABCF-E39FDBC7528A}" type="parTrans" cxnId="{7BC66EC3-EBD6-4F3A-99ED-9D25F66FFA51}">
      <dgm:prSet/>
      <dgm:spPr/>
      <dgm:t>
        <a:bodyPr/>
        <a:lstStyle/>
        <a:p>
          <a:endParaRPr lang="cs-CZ"/>
        </a:p>
      </dgm:t>
    </dgm:pt>
    <dgm:pt modelId="{E33260FE-399D-481C-B2D6-3B35DD16DC84}" type="sibTrans" cxnId="{7BC66EC3-EBD6-4F3A-99ED-9D25F66FFA51}">
      <dgm:prSet/>
      <dgm:spPr/>
      <dgm:t>
        <a:bodyPr/>
        <a:lstStyle/>
        <a:p>
          <a:endParaRPr lang="cs-CZ"/>
        </a:p>
      </dgm:t>
    </dgm:pt>
    <dgm:pt modelId="{D1D4F407-5343-4D3F-B5B9-D407B03CAEB4}">
      <dgm:prSet/>
      <dgm:spPr/>
      <dgm:t>
        <a:bodyPr/>
        <a:lstStyle/>
        <a:p>
          <a:pPr rtl="0"/>
          <a:r>
            <a:rPr lang="cs-CZ" dirty="0" smtClean="0"/>
            <a:t>ZŠ Týnec nad Labem</a:t>
          </a:r>
          <a:endParaRPr lang="cs-CZ" dirty="0"/>
        </a:p>
      </dgm:t>
    </dgm:pt>
    <dgm:pt modelId="{FB3E2B41-81AD-4068-9354-4B764E7CC2F7}" type="parTrans" cxnId="{14367CC6-B9B1-40CF-BBB3-C17F79391DAE}">
      <dgm:prSet/>
      <dgm:spPr/>
      <dgm:t>
        <a:bodyPr/>
        <a:lstStyle/>
        <a:p>
          <a:endParaRPr lang="cs-CZ"/>
        </a:p>
      </dgm:t>
    </dgm:pt>
    <dgm:pt modelId="{878E4EBE-18EA-43B6-B589-1210E1E4CF6A}" type="sibTrans" cxnId="{14367CC6-B9B1-40CF-BBB3-C17F79391DAE}">
      <dgm:prSet/>
      <dgm:spPr/>
      <dgm:t>
        <a:bodyPr/>
        <a:lstStyle/>
        <a:p>
          <a:endParaRPr lang="cs-CZ"/>
        </a:p>
      </dgm:t>
    </dgm:pt>
    <dgm:pt modelId="{D1B46980-6531-4606-95E6-44980827E919}">
      <dgm:prSet/>
      <dgm:spPr/>
      <dgm:t>
        <a:bodyPr/>
        <a:lstStyle/>
        <a:p>
          <a:pPr rtl="0"/>
          <a:r>
            <a:rPr lang="cs-CZ" dirty="0" smtClean="0"/>
            <a:t>AUTOR: Mgr. Eva Sixtová</a:t>
          </a:r>
          <a:endParaRPr lang="cs-CZ" dirty="0"/>
        </a:p>
      </dgm:t>
    </dgm:pt>
    <dgm:pt modelId="{4F7B2CF5-A270-4D61-A510-1C1C5A4DCD3B}" type="parTrans" cxnId="{AB906E97-3CD9-4E05-91AE-864F8E394536}">
      <dgm:prSet/>
      <dgm:spPr/>
      <dgm:t>
        <a:bodyPr/>
        <a:lstStyle/>
        <a:p>
          <a:endParaRPr lang="cs-CZ"/>
        </a:p>
      </dgm:t>
    </dgm:pt>
    <dgm:pt modelId="{CFF69701-2866-4EF5-BFB5-F3F9B72EB817}" type="sibTrans" cxnId="{AB906E97-3CD9-4E05-91AE-864F8E394536}">
      <dgm:prSet/>
      <dgm:spPr/>
      <dgm:t>
        <a:bodyPr/>
        <a:lstStyle/>
        <a:p>
          <a:endParaRPr lang="cs-CZ"/>
        </a:p>
      </dgm:t>
    </dgm:pt>
    <dgm:pt modelId="{D8197B8C-B260-4A16-BDF4-0947B075E274}">
      <dgm:prSet/>
      <dgm:spPr/>
      <dgm:t>
        <a:bodyPr/>
        <a:lstStyle/>
        <a:p>
          <a:pPr rtl="0"/>
          <a:r>
            <a:rPr lang="cs-CZ" dirty="0" smtClean="0"/>
            <a:t>Téma: Pád a </a:t>
          </a:r>
          <a:r>
            <a:rPr lang="cs-CZ" smtClean="0"/>
            <a:t>vzor podstatných </a:t>
          </a:r>
          <a:r>
            <a:rPr lang="cs-CZ" dirty="0" smtClean="0"/>
            <a:t>jmen</a:t>
          </a:r>
          <a:endParaRPr lang="cs-CZ" dirty="0"/>
        </a:p>
      </dgm:t>
    </dgm:pt>
    <dgm:pt modelId="{51C5993D-B262-45E6-B66E-76BC9D6D883D}" type="parTrans" cxnId="{EDF6FE6B-9DBE-4D7B-B8FD-7098875B4EED}">
      <dgm:prSet/>
      <dgm:spPr/>
      <dgm:t>
        <a:bodyPr/>
        <a:lstStyle/>
        <a:p>
          <a:endParaRPr lang="cs-CZ"/>
        </a:p>
      </dgm:t>
    </dgm:pt>
    <dgm:pt modelId="{1AEC7F05-E0FE-459C-BD47-224AC9D7BEE4}" type="sibTrans" cxnId="{EDF6FE6B-9DBE-4D7B-B8FD-7098875B4EED}">
      <dgm:prSet/>
      <dgm:spPr/>
      <dgm:t>
        <a:bodyPr/>
        <a:lstStyle/>
        <a:p>
          <a:endParaRPr lang="cs-CZ"/>
        </a:p>
      </dgm:t>
    </dgm:pt>
    <dgm:pt modelId="{4C35D32F-0EAB-4CD7-82EE-45574DC2A586}">
      <dgm:prSet/>
      <dgm:spPr/>
      <dgm:t>
        <a:bodyPr/>
        <a:lstStyle/>
        <a:p>
          <a:pPr rtl="0"/>
          <a:r>
            <a:rPr lang="cs-CZ" dirty="0" smtClean="0"/>
            <a:t>CZ.1.07/1.4.00/21.1921</a:t>
          </a:r>
          <a:endParaRPr lang="cs-CZ" dirty="0"/>
        </a:p>
      </dgm:t>
    </dgm:pt>
    <dgm:pt modelId="{A15F02C0-547C-48B3-9D05-E7F145EBF3C4}" type="parTrans" cxnId="{2221FB34-310D-4638-ACAE-9ACC709E4926}">
      <dgm:prSet/>
      <dgm:spPr/>
      <dgm:t>
        <a:bodyPr/>
        <a:lstStyle/>
        <a:p>
          <a:endParaRPr lang="cs-CZ"/>
        </a:p>
      </dgm:t>
    </dgm:pt>
    <dgm:pt modelId="{8C5711BF-38F0-4590-B6BC-B3119A33CA2E}" type="sibTrans" cxnId="{2221FB34-310D-4638-ACAE-9ACC709E4926}">
      <dgm:prSet/>
      <dgm:spPr/>
      <dgm:t>
        <a:bodyPr/>
        <a:lstStyle/>
        <a:p>
          <a:endParaRPr lang="cs-CZ"/>
        </a:p>
      </dgm:t>
    </dgm:pt>
    <dgm:pt modelId="{D516C445-73D7-4476-B7BA-BB00A3768C1E}">
      <dgm:prSet/>
      <dgm:spPr/>
      <dgm:t>
        <a:bodyPr/>
        <a:lstStyle/>
        <a:p>
          <a:r>
            <a:rPr lang="cs-CZ" smtClean="0"/>
            <a:t>Vytvořeno: červenec 2012</a:t>
          </a:r>
          <a:endParaRPr lang="cs-CZ" dirty="0"/>
        </a:p>
      </dgm:t>
    </dgm:pt>
    <dgm:pt modelId="{BE342E28-BA68-429C-B0CE-AA725D69721A}" type="parTrans" cxnId="{032B469D-F505-4B07-AD37-E439BAADA9E0}">
      <dgm:prSet/>
      <dgm:spPr/>
      <dgm:t>
        <a:bodyPr/>
        <a:lstStyle/>
        <a:p>
          <a:endParaRPr lang="cs-CZ"/>
        </a:p>
      </dgm:t>
    </dgm:pt>
    <dgm:pt modelId="{BFDBB96E-5041-48BD-B9DF-49CBEE316119}" type="sibTrans" cxnId="{032B469D-F505-4B07-AD37-E439BAADA9E0}">
      <dgm:prSet/>
      <dgm:spPr/>
      <dgm:t>
        <a:bodyPr/>
        <a:lstStyle/>
        <a:p>
          <a:endParaRPr lang="cs-CZ"/>
        </a:p>
      </dgm:t>
    </dgm:pt>
    <dgm:pt modelId="{333A1088-737F-45CB-B68E-254E46348037}" type="pres">
      <dgm:prSet presAssocID="{757F3AB3-0718-4624-B441-E567A8F0AB56}" presName="Name0" presStyleCnt="0">
        <dgm:presLayoutVars>
          <dgm:chMax val="7"/>
          <dgm:dir/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F5ABB229-8D3B-4694-996A-96F23CF14429}" type="pres">
      <dgm:prSet presAssocID="{D1D4F407-5343-4D3F-B5B9-D407B03CAEB4}" presName="circle1" presStyleLbl="node1" presStyleIdx="0" presStyleCnt="6"/>
      <dgm:spPr/>
      <dgm:t>
        <a:bodyPr/>
        <a:lstStyle/>
        <a:p>
          <a:endParaRPr lang="cs-CZ"/>
        </a:p>
      </dgm:t>
    </dgm:pt>
    <dgm:pt modelId="{F41139FD-01EE-4571-8B17-4FB00FC51163}" type="pres">
      <dgm:prSet presAssocID="{D1D4F407-5343-4D3F-B5B9-D407B03CAEB4}" presName="space" presStyleCnt="0"/>
      <dgm:spPr/>
      <dgm:t>
        <a:bodyPr/>
        <a:lstStyle/>
        <a:p>
          <a:endParaRPr lang="cs-CZ"/>
        </a:p>
      </dgm:t>
    </dgm:pt>
    <dgm:pt modelId="{D005CE8C-CC26-4C3E-AC11-E15060ECD759}" type="pres">
      <dgm:prSet presAssocID="{D1D4F407-5343-4D3F-B5B9-D407B03CAEB4}" presName="rect1" presStyleLbl="alignAcc1" presStyleIdx="0" presStyleCnt="6"/>
      <dgm:spPr/>
      <dgm:t>
        <a:bodyPr/>
        <a:lstStyle/>
        <a:p>
          <a:endParaRPr lang="cs-CZ"/>
        </a:p>
      </dgm:t>
    </dgm:pt>
    <dgm:pt modelId="{2C702D82-9B77-49B7-9568-BB8EB47C3372}" type="pres">
      <dgm:prSet presAssocID="{D1B46980-6531-4606-95E6-44980827E919}" presName="vertSpace2" presStyleLbl="node1" presStyleIdx="0" presStyleCnt="6"/>
      <dgm:spPr/>
      <dgm:t>
        <a:bodyPr/>
        <a:lstStyle/>
        <a:p>
          <a:endParaRPr lang="cs-CZ"/>
        </a:p>
      </dgm:t>
    </dgm:pt>
    <dgm:pt modelId="{A52A0455-90FF-4808-ABD0-F02540D31D5A}" type="pres">
      <dgm:prSet presAssocID="{D1B46980-6531-4606-95E6-44980827E919}" presName="circle2" presStyleLbl="node1" presStyleIdx="1" presStyleCnt="6"/>
      <dgm:spPr/>
      <dgm:t>
        <a:bodyPr/>
        <a:lstStyle/>
        <a:p>
          <a:endParaRPr lang="cs-CZ"/>
        </a:p>
      </dgm:t>
    </dgm:pt>
    <dgm:pt modelId="{6140AFEC-043D-4C43-A2F9-D0F5331DF3A3}" type="pres">
      <dgm:prSet presAssocID="{D1B46980-6531-4606-95E6-44980827E919}" presName="rect2" presStyleLbl="alignAcc1" presStyleIdx="1" presStyleCnt="6"/>
      <dgm:spPr/>
      <dgm:t>
        <a:bodyPr/>
        <a:lstStyle/>
        <a:p>
          <a:endParaRPr lang="cs-CZ"/>
        </a:p>
      </dgm:t>
    </dgm:pt>
    <dgm:pt modelId="{9358AC05-5D7D-4327-9F80-1AD486AEA664}" type="pres">
      <dgm:prSet presAssocID="{B651F6E3-6281-48DB-9319-2AEAFDAE7572}" presName="vertSpace3" presStyleLbl="node1" presStyleIdx="1" presStyleCnt="6"/>
      <dgm:spPr/>
      <dgm:t>
        <a:bodyPr/>
        <a:lstStyle/>
        <a:p>
          <a:endParaRPr lang="cs-CZ"/>
        </a:p>
      </dgm:t>
    </dgm:pt>
    <dgm:pt modelId="{313FC574-E1CD-4FB4-B054-0B805CE0447D}" type="pres">
      <dgm:prSet presAssocID="{B651F6E3-6281-48DB-9319-2AEAFDAE7572}" presName="circle3" presStyleLbl="node1" presStyleIdx="2" presStyleCnt="6"/>
      <dgm:spPr/>
      <dgm:t>
        <a:bodyPr/>
        <a:lstStyle/>
        <a:p>
          <a:endParaRPr lang="cs-CZ"/>
        </a:p>
      </dgm:t>
    </dgm:pt>
    <dgm:pt modelId="{619D679B-A015-4ECF-8348-D1034C574F40}" type="pres">
      <dgm:prSet presAssocID="{B651F6E3-6281-48DB-9319-2AEAFDAE7572}" presName="rect3" presStyleLbl="alignAcc1" presStyleIdx="2" presStyleCnt="6"/>
      <dgm:spPr/>
      <dgm:t>
        <a:bodyPr/>
        <a:lstStyle/>
        <a:p>
          <a:endParaRPr lang="cs-CZ"/>
        </a:p>
      </dgm:t>
    </dgm:pt>
    <dgm:pt modelId="{322283A8-4A27-4CDA-BAE3-F381106A9174}" type="pres">
      <dgm:prSet presAssocID="{D8197B8C-B260-4A16-BDF4-0947B075E274}" presName="vertSpace4" presStyleLbl="node1" presStyleIdx="2" presStyleCnt="6"/>
      <dgm:spPr/>
      <dgm:t>
        <a:bodyPr/>
        <a:lstStyle/>
        <a:p>
          <a:endParaRPr lang="cs-CZ"/>
        </a:p>
      </dgm:t>
    </dgm:pt>
    <dgm:pt modelId="{FFC9F71D-1B4F-4AD9-A4A6-86ADEFC8AF5C}" type="pres">
      <dgm:prSet presAssocID="{D8197B8C-B260-4A16-BDF4-0947B075E274}" presName="circle4" presStyleLbl="node1" presStyleIdx="3" presStyleCnt="6"/>
      <dgm:spPr/>
      <dgm:t>
        <a:bodyPr/>
        <a:lstStyle/>
        <a:p>
          <a:endParaRPr lang="cs-CZ"/>
        </a:p>
      </dgm:t>
    </dgm:pt>
    <dgm:pt modelId="{25B08C86-7E15-44DC-BE7F-FFB55DD49D12}" type="pres">
      <dgm:prSet presAssocID="{D8197B8C-B260-4A16-BDF4-0947B075E274}" presName="rect4" presStyleLbl="alignAcc1" presStyleIdx="3" presStyleCnt="6"/>
      <dgm:spPr/>
      <dgm:t>
        <a:bodyPr/>
        <a:lstStyle/>
        <a:p>
          <a:endParaRPr lang="cs-CZ"/>
        </a:p>
      </dgm:t>
    </dgm:pt>
    <dgm:pt modelId="{76644BE8-9D7C-4C09-B250-3D10AF48CBB7}" type="pres">
      <dgm:prSet presAssocID="{4C35D32F-0EAB-4CD7-82EE-45574DC2A586}" presName="vertSpace5" presStyleLbl="node1" presStyleIdx="3" presStyleCnt="6"/>
      <dgm:spPr/>
      <dgm:t>
        <a:bodyPr/>
        <a:lstStyle/>
        <a:p>
          <a:endParaRPr lang="cs-CZ"/>
        </a:p>
      </dgm:t>
    </dgm:pt>
    <dgm:pt modelId="{EE85B701-7295-41C0-BA7A-34D3756A2AE6}" type="pres">
      <dgm:prSet presAssocID="{4C35D32F-0EAB-4CD7-82EE-45574DC2A586}" presName="circle5" presStyleLbl="node1" presStyleIdx="4" presStyleCnt="6"/>
      <dgm:spPr/>
      <dgm:t>
        <a:bodyPr/>
        <a:lstStyle/>
        <a:p>
          <a:endParaRPr lang="cs-CZ"/>
        </a:p>
      </dgm:t>
    </dgm:pt>
    <dgm:pt modelId="{8BEBB6EC-1DAA-4CAC-8A25-BC0FCBD5DBD5}" type="pres">
      <dgm:prSet presAssocID="{4C35D32F-0EAB-4CD7-82EE-45574DC2A586}" presName="rect5" presStyleLbl="alignAcc1" presStyleIdx="4" presStyleCnt="6" custLinFactNeighborX="-55" custLinFactNeighborY="5382"/>
      <dgm:spPr/>
      <dgm:t>
        <a:bodyPr/>
        <a:lstStyle/>
        <a:p>
          <a:endParaRPr lang="cs-CZ"/>
        </a:p>
      </dgm:t>
    </dgm:pt>
    <dgm:pt modelId="{D0141CE6-94B4-4F99-8D28-F1589F3264B4}" type="pres">
      <dgm:prSet presAssocID="{D516C445-73D7-4476-B7BA-BB00A3768C1E}" presName="vertSpace6" presStyleLbl="node1" presStyleIdx="4" presStyleCnt="6"/>
      <dgm:spPr/>
    </dgm:pt>
    <dgm:pt modelId="{4F5777A0-0A2B-4E61-BAF6-FE4DB7F6ADAA}" type="pres">
      <dgm:prSet presAssocID="{D516C445-73D7-4476-B7BA-BB00A3768C1E}" presName="circle6" presStyleLbl="node1" presStyleIdx="5" presStyleCnt="6"/>
      <dgm:spPr/>
    </dgm:pt>
    <dgm:pt modelId="{DE7E15C3-C6A5-4A07-BF08-ECDF15CDBE8C}" type="pres">
      <dgm:prSet presAssocID="{D516C445-73D7-4476-B7BA-BB00A3768C1E}" presName="rect6" presStyleLbl="alignAcc1" presStyleIdx="5" presStyleCnt="6"/>
      <dgm:spPr/>
      <dgm:t>
        <a:bodyPr/>
        <a:lstStyle/>
        <a:p>
          <a:endParaRPr lang="cs-CZ"/>
        </a:p>
      </dgm:t>
    </dgm:pt>
    <dgm:pt modelId="{AED2198E-93D5-4001-81B4-73124B309672}" type="pres">
      <dgm:prSet presAssocID="{D1D4F407-5343-4D3F-B5B9-D407B03CAEB4}" presName="rect1ParTxNoCh" presStyleLbl="alignAcc1" presStyleIdx="5" presStyleCnt="6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2BE915AB-18AA-4053-B92C-3BFC9ED204BB}" type="pres">
      <dgm:prSet presAssocID="{D1B46980-6531-4606-95E6-44980827E919}" presName="rect2ParTxNoCh" presStyleLbl="alignAcc1" presStyleIdx="5" presStyleCnt="6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6BB5E863-4638-4E1D-BFDE-399D028AC4ED}" type="pres">
      <dgm:prSet presAssocID="{B651F6E3-6281-48DB-9319-2AEAFDAE7572}" presName="rect3ParTxNoCh" presStyleLbl="alignAcc1" presStyleIdx="5" presStyleCnt="6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5A5FFA88-C948-4069-8E93-59FA12366E83}" type="pres">
      <dgm:prSet presAssocID="{D8197B8C-B260-4A16-BDF4-0947B075E274}" presName="rect4ParTxNoCh" presStyleLbl="alignAcc1" presStyleIdx="5" presStyleCnt="6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890E4F0B-2866-4A3F-A3C7-2A14B1797930}" type="pres">
      <dgm:prSet presAssocID="{4C35D32F-0EAB-4CD7-82EE-45574DC2A586}" presName="rect5ParTxNoCh" presStyleLbl="alignAcc1" presStyleIdx="5" presStyleCnt="6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2D346AE8-6E92-4809-891D-D62279B88D47}" type="pres">
      <dgm:prSet presAssocID="{D516C445-73D7-4476-B7BA-BB00A3768C1E}" presName="rect6ParTxNoCh" presStyleLbl="alignAcc1" presStyleIdx="5" presStyleCnt="6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7780C161-DAD9-4F60-A667-1D81B3ADC70C}" type="presOf" srcId="{D1B46980-6531-4606-95E6-44980827E919}" destId="{6140AFEC-043D-4C43-A2F9-D0F5331DF3A3}" srcOrd="0" destOrd="0" presId="urn:microsoft.com/office/officeart/2005/8/layout/target3"/>
    <dgm:cxn modelId="{14367CC6-B9B1-40CF-BBB3-C17F79391DAE}" srcId="{757F3AB3-0718-4624-B441-E567A8F0AB56}" destId="{D1D4F407-5343-4D3F-B5B9-D407B03CAEB4}" srcOrd="0" destOrd="0" parTransId="{FB3E2B41-81AD-4068-9354-4B764E7CC2F7}" sibTransId="{878E4EBE-18EA-43B6-B589-1210E1E4CF6A}"/>
    <dgm:cxn modelId="{71FA4B6A-6B38-4990-84A0-ACE5A7CF0F8C}" type="presOf" srcId="{D516C445-73D7-4476-B7BA-BB00A3768C1E}" destId="{2D346AE8-6E92-4809-891D-D62279B88D47}" srcOrd="1" destOrd="0" presId="urn:microsoft.com/office/officeart/2005/8/layout/target3"/>
    <dgm:cxn modelId="{F8441908-D9A1-40BE-8B24-473AB4F1AF41}" type="presOf" srcId="{4C35D32F-0EAB-4CD7-82EE-45574DC2A586}" destId="{8BEBB6EC-1DAA-4CAC-8A25-BC0FCBD5DBD5}" srcOrd="0" destOrd="0" presId="urn:microsoft.com/office/officeart/2005/8/layout/target3"/>
    <dgm:cxn modelId="{7BF84B44-8D77-4309-B658-90EA9323895D}" type="presOf" srcId="{D1D4F407-5343-4D3F-B5B9-D407B03CAEB4}" destId="{D005CE8C-CC26-4C3E-AC11-E15060ECD759}" srcOrd="0" destOrd="0" presId="urn:microsoft.com/office/officeart/2005/8/layout/target3"/>
    <dgm:cxn modelId="{2221FB34-310D-4638-ACAE-9ACC709E4926}" srcId="{757F3AB3-0718-4624-B441-E567A8F0AB56}" destId="{4C35D32F-0EAB-4CD7-82EE-45574DC2A586}" srcOrd="4" destOrd="0" parTransId="{A15F02C0-547C-48B3-9D05-E7F145EBF3C4}" sibTransId="{8C5711BF-38F0-4590-B6BC-B3119A33CA2E}"/>
    <dgm:cxn modelId="{AF769983-0882-4D0F-BA01-B4517FB1125E}" type="presOf" srcId="{D1B46980-6531-4606-95E6-44980827E919}" destId="{2BE915AB-18AA-4053-B92C-3BFC9ED204BB}" srcOrd="1" destOrd="0" presId="urn:microsoft.com/office/officeart/2005/8/layout/target3"/>
    <dgm:cxn modelId="{370E1F76-DFA7-481D-A56D-83E8D97526D0}" type="presOf" srcId="{D1D4F407-5343-4D3F-B5B9-D407B03CAEB4}" destId="{AED2198E-93D5-4001-81B4-73124B309672}" srcOrd="1" destOrd="0" presId="urn:microsoft.com/office/officeart/2005/8/layout/target3"/>
    <dgm:cxn modelId="{EDF6FE6B-9DBE-4D7B-B8FD-7098875B4EED}" srcId="{757F3AB3-0718-4624-B441-E567A8F0AB56}" destId="{D8197B8C-B260-4A16-BDF4-0947B075E274}" srcOrd="3" destOrd="0" parTransId="{51C5993D-B262-45E6-B66E-76BC9D6D883D}" sibTransId="{1AEC7F05-E0FE-459C-BD47-224AC9D7BEE4}"/>
    <dgm:cxn modelId="{FB7A05B0-F93E-41B5-B3BD-CCD5DC9128D1}" type="presOf" srcId="{757F3AB3-0718-4624-B441-E567A8F0AB56}" destId="{333A1088-737F-45CB-B68E-254E46348037}" srcOrd="0" destOrd="0" presId="urn:microsoft.com/office/officeart/2005/8/layout/target3"/>
    <dgm:cxn modelId="{C336FDF4-C65B-4F9F-8367-399A8B586F30}" type="presOf" srcId="{B651F6E3-6281-48DB-9319-2AEAFDAE7572}" destId="{619D679B-A015-4ECF-8348-D1034C574F40}" srcOrd="0" destOrd="0" presId="urn:microsoft.com/office/officeart/2005/8/layout/target3"/>
    <dgm:cxn modelId="{83288FAF-6F6F-417F-BA36-2F3A69493077}" type="presOf" srcId="{D516C445-73D7-4476-B7BA-BB00A3768C1E}" destId="{DE7E15C3-C6A5-4A07-BF08-ECDF15CDBE8C}" srcOrd="0" destOrd="0" presId="urn:microsoft.com/office/officeart/2005/8/layout/target3"/>
    <dgm:cxn modelId="{032B469D-F505-4B07-AD37-E439BAADA9E0}" srcId="{757F3AB3-0718-4624-B441-E567A8F0AB56}" destId="{D516C445-73D7-4476-B7BA-BB00A3768C1E}" srcOrd="5" destOrd="0" parTransId="{BE342E28-BA68-429C-B0CE-AA725D69721A}" sibTransId="{BFDBB96E-5041-48BD-B9DF-49CBEE316119}"/>
    <dgm:cxn modelId="{FB34F70A-2036-4485-ACEB-C1BD4D5A5E95}" type="presOf" srcId="{D8197B8C-B260-4A16-BDF4-0947B075E274}" destId="{5A5FFA88-C948-4069-8E93-59FA12366E83}" srcOrd="1" destOrd="0" presId="urn:microsoft.com/office/officeart/2005/8/layout/target3"/>
    <dgm:cxn modelId="{D0C80F9F-84BE-4E60-999E-DCF2FE3D13A1}" type="presOf" srcId="{B651F6E3-6281-48DB-9319-2AEAFDAE7572}" destId="{6BB5E863-4638-4E1D-BFDE-399D028AC4ED}" srcOrd="1" destOrd="0" presId="urn:microsoft.com/office/officeart/2005/8/layout/target3"/>
    <dgm:cxn modelId="{CF3A664C-8BDF-4D4F-8D82-CB8D387F729C}" type="presOf" srcId="{4C35D32F-0EAB-4CD7-82EE-45574DC2A586}" destId="{890E4F0B-2866-4A3F-A3C7-2A14B1797930}" srcOrd="1" destOrd="0" presId="urn:microsoft.com/office/officeart/2005/8/layout/target3"/>
    <dgm:cxn modelId="{7BC66EC3-EBD6-4F3A-99ED-9D25F66FFA51}" srcId="{757F3AB3-0718-4624-B441-E567A8F0AB56}" destId="{B651F6E3-6281-48DB-9319-2AEAFDAE7572}" srcOrd="2" destOrd="0" parTransId="{A571E265-742E-411A-ABCF-E39FDBC7528A}" sibTransId="{E33260FE-399D-481C-B2D6-3B35DD16DC84}"/>
    <dgm:cxn modelId="{9DEA8773-2CEE-4925-97FA-DB806740743D}" type="presOf" srcId="{D8197B8C-B260-4A16-BDF4-0947B075E274}" destId="{25B08C86-7E15-44DC-BE7F-FFB55DD49D12}" srcOrd="0" destOrd="0" presId="urn:microsoft.com/office/officeart/2005/8/layout/target3"/>
    <dgm:cxn modelId="{AB906E97-3CD9-4E05-91AE-864F8E394536}" srcId="{757F3AB3-0718-4624-B441-E567A8F0AB56}" destId="{D1B46980-6531-4606-95E6-44980827E919}" srcOrd="1" destOrd="0" parTransId="{4F7B2CF5-A270-4D61-A510-1C1C5A4DCD3B}" sibTransId="{CFF69701-2866-4EF5-BFB5-F3F9B72EB817}"/>
    <dgm:cxn modelId="{0FB0741D-F457-490A-B833-C2882EB2522F}" type="presParOf" srcId="{333A1088-737F-45CB-B68E-254E46348037}" destId="{F5ABB229-8D3B-4694-996A-96F23CF14429}" srcOrd="0" destOrd="0" presId="urn:microsoft.com/office/officeart/2005/8/layout/target3"/>
    <dgm:cxn modelId="{202EB61D-B27B-4B9A-9444-CD4F3C78D24C}" type="presParOf" srcId="{333A1088-737F-45CB-B68E-254E46348037}" destId="{F41139FD-01EE-4571-8B17-4FB00FC51163}" srcOrd="1" destOrd="0" presId="urn:microsoft.com/office/officeart/2005/8/layout/target3"/>
    <dgm:cxn modelId="{4BDBA793-900D-4D45-82D6-270D34252D5D}" type="presParOf" srcId="{333A1088-737F-45CB-B68E-254E46348037}" destId="{D005CE8C-CC26-4C3E-AC11-E15060ECD759}" srcOrd="2" destOrd="0" presId="urn:microsoft.com/office/officeart/2005/8/layout/target3"/>
    <dgm:cxn modelId="{8CCA728C-3E47-40C4-AC75-36DD1244EC55}" type="presParOf" srcId="{333A1088-737F-45CB-B68E-254E46348037}" destId="{2C702D82-9B77-49B7-9568-BB8EB47C3372}" srcOrd="3" destOrd="0" presId="urn:microsoft.com/office/officeart/2005/8/layout/target3"/>
    <dgm:cxn modelId="{5953FA2A-32F5-4031-BC95-5C74D1E7C8C7}" type="presParOf" srcId="{333A1088-737F-45CB-B68E-254E46348037}" destId="{A52A0455-90FF-4808-ABD0-F02540D31D5A}" srcOrd="4" destOrd="0" presId="urn:microsoft.com/office/officeart/2005/8/layout/target3"/>
    <dgm:cxn modelId="{C79C76DE-2C82-491E-9C59-CD0CBFBA160E}" type="presParOf" srcId="{333A1088-737F-45CB-B68E-254E46348037}" destId="{6140AFEC-043D-4C43-A2F9-D0F5331DF3A3}" srcOrd="5" destOrd="0" presId="urn:microsoft.com/office/officeart/2005/8/layout/target3"/>
    <dgm:cxn modelId="{E800A5A8-D27B-4A6E-9183-663540D4EB50}" type="presParOf" srcId="{333A1088-737F-45CB-B68E-254E46348037}" destId="{9358AC05-5D7D-4327-9F80-1AD486AEA664}" srcOrd="6" destOrd="0" presId="urn:microsoft.com/office/officeart/2005/8/layout/target3"/>
    <dgm:cxn modelId="{12D162BD-48B6-4C13-A045-4BBFD83940BB}" type="presParOf" srcId="{333A1088-737F-45CB-B68E-254E46348037}" destId="{313FC574-E1CD-4FB4-B054-0B805CE0447D}" srcOrd="7" destOrd="0" presId="urn:microsoft.com/office/officeart/2005/8/layout/target3"/>
    <dgm:cxn modelId="{DFAFC5AA-618B-492E-AA53-6FDEA9D43B37}" type="presParOf" srcId="{333A1088-737F-45CB-B68E-254E46348037}" destId="{619D679B-A015-4ECF-8348-D1034C574F40}" srcOrd="8" destOrd="0" presId="urn:microsoft.com/office/officeart/2005/8/layout/target3"/>
    <dgm:cxn modelId="{ED244DE6-85A6-40B1-B654-45E0601B480F}" type="presParOf" srcId="{333A1088-737F-45CB-B68E-254E46348037}" destId="{322283A8-4A27-4CDA-BAE3-F381106A9174}" srcOrd="9" destOrd="0" presId="urn:microsoft.com/office/officeart/2005/8/layout/target3"/>
    <dgm:cxn modelId="{7BF74814-F302-4689-8E46-A09DE6C52CE5}" type="presParOf" srcId="{333A1088-737F-45CB-B68E-254E46348037}" destId="{FFC9F71D-1B4F-4AD9-A4A6-86ADEFC8AF5C}" srcOrd="10" destOrd="0" presId="urn:microsoft.com/office/officeart/2005/8/layout/target3"/>
    <dgm:cxn modelId="{6DF0A950-DBC5-4A5F-B12A-F13F2FE16904}" type="presParOf" srcId="{333A1088-737F-45CB-B68E-254E46348037}" destId="{25B08C86-7E15-44DC-BE7F-FFB55DD49D12}" srcOrd="11" destOrd="0" presId="urn:microsoft.com/office/officeart/2005/8/layout/target3"/>
    <dgm:cxn modelId="{9A3ECE47-5F7C-4474-9051-C57E4A751364}" type="presParOf" srcId="{333A1088-737F-45CB-B68E-254E46348037}" destId="{76644BE8-9D7C-4C09-B250-3D10AF48CBB7}" srcOrd="12" destOrd="0" presId="urn:microsoft.com/office/officeart/2005/8/layout/target3"/>
    <dgm:cxn modelId="{FFE99CC3-9562-41AC-B2DD-A2C62C0FAC0C}" type="presParOf" srcId="{333A1088-737F-45CB-B68E-254E46348037}" destId="{EE85B701-7295-41C0-BA7A-34D3756A2AE6}" srcOrd="13" destOrd="0" presId="urn:microsoft.com/office/officeart/2005/8/layout/target3"/>
    <dgm:cxn modelId="{274885E9-B057-4FDE-BDEF-5C0E824A271A}" type="presParOf" srcId="{333A1088-737F-45CB-B68E-254E46348037}" destId="{8BEBB6EC-1DAA-4CAC-8A25-BC0FCBD5DBD5}" srcOrd="14" destOrd="0" presId="urn:microsoft.com/office/officeart/2005/8/layout/target3"/>
    <dgm:cxn modelId="{924572D9-AEEB-4A77-B001-B35174907FA0}" type="presParOf" srcId="{333A1088-737F-45CB-B68E-254E46348037}" destId="{D0141CE6-94B4-4F99-8D28-F1589F3264B4}" srcOrd="15" destOrd="0" presId="urn:microsoft.com/office/officeart/2005/8/layout/target3"/>
    <dgm:cxn modelId="{F6A43E91-7E92-41A1-B436-C0F7844E97C6}" type="presParOf" srcId="{333A1088-737F-45CB-B68E-254E46348037}" destId="{4F5777A0-0A2B-4E61-BAF6-FE4DB7F6ADAA}" srcOrd="16" destOrd="0" presId="urn:microsoft.com/office/officeart/2005/8/layout/target3"/>
    <dgm:cxn modelId="{A3B67723-F048-4199-AE33-849F5E951455}" type="presParOf" srcId="{333A1088-737F-45CB-B68E-254E46348037}" destId="{DE7E15C3-C6A5-4A07-BF08-ECDF15CDBE8C}" srcOrd="17" destOrd="0" presId="urn:microsoft.com/office/officeart/2005/8/layout/target3"/>
    <dgm:cxn modelId="{13CDA376-51CC-43A4-BB28-D68FA4900018}" type="presParOf" srcId="{333A1088-737F-45CB-B68E-254E46348037}" destId="{AED2198E-93D5-4001-81B4-73124B309672}" srcOrd="18" destOrd="0" presId="urn:microsoft.com/office/officeart/2005/8/layout/target3"/>
    <dgm:cxn modelId="{43CC709B-1745-47B2-8A06-E8380F06E8A9}" type="presParOf" srcId="{333A1088-737F-45CB-B68E-254E46348037}" destId="{2BE915AB-18AA-4053-B92C-3BFC9ED204BB}" srcOrd="19" destOrd="0" presId="urn:microsoft.com/office/officeart/2005/8/layout/target3"/>
    <dgm:cxn modelId="{23FB4463-6545-4245-B514-AB668D3F89F0}" type="presParOf" srcId="{333A1088-737F-45CB-B68E-254E46348037}" destId="{6BB5E863-4638-4E1D-BFDE-399D028AC4ED}" srcOrd="20" destOrd="0" presId="urn:microsoft.com/office/officeart/2005/8/layout/target3"/>
    <dgm:cxn modelId="{E511B6D4-0D10-4AEB-B5EF-3B249F5AA9AF}" type="presParOf" srcId="{333A1088-737F-45CB-B68E-254E46348037}" destId="{5A5FFA88-C948-4069-8E93-59FA12366E83}" srcOrd="21" destOrd="0" presId="urn:microsoft.com/office/officeart/2005/8/layout/target3"/>
    <dgm:cxn modelId="{5EB60369-FD44-46BF-8A70-216DE17A7A42}" type="presParOf" srcId="{333A1088-737F-45CB-B68E-254E46348037}" destId="{890E4F0B-2866-4A3F-A3C7-2A14B1797930}" srcOrd="22" destOrd="0" presId="urn:microsoft.com/office/officeart/2005/8/layout/target3"/>
    <dgm:cxn modelId="{D7AC021B-7C58-423C-A798-4AAE58D14FD4}" type="presParOf" srcId="{333A1088-737F-45CB-B68E-254E46348037}" destId="{2D346AE8-6E92-4809-891D-D62279B88D47}" srcOrd="23" destOrd="0" presId="urn:microsoft.com/office/officeart/2005/8/layout/target3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2.xml><?xml version="1.0" encoding="utf-8"?>
<dgm:dataModel xmlns:dgm="http://schemas.openxmlformats.org/drawingml/2006/diagram" xmlns:a="http://schemas.openxmlformats.org/drawingml/2006/main">
  <dgm:ptLst>
    <dgm:pt modelId="{137B265D-DE29-4749-84DC-160D360006B0}" type="doc">
      <dgm:prSet loTypeId="urn:microsoft.com/office/officeart/2005/8/layout/vList2" loCatId="list" qsTypeId="urn:microsoft.com/office/officeart/2005/8/quickstyle/3d1" qsCatId="3D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2883FFBC-6C12-42C0-95FA-4EAC6188E4C7}">
      <dgm:prSet phldrT="[Text]"/>
      <dgm:spPr/>
      <dgm:t>
        <a:bodyPr/>
        <a:lstStyle/>
        <a:p>
          <a:pPr algn="ctr"/>
          <a:r>
            <a:rPr lang="cs-CZ" b="1" dirty="0" smtClean="0">
              <a:solidFill>
                <a:schemeClr val="accent2">
                  <a:lumMod val="75000"/>
                </a:schemeClr>
              </a:solidFill>
            </a:rPr>
            <a:t>PÁDY PODSTATNÝCH JMEN</a:t>
          </a:r>
          <a:endParaRPr lang="cs-CZ" dirty="0"/>
        </a:p>
      </dgm:t>
    </dgm:pt>
    <dgm:pt modelId="{C4CF6C49-6A3A-4187-9E35-58B3E8CCAA8E}" type="parTrans" cxnId="{543B4BB8-33FF-4C52-A3D5-88D3732E1FB9}">
      <dgm:prSet/>
      <dgm:spPr/>
      <dgm:t>
        <a:bodyPr/>
        <a:lstStyle/>
        <a:p>
          <a:pPr algn="ctr"/>
          <a:endParaRPr lang="cs-CZ"/>
        </a:p>
      </dgm:t>
    </dgm:pt>
    <dgm:pt modelId="{F1C87C36-2D73-4756-919E-E35087BB87D4}" type="sibTrans" cxnId="{543B4BB8-33FF-4C52-A3D5-88D3732E1FB9}">
      <dgm:prSet/>
      <dgm:spPr/>
      <dgm:t>
        <a:bodyPr/>
        <a:lstStyle/>
        <a:p>
          <a:pPr algn="ctr"/>
          <a:endParaRPr lang="cs-CZ"/>
        </a:p>
      </dgm:t>
    </dgm:pt>
    <dgm:pt modelId="{BA375449-F813-40E6-821C-999B7F760CBE}">
      <dgm:prSet phldrT="[Text]"/>
      <dgm:spPr/>
      <dgm:t>
        <a:bodyPr/>
        <a:lstStyle/>
        <a:p>
          <a:pPr algn="ctr"/>
          <a:r>
            <a:rPr lang="cs-CZ" dirty="0" smtClean="0"/>
            <a:t>vyjadřují různé vztahy podstatných jmen k jiným skutečnostem – slovním druhům</a:t>
          </a:r>
          <a:endParaRPr lang="cs-CZ" dirty="0"/>
        </a:p>
      </dgm:t>
    </dgm:pt>
    <dgm:pt modelId="{840FD465-F1E2-4E33-8053-A0ABD822688A}" type="parTrans" cxnId="{505CC224-3C9F-4766-AB72-A82A5E46FF7B}">
      <dgm:prSet/>
      <dgm:spPr/>
      <dgm:t>
        <a:bodyPr/>
        <a:lstStyle/>
        <a:p>
          <a:pPr algn="ctr"/>
          <a:endParaRPr lang="cs-CZ"/>
        </a:p>
      </dgm:t>
    </dgm:pt>
    <dgm:pt modelId="{BDC9E2BA-9BB5-43BE-8DA8-2E140034C8DA}" type="sibTrans" cxnId="{505CC224-3C9F-4766-AB72-A82A5E46FF7B}">
      <dgm:prSet/>
      <dgm:spPr/>
      <dgm:t>
        <a:bodyPr/>
        <a:lstStyle/>
        <a:p>
          <a:pPr algn="ctr"/>
          <a:endParaRPr lang="cs-CZ"/>
        </a:p>
      </dgm:t>
    </dgm:pt>
    <dgm:pt modelId="{44335F2C-0943-4AC4-A1D1-1920FD8EAFC4}">
      <dgm:prSet phldrT="[Text]"/>
      <dgm:spPr/>
      <dgm:t>
        <a:bodyPr/>
        <a:lstStyle/>
        <a:p>
          <a:pPr algn="ctr"/>
          <a:r>
            <a:rPr lang="cs-CZ" b="1" dirty="0" smtClean="0">
              <a:solidFill>
                <a:schemeClr val="accent2">
                  <a:lumMod val="75000"/>
                </a:schemeClr>
              </a:solidFill>
            </a:rPr>
            <a:t>VZORY PODSTATNÝCH JMEN</a:t>
          </a:r>
          <a:endParaRPr lang="cs-CZ" dirty="0"/>
        </a:p>
      </dgm:t>
    </dgm:pt>
    <dgm:pt modelId="{C9431987-A9A4-4ECE-AF54-1714B8E7D8B5}" type="parTrans" cxnId="{0B17458F-C948-44F4-8882-EA0ABE7B5700}">
      <dgm:prSet/>
      <dgm:spPr/>
      <dgm:t>
        <a:bodyPr/>
        <a:lstStyle/>
        <a:p>
          <a:pPr algn="ctr"/>
          <a:endParaRPr lang="cs-CZ"/>
        </a:p>
      </dgm:t>
    </dgm:pt>
    <dgm:pt modelId="{0B34F6A9-5485-49FA-8720-7033637DED40}" type="sibTrans" cxnId="{0B17458F-C948-44F4-8882-EA0ABE7B5700}">
      <dgm:prSet/>
      <dgm:spPr/>
      <dgm:t>
        <a:bodyPr/>
        <a:lstStyle/>
        <a:p>
          <a:pPr algn="ctr"/>
          <a:endParaRPr lang="cs-CZ"/>
        </a:p>
      </dgm:t>
    </dgm:pt>
    <dgm:pt modelId="{04135E62-EB1A-4B9A-AB0E-CEA35DD8C198}">
      <dgm:prSet phldrT="[Text]"/>
      <dgm:spPr/>
      <dgm:t>
        <a:bodyPr/>
        <a:lstStyle/>
        <a:p>
          <a:pPr algn="ctr"/>
          <a:r>
            <a:rPr lang="cs-CZ" dirty="0" smtClean="0">
              <a:solidFill>
                <a:schemeClr val="tx1"/>
              </a:solidFill>
            </a:rPr>
            <a:t>vzory úzce souvisí s rodem, číslem a pádem</a:t>
          </a:r>
          <a:endParaRPr lang="cs-CZ" dirty="0"/>
        </a:p>
      </dgm:t>
    </dgm:pt>
    <dgm:pt modelId="{3DC8F8EE-0FE4-45EB-92D0-7A35F27F7B9B}" type="parTrans" cxnId="{C12F6321-F009-4CD1-A517-0A011D672B79}">
      <dgm:prSet/>
      <dgm:spPr/>
      <dgm:t>
        <a:bodyPr/>
        <a:lstStyle/>
        <a:p>
          <a:pPr algn="ctr"/>
          <a:endParaRPr lang="cs-CZ"/>
        </a:p>
      </dgm:t>
    </dgm:pt>
    <dgm:pt modelId="{5C1D4CE7-DD9A-46FD-8091-0B0B03B7DB5F}" type="sibTrans" cxnId="{C12F6321-F009-4CD1-A517-0A011D672B79}">
      <dgm:prSet/>
      <dgm:spPr/>
      <dgm:t>
        <a:bodyPr/>
        <a:lstStyle/>
        <a:p>
          <a:pPr algn="ctr"/>
          <a:endParaRPr lang="cs-CZ"/>
        </a:p>
      </dgm:t>
    </dgm:pt>
    <dgm:pt modelId="{7E930B68-1C2C-42A6-BF0B-4DA4464CFBEB}">
      <dgm:prSet/>
      <dgm:spPr/>
      <dgm:t>
        <a:bodyPr/>
        <a:lstStyle/>
        <a:p>
          <a:pPr algn="ctr"/>
          <a:r>
            <a:rPr lang="cs-CZ" smtClean="0"/>
            <a:t>díky vzoru podle něhož skloňujeme podstatná jména zjistíme v určitém pádě jejich koncovku</a:t>
          </a:r>
          <a:endParaRPr lang="cs-CZ" dirty="0"/>
        </a:p>
      </dgm:t>
    </dgm:pt>
    <dgm:pt modelId="{5490B7E4-5380-497D-85FC-DFDD08009140}" type="parTrans" cxnId="{455164A9-4E01-42F9-A6AD-CBD1F9890D55}">
      <dgm:prSet/>
      <dgm:spPr/>
      <dgm:t>
        <a:bodyPr/>
        <a:lstStyle/>
        <a:p>
          <a:pPr algn="ctr"/>
          <a:endParaRPr lang="cs-CZ"/>
        </a:p>
      </dgm:t>
    </dgm:pt>
    <dgm:pt modelId="{F094E516-3786-4E45-85DA-950A78EFA616}" type="sibTrans" cxnId="{455164A9-4E01-42F9-A6AD-CBD1F9890D55}">
      <dgm:prSet/>
      <dgm:spPr/>
      <dgm:t>
        <a:bodyPr/>
        <a:lstStyle/>
        <a:p>
          <a:pPr algn="ctr"/>
          <a:endParaRPr lang="cs-CZ"/>
        </a:p>
      </dgm:t>
    </dgm:pt>
    <dgm:pt modelId="{568D3693-04C3-4D63-9FFF-C05CA49E979D}" type="pres">
      <dgm:prSet presAssocID="{137B265D-DE29-4749-84DC-160D360006B0}" presName="linear" presStyleCnt="0">
        <dgm:presLayoutVars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ADECCBEE-CC10-483D-894C-303ADAEBF7AC}" type="pres">
      <dgm:prSet presAssocID="{2883FFBC-6C12-42C0-95FA-4EAC6188E4C7}" presName="parentText" presStyleLbl="node1" presStyleIdx="0" presStyleCnt="2">
        <dgm:presLayoutVars>
          <dgm:chMax val="0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A6AF06C3-8898-4545-B45F-EC29BE19C49A}" type="pres">
      <dgm:prSet presAssocID="{2883FFBC-6C12-42C0-95FA-4EAC6188E4C7}" presName="childText" presStyleLbl="revTx" presStyleIdx="0" presStyleCnt="2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3A9DBD90-4567-43C9-9AED-DFECBFF09A2E}" type="pres">
      <dgm:prSet presAssocID="{44335F2C-0943-4AC4-A1D1-1920FD8EAFC4}" presName="parentText" presStyleLbl="node1" presStyleIdx="1" presStyleCnt="2">
        <dgm:presLayoutVars>
          <dgm:chMax val="0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D7B6BAC2-CF5D-4A4E-B29E-43E549FCA3F0}" type="pres">
      <dgm:prSet presAssocID="{44335F2C-0943-4AC4-A1D1-1920FD8EAFC4}" presName="childText" presStyleLbl="revTx" presStyleIdx="1" presStyleCnt="2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455164A9-4E01-42F9-A6AD-CBD1F9890D55}" srcId="{44335F2C-0943-4AC4-A1D1-1920FD8EAFC4}" destId="{7E930B68-1C2C-42A6-BF0B-4DA4464CFBEB}" srcOrd="1" destOrd="0" parTransId="{5490B7E4-5380-497D-85FC-DFDD08009140}" sibTransId="{F094E516-3786-4E45-85DA-950A78EFA616}"/>
    <dgm:cxn modelId="{91331D03-1B87-40FF-BB87-56BD31BC8037}" type="presOf" srcId="{04135E62-EB1A-4B9A-AB0E-CEA35DD8C198}" destId="{D7B6BAC2-CF5D-4A4E-B29E-43E549FCA3F0}" srcOrd="0" destOrd="0" presId="urn:microsoft.com/office/officeart/2005/8/layout/vList2"/>
    <dgm:cxn modelId="{4A62F693-1758-4029-948C-08C42368409B}" type="presOf" srcId="{7E930B68-1C2C-42A6-BF0B-4DA4464CFBEB}" destId="{D7B6BAC2-CF5D-4A4E-B29E-43E549FCA3F0}" srcOrd="0" destOrd="1" presId="urn:microsoft.com/office/officeart/2005/8/layout/vList2"/>
    <dgm:cxn modelId="{81731EB5-9BFC-445A-B7C8-D1DD34B9A1CC}" type="presOf" srcId="{44335F2C-0943-4AC4-A1D1-1920FD8EAFC4}" destId="{3A9DBD90-4567-43C9-9AED-DFECBFF09A2E}" srcOrd="0" destOrd="0" presId="urn:microsoft.com/office/officeart/2005/8/layout/vList2"/>
    <dgm:cxn modelId="{543B4BB8-33FF-4C52-A3D5-88D3732E1FB9}" srcId="{137B265D-DE29-4749-84DC-160D360006B0}" destId="{2883FFBC-6C12-42C0-95FA-4EAC6188E4C7}" srcOrd="0" destOrd="0" parTransId="{C4CF6C49-6A3A-4187-9E35-58B3E8CCAA8E}" sibTransId="{F1C87C36-2D73-4756-919E-E35087BB87D4}"/>
    <dgm:cxn modelId="{505CC224-3C9F-4766-AB72-A82A5E46FF7B}" srcId="{2883FFBC-6C12-42C0-95FA-4EAC6188E4C7}" destId="{BA375449-F813-40E6-821C-999B7F760CBE}" srcOrd="0" destOrd="0" parTransId="{840FD465-F1E2-4E33-8053-A0ABD822688A}" sibTransId="{BDC9E2BA-9BB5-43BE-8DA8-2E140034C8DA}"/>
    <dgm:cxn modelId="{0B17458F-C948-44F4-8882-EA0ABE7B5700}" srcId="{137B265D-DE29-4749-84DC-160D360006B0}" destId="{44335F2C-0943-4AC4-A1D1-1920FD8EAFC4}" srcOrd="1" destOrd="0" parTransId="{C9431987-A9A4-4ECE-AF54-1714B8E7D8B5}" sibTransId="{0B34F6A9-5485-49FA-8720-7033637DED40}"/>
    <dgm:cxn modelId="{C12F6321-F009-4CD1-A517-0A011D672B79}" srcId="{44335F2C-0943-4AC4-A1D1-1920FD8EAFC4}" destId="{04135E62-EB1A-4B9A-AB0E-CEA35DD8C198}" srcOrd="0" destOrd="0" parTransId="{3DC8F8EE-0FE4-45EB-92D0-7A35F27F7B9B}" sibTransId="{5C1D4CE7-DD9A-46FD-8091-0B0B03B7DB5F}"/>
    <dgm:cxn modelId="{5447E60D-B9E4-4FE9-926A-FB181B9989F6}" type="presOf" srcId="{137B265D-DE29-4749-84DC-160D360006B0}" destId="{568D3693-04C3-4D63-9FFF-C05CA49E979D}" srcOrd="0" destOrd="0" presId="urn:microsoft.com/office/officeart/2005/8/layout/vList2"/>
    <dgm:cxn modelId="{D81CC1EB-2F7A-4475-9EC0-3C9633CB63DF}" type="presOf" srcId="{BA375449-F813-40E6-821C-999B7F760CBE}" destId="{A6AF06C3-8898-4545-B45F-EC29BE19C49A}" srcOrd="0" destOrd="0" presId="urn:microsoft.com/office/officeart/2005/8/layout/vList2"/>
    <dgm:cxn modelId="{A31F93CF-9E5A-47BD-BB0B-25D5AF5C5D10}" type="presOf" srcId="{2883FFBC-6C12-42C0-95FA-4EAC6188E4C7}" destId="{ADECCBEE-CC10-483D-894C-303ADAEBF7AC}" srcOrd="0" destOrd="0" presId="urn:microsoft.com/office/officeart/2005/8/layout/vList2"/>
    <dgm:cxn modelId="{8DE0CA14-78A6-44C6-993A-11E610A5414F}" type="presParOf" srcId="{568D3693-04C3-4D63-9FFF-C05CA49E979D}" destId="{ADECCBEE-CC10-483D-894C-303ADAEBF7AC}" srcOrd="0" destOrd="0" presId="urn:microsoft.com/office/officeart/2005/8/layout/vList2"/>
    <dgm:cxn modelId="{CC8C5CA9-7982-4B82-90AE-47F62D8E1F9C}" type="presParOf" srcId="{568D3693-04C3-4D63-9FFF-C05CA49E979D}" destId="{A6AF06C3-8898-4545-B45F-EC29BE19C49A}" srcOrd="1" destOrd="0" presId="urn:microsoft.com/office/officeart/2005/8/layout/vList2"/>
    <dgm:cxn modelId="{8E617D3C-4B11-4E00-8506-0C2B3D6EBDE7}" type="presParOf" srcId="{568D3693-04C3-4D63-9FFF-C05CA49E979D}" destId="{3A9DBD90-4567-43C9-9AED-DFECBFF09A2E}" srcOrd="2" destOrd="0" presId="urn:microsoft.com/office/officeart/2005/8/layout/vList2"/>
    <dgm:cxn modelId="{2BB87508-80B2-42E8-9E64-8CFFEFDD0A74}" type="presParOf" srcId="{568D3693-04C3-4D63-9FFF-C05CA49E979D}" destId="{D7B6BAC2-CF5D-4A4E-B29E-43E549FCA3F0}" srcOrd="3" destOrd="0" presId="urn:microsoft.com/office/officeart/2005/8/layout/vList2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3.xml><?xml version="1.0" encoding="utf-8"?>
<dgm:dataModel xmlns:dgm="http://schemas.openxmlformats.org/drawingml/2006/diagram" xmlns:a="http://schemas.openxmlformats.org/drawingml/2006/main">
  <dgm:ptLst>
    <dgm:pt modelId="{A7E0AC6C-C97E-4162-BCD0-F0847F436C93}" type="doc">
      <dgm:prSet loTypeId="urn:microsoft.com/office/officeart/2005/8/layout/chart3" loCatId="relationship" qsTypeId="urn:microsoft.com/office/officeart/2005/8/quickstyle/simple3" qsCatId="simple" csTypeId="urn:microsoft.com/office/officeart/2005/8/colors/accent4_5" csCatId="accent4" phldr="1"/>
      <dgm:spPr/>
    </dgm:pt>
    <dgm:pt modelId="{B1B9C32E-02E8-49EF-BFB1-937C4FE69D5D}">
      <dgm:prSet phldrT="[Text]"/>
      <dgm:spPr/>
      <dgm:t>
        <a:bodyPr/>
        <a:lstStyle/>
        <a:p>
          <a:r>
            <a:rPr lang="cs-CZ" dirty="0" smtClean="0"/>
            <a:t>rod ženský</a:t>
          </a:r>
          <a:endParaRPr lang="cs-CZ" dirty="0"/>
        </a:p>
      </dgm:t>
    </dgm:pt>
    <dgm:pt modelId="{FE01C9DE-DCAF-4514-8E87-B6093C918D6F}" type="parTrans" cxnId="{8F4BF85E-DC71-4AFE-A44C-338F6124DE94}">
      <dgm:prSet/>
      <dgm:spPr/>
      <dgm:t>
        <a:bodyPr/>
        <a:lstStyle/>
        <a:p>
          <a:endParaRPr lang="cs-CZ"/>
        </a:p>
      </dgm:t>
    </dgm:pt>
    <dgm:pt modelId="{1B84AE11-FDA5-4196-BA5A-C71CE448FD16}" type="sibTrans" cxnId="{8F4BF85E-DC71-4AFE-A44C-338F6124DE94}">
      <dgm:prSet/>
      <dgm:spPr/>
      <dgm:t>
        <a:bodyPr/>
        <a:lstStyle/>
        <a:p>
          <a:endParaRPr lang="cs-CZ"/>
        </a:p>
      </dgm:t>
    </dgm:pt>
    <dgm:pt modelId="{1A827233-CFB7-4FF6-AC84-5108F4A0FD4D}">
      <dgm:prSet phldrT="[Text]"/>
      <dgm:spPr/>
      <dgm:t>
        <a:bodyPr/>
        <a:lstStyle/>
        <a:p>
          <a:r>
            <a:rPr lang="cs-CZ" dirty="0" smtClean="0"/>
            <a:t>rod střední</a:t>
          </a:r>
          <a:endParaRPr lang="cs-CZ" dirty="0"/>
        </a:p>
      </dgm:t>
    </dgm:pt>
    <dgm:pt modelId="{AC14B30A-4DB7-4C26-BD30-F0BC901E1132}" type="parTrans" cxnId="{23EB3867-6514-429A-B100-84A59557EF45}">
      <dgm:prSet/>
      <dgm:spPr/>
      <dgm:t>
        <a:bodyPr/>
        <a:lstStyle/>
        <a:p>
          <a:endParaRPr lang="cs-CZ"/>
        </a:p>
      </dgm:t>
    </dgm:pt>
    <dgm:pt modelId="{D664686A-C38B-4793-AED4-DE282BD2A358}" type="sibTrans" cxnId="{23EB3867-6514-429A-B100-84A59557EF45}">
      <dgm:prSet/>
      <dgm:spPr/>
      <dgm:t>
        <a:bodyPr/>
        <a:lstStyle/>
        <a:p>
          <a:endParaRPr lang="cs-CZ"/>
        </a:p>
      </dgm:t>
    </dgm:pt>
    <dgm:pt modelId="{B6B86B32-E810-40B9-9828-7ECE8EAAC68A}">
      <dgm:prSet phldrT="[Text]"/>
      <dgm:spPr/>
      <dgm:t>
        <a:bodyPr/>
        <a:lstStyle/>
        <a:p>
          <a:r>
            <a:rPr lang="cs-CZ" dirty="0" smtClean="0"/>
            <a:t>rod mužský</a:t>
          </a:r>
          <a:endParaRPr lang="cs-CZ" dirty="0"/>
        </a:p>
      </dgm:t>
    </dgm:pt>
    <dgm:pt modelId="{C34A5867-54B1-4C6A-8B79-352A4971B7A2}" type="parTrans" cxnId="{ACB2A35A-3876-4928-B40D-6C9334B8C553}">
      <dgm:prSet/>
      <dgm:spPr/>
      <dgm:t>
        <a:bodyPr/>
        <a:lstStyle/>
        <a:p>
          <a:endParaRPr lang="cs-CZ"/>
        </a:p>
      </dgm:t>
    </dgm:pt>
    <dgm:pt modelId="{2C0CA944-4DA3-4BAE-81D1-55AFF389B107}" type="sibTrans" cxnId="{ACB2A35A-3876-4928-B40D-6C9334B8C553}">
      <dgm:prSet/>
      <dgm:spPr/>
      <dgm:t>
        <a:bodyPr/>
        <a:lstStyle/>
        <a:p>
          <a:endParaRPr lang="cs-CZ"/>
        </a:p>
      </dgm:t>
    </dgm:pt>
    <dgm:pt modelId="{8BBCCFDF-4262-425D-AE32-D11BBC25CEFC}" type="pres">
      <dgm:prSet presAssocID="{A7E0AC6C-C97E-4162-BCD0-F0847F436C93}" presName="compositeShape" presStyleCnt="0">
        <dgm:presLayoutVars>
          <dgm:chMax val="7"/>
          <dgm:dir/>
          <dgm:resizeHandles val="exact"/>
        </dgm:presLayoutVars>
      </dgm:prSet>
      <dgm:spPr/>
    </dgm:pt>
    <dgm:pt modelId="{C843138C-0CA1-4D31-9A8A-566569449B0A}" type="pres">
      <dgm:prSet presAssocID="{A7E0AC6C-C97E-4162-BCD0-F0847F436C93}" presName="wedge1" presStyleLbl="node1" presStyleIdx="0" presStyleCnt="3" custLinFactNeighborX="-5311" custLinFactNeighborY="2973"/>
      <dgm:spPr/>
      <dgm:t>
        <a:bodyPr/>
        <a:lstStyle/>
        <a:p>
          <a:endParaRPr lang="cs-CZ"/>
        </a:p>
      </dgm:t>
    </dgm:pt>
    <dgm:pt modelId="{540D05EE-EA18-41BD-875D-5C33F7D3CB49}" type="pres">
      <dgm:prSet presAssocID="{A7E0AC6C-C97E-4162-BCD0-F0847F436C93}" presName="wedge1Tx" presStyleLbl="node1" presStyleIdx="0" presStyleCnt="3">
        <dgm:presLayoutVars>
          <dgm:chMax val="0"/>
          <dgm:chPref val="0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E5770D73-BC44-4120-9052-58CE46AB2730}" type="pres">
      <dgm:prSet presAssocID="{A7E0AC6C-C97E-4162-BCD0-F0847F436C93}" presName="wedge2" presStyleLbl="node1" presStyleIdx="1" presStyleCnt="3"/>
      <dgm:spPr/>
      <dgm:t>
        <a:bodyPr/>
        <a:lstStyle/>
        <a:p>
          <a:endParaRPr lang="cs-CZ"/>
        </a:p>
      </dgm:t>
    </dgm:pt>
    <dgm:pt modelId="{EDF83C67-AC84-4D32-8200-7352A2CB109F}" type="pres">
      <dgm:prSet presAssocID="{A7E0AC6C-C97E-4162-BCD0-F0847F436C93}" presName="wedge2Tx" presStyleLbl="node1" presStyleIdx="1" presStyleCnt="3">
        <dgm:presLayoutVars>
          <dgm:chMax val="0"/>
          <dgm:chPref val="0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CADBD60C-C63C-4E95-BB3B-9C3683992635}" type="pres">
      <dgm:prSet presAssocID="{A7E0AC6C-C97E-4162-BCD0-F0847F436C93}" presName="wedge3" presStyleLbl="node1" presStyleIdx="2" presStyleCnt="3"/>
      <dgm:spPr/>
      <dgm:t>
        <a:bodyPr/>
        <a:lstStyle/>
        <a:p>
          <a:endParaRPr lang="cs-CZ"/>
        </a:p>
      </dgm:t>
    </dgm:pt>
    <dgm:pt modelId="{22386BCA-8611-4660-8D9D-CE4F139BEC47}" type="pres">
      <dgm:prSet presAssocID="{A7E0AC6C-C97E-4162-BCD0-F0847F436C93}" presName="wedge3Tx" presStyleLbl="node1" presStyleIdx="2" presStyleCnt="3">
        <dgm:presLayoutVars>
          <dgm:chMax val="0"/>
          <dgm:chPref val="0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23EB3867-6514-429A-B100-84A59557EF45}" srcId="{A7E0AC6C-C97E-4162-BCD0-F0847F436C93}" destId="{1A827233-CFB7-4FF6-AC84-5108F4A0FD4D}" srcOrd="1" destOrd="0" parTransId="{AC14B30A-4DB7-4C26-BD30-F0BC901E1132}" sibTransId="{D664686A-C38B-4793-AED4-DE282BD2A358}"/>
    <dgm:cxn modelId="{ACB2A35A-3876-4928-B40D-6C9334B8C553}" srcId="{A7E0AC6C-C97E-4162-BCD0-F0847F436C93}" destId="{B6B86B32-E810-40B9-9828-7ECE8EAAC68A}" srcOrd="2" destOrd="0" parTransId="{C34A5867-54B1-4C6A-8B79-352A4971B7A2}" sibTransId="{2C0CA944-4DA3-4BAE-81D1-55AFF389B107}"/>
    <dgm:cxn modelId="{8F4BF85E-DC71-4AFE-A44C-338F6124DE94}" srcId="{A7E0AC6C-C97E-4162-BCD0-F0847F436C93}" destId="{B1B9C32E-02E8-49EF-BFB1-937C4FE69D5D}" srcOrd="0" destOrd="0" parTransId="{FE01C9DE-DCAF-4514-8E87-B6093C918D6F}" sibTransId="{1B84AE11-FDA5-4196-BA5A-C71CE448FD16}"/>
    <dgm:cxn modelId="{55DAE369-4239-45AF-8ACB-0E39E96AFD26}" type="presOf" srcId="{B6B86B32-E810-40B9-9828-7ECE8EAAC68A}" destId="{22386BCA-8611-4660-8D9D-CE4F139BEC47}" srcOrd="1" destOrd="0" presId="urn:microsoft.com/office/officeart/2005/8/layout/chart3"/>
    <dgm:cxn modelId="{128AE38F-35C9-491B-BBAA-5B0E73B434C4}" type="presOf" srcId="{1A827233-CFB7-4FF6-AC84-5108F4A0FD4D}" destId="{EDF83C67-AC84-4D32-8200-7352A2CB109F}" srcOrd="1" destOrd="0" presId="urn:microsoft.com/office/officeart/2005/8/layout/chart3"/>
    <dgm:cxn modelId="{6EFE8EB6-56BF-4CE5-AC37-5410E7FAF5D5}" type="presOf" srcId="{B1B9C32E-02E8-49EF-BFB1-937C4FE69D5D}" destId="{540D05EE-EA18-41BD-875D-5C33F7D3CB49}" srcOrd="1" destOrd="0" presId="urn:microsoft.com/office/officeart/2005/8/layout/chart3"/>
    <dgm:cxn modelId="{B8C507B9-9948-4AC3-A51A-E166909928D3}" type="presOf" srcId="{B6B86B32-E810-40B9-9828-7ECE8EAAC68A}" destId="{CADBD60C-C63C-4E95-BB3B-9C3683992635}" srcOrd="0" destOrd="0" presId="urn:microsoft.com/office/officeart/2005/8/layout/chart3"/>
    <dgm:cxn modelId="{B1904F58-189C-4425-AD3F-7FA64B4FB16E}" type="presOf" srcId="{B1B9C32E-02E8-49EF-BFB1-937C4FE69D5D}" destId="{C843138C-0CA1-4D31-9A8A-566569449B0A}" srcOrd="0" destOrd="0" presId="urn:microsoft.com/office/officeart/2005/8/layout/chart3"/>
    <dgm:cxn modelId="{DA510D5E-C4A7-455A-BDC0-33DE71086929}" type="presOf" srcId="{A7E0AC6C-C97E-4162-BCD0-F0847F436C93}" destId="{8BBCCFDF-4262-425D-AE32-D11BBC25CEFC}" srcOrd="0" destOrd="0" presId="urn:microsoft.com/office/officeart/2005/8/layout/chart3"/>
    <dgm:cxn modelId="{43E98321-B9BE-45B7-B8A1-A9A1A4987B4E}" type="presOf" srcId="{1A827233-CFB7-4FF6-AC84-5108F4A0FD4D}" destId="{E5770D73-BC44-4120-9052-58CE46AB2730}" srcOrd="0" destOrd="0" presId="urn:microsoft.com/office/officeart/2005/8/layout/chart3"/>
    <dgm:cxn modelId="{35C5BC3D-7399-4D93-813D-0D165BC4D94D}" type="presParOf" srcId="{8BBCCFDF-4262-425D-AE32-D11BBC25CEFC}" destId="{C843138C-0CA1-4D31-9A8A-566569449B0A}" srcOrd="0" destOrd="0" presId="urn:microsoft.com/office/officeart/2005/8/layout/chart3"/>
    <dgm:cxn modelId="{CEF6BC79-72B2-444C-9613-F997FB6584E9}" type="presParOf" srcId="{8BBCCFDF-4262-425D-AE32-D11BBC25CEFC}" destId="{540D05EE-EA18-41BD-875D-5C33F7D3CB49}" srcOrd="1" destOrd="0" presId="urn:microsoft.com/office/officeart/2005/8/layout/chart3"/>
    <dgm:cxn modelId="{C202E212-A794-4D11-B932-2A5560E28DE6}" type="presParOf" srcId="{8BBCCFDF-4262-425D-AE32-D11BBC25CEFC}" destId="{E5770D73-BC44-4120-9052-58CE46AB2730}" srcOrd="2" destOrd="0" presId="urn:microsoft.com/office/officeart/2005/8/layout/chart3"/>
    <dgm:cxn modelId="{95EE2D3F-7A82-4BBE-80DA-305ACAEF35D6}" type="presParOf" srcId="{8BBCCFDF-4262-425D-AE32-D11BBC25CEFC}" destId="{EDF83C67-AC84-4D32-8200-7352A2CB109F}" srcOrd="3" destOrd="0" presId="urn:microsoft.com/office/officeart/2005/8/layout/chart3"/>
    <dgm:cxn modelId="{A0E47125-2A98-4436-9ED5-FF1D8EA58257}" type="presParOf" srcId="{8BBCCFDF-4262-425D-AE32-D11BBC25CEFC}" destId="{CADBD60C-C63C-4E95-BB3B-9C3683992635}" srcOrd="4" destOrd="0" presId="urn:microsoft.com/office/officeart/2005/8/layout/chart3"/>
    <dgm:cxn modelId="{430F41CF-FAD5-49EC-A540-7D2705780ACD}" type="presParOf" srcId="{8BBCCFDF-4262-425D-AE32-D11BBC25CEFC}" destId="{22386BCA-8611-4660-8D9D-CE4F139BEC47}" srcOrd="5" destOrd="0" presId="urn:microsoft.com/office/officeart/2005/8/layout/chart3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F5ABB229-8D3B-4694-996A-96F23CF14429}">
      <dsp:nvSpPr>
        <dsp:cNvPr id="0" name=""/>
        <dsp:cNvSpPr/>
      </dsp:nvSpPr>
      <dsp:spPr>
        <a:xfrm>
          <a:off x="0" y="0"/>
          <a:ext cx="2742078" cy="2742078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tint val="0"/>
              </a:schemeClr>
            </a:gs>
            <a:gs pos="44000">
              <a:schemeClr val="accent1">
                <a:hueOff val="0"/>
                <a:satOff val="0"/>
                <a:lumOff val="0"/>
                <a:alphaOff val="0"/>
                <a:tint val="60000"/>
                <a:satMod val="12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tint val="90000"/>
                <a:alpha val="100000"/>
                <a:lumMod val="90000"/>
              </a:schemeClr>
            </a:gs>
          </a:gsLst>
          <a:lin ang="5400000" scaled="0"/>
        </a:gradFill>
        <a:ln>
          <a:noFill/>
        </a:ln>
        <a:effectLst/>
        <a:scene3d>
          <a:camera prst="orthographicFront"/>
          <a:lightRig rig="flat" dir="t"/>
        </a:scene3d>
        <a:sp3d prstMaterial="dkEdge">
          <a:bevelT w="8200" h="38100"/>
        </a:sp3d>
      </dsp:spPr>
      <dsp:style>
        <a:lnRef idx="0">
          <a:scrgbClr r="0" g="0" b="0"/>
        </a:lnRef>
        <a:fillRef idx="2">
          <a:scrgbClr r="0" g="0" b="0"/>
        </a:fillRef>
        <a:effectRef idx="1">
          <a:scrgbClr r="0" g="0" b="0"/>
        </a:effectRef>
        <a:fontRef idx="minor">
          <a:schemeClr val="dk1"/>
        </a:fontRef>
      </dsp:style>
    </dsp:sp>
    <dsp:sp modelId="{D005CE8C-CC26-4C3E-AC11-E15060ECD759}">
      <dsp:nvSpPr>
        <dsp:cNvPr id="0" name=""/>
        <dsp:cNvSpPr/>
      </dsp:nvSpPr>
      <dsp:spPr>
        <a:xfrm>
          <a:off x="1371039" y="0"/>
          <a:ext cx="5253696" cy="2742078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1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45720" tIns="45720" rIns="45720" bIns="45720" numCol="1" spcCol="1270" anchor="ctr" anchorCtr="0">
          <a:noAutofit/>
        </a:bodyPr>
        <a:lstStyle/>
        <a:p>
          <a:pPr lvl="0" algn="ctr" defTabSz="5334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200" kern="1200" dirty="0" smtClean="0"/>
            <a:t>ZŠ Týnec nad Labem</a:t>
          </a:r>
          <a:endParaRPr lang="cs-CZ" sz="1200" kern="1200" dirty="0"/>
        </a:p>
      </dsp:txBody>
      <dsp:txXfrm>
        <a:off x="1371039" y="0"/>
        <a:ext cx="5253696" cy="342760"/>
      </dsp:txXfrm>
    </dsp:sp>
    <dsp:sp modelId="{A52A0455-90FF-4808-ABD0-F02540D31D5A}">
      <dsp:nvSpPr>
        <dsp:cNvPr id="0" name=""/>
        <dsp:cNvSpPr/>
      </dsp:nvSpPr>
      <dsp:spPr>
        <a:xfrm>
          <a:off x="239932" y="342760"/>
          <a:ext cx="2262213" cy="2262213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tint val="0"/>
              </a:schemeClr>
            </a:gs>
            <a:gs pos="44000">
              <a:schemeClr val="accent1">
                <a:hueOff val="0"/>
                <a:satOff val="0"/>
                <a:lumOff val="0"/>
                <a:alphaOff val="0"/>
                <a:tint val="60000"/>
                <a:satMod val="12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tint val="90000"/>
                <a:alpha val="100000"/>
                <a:lumMod val="90000"/>
              </a:schemeClr>
            </a:gs>
          </a:gsLst>
          <a:lin ang="5400000" scaled="0"/>
        </a:gradFill>
        <a:ln>
          <a:noFill/>
        </a:ln>
        <a:effectLst/>
        <a:scene3d>
          <a:camera prst="orthographicFront"/>
          <a:lightRig rig="flat" dir="t"/>
        </a:scene3d>
        <a:sp3d prstMaterial="dkEdge">
          <a:bevelT w="8200" h="38100"/>
        </a:sp3d>
      </dsp:spPr>
      <dsp:style>
        <a:lnRef idx="0">
          <a:scrgbClr r="0" g="0" b="0"/>
        </a:lnRef>
        <a:fillRef idx="2">
          <a:scrgbClr r="0" g="0" b="0"/>
        </a:fillRef>
        <a:effectRef idx="1">
          <a:scrgbClr r="0" g="0" b="0"/>
        </a:effectRef>
        <a:fontRef idx="minor">
          <a:schemeClr val="dk1"/>
        </a:fontRef>
      </dsp:style>
    </dsp:sp>
    <dsp:sp modelId="{6140AFEC-043D-4C43-A2F9-D0F5331DF3A3}">
      <dsp:nvSpPr>
        <dsp:cNvPr id="0" name=""/>
        <dsp:cNvSpPr/>
      </dsp:nvSpPr>
      <dsp:spPr>
        <a:xfrm>
          <a:off x="1371039" y="342760"/>
          <a:ext cx="5253696" cy="2262213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1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45720" tIns="45720" rIns="45720" bIns="45720" numCol="1" spcCol="1270" anchor="ctr" anchorCtr="0">
          <a:noAutofit/>
        </a:bodyPr>
        <a:lstStyle/>
        <a:p>
          <a:pPr lvl="0" algn="ctr" defTabSz="5334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200" kern="1200" dirty="0" smtClean="0"/>
            <a:t>AUTOR: Mgr. Eva Sixtová</a:t>
          </a:r>
          <a:endParaRPr lang="cs-CZ" sz="1200" kern="1200" dirty="0"/>
        </a:p>
      </dsp:txBody>
      <dsp:txXfrm>
        <a:off x="1371039" y="342760"/>
        <a:ext cx="5253696" cy="342760"/>
      </dsp:txXfrm>
    </dsp:sp>
    <dsp:sp modelId="{313FC574-E1CD-4FB4-B054-0B805CE0447D}">
      <dsp:nvSpPr>
        <dsp:cNvPr id="0" name=""/>
        <dsp:cNvSpPr/>
      </dsp:nvSpPr>
      <dsp:spPr>
        <a:xfrm>
          <a:off x="479864" y="685521"/>
          <a:ext cx="1782348" cy="1782348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tint val="0"/>
              </a:schemeClr>
            </a:gs>
            <a:gs pos="44000">
              <a:schemeClr val="accent1">
                <a:hueOff val="0"/>
                <a:satOff val="0"/>
                <a:lumOff val="0"/>
                <a:alphaOff val="0"/>
                <a:tint val="60000"/>
                <a:satMod val="12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tint val="90000"/>
                <a:alpha val="100000"/>
                <a:lumMod val="90000"/>
              </a:schemeClr>
            </a:gs>
          </a:gsLst>
          <a:lin ang="5400000" scaled="0"/>
        </a:gradFill>
        <a:ln>
          <a:noFill/>
        </a:ln>
        <a:effectLst/>
        <a:scene3d>
          <a:camera prst="orthographicFront"/>
          <a:lightRig rig="flat" dir="t"/>
        </a:scene3d>
        <a:sp3d prstMaterial="dkEdge">
          <a:bevelT w="8200" h="38100"/>
        </a:sp3d>
      </dsp:spPr>
      <dsp:style>
        <a:lnRef idx="0">
          <a:scrgbClr r="0" g="0" b="0"/>
        </a:lnRef>
        <a:fillRef idx="2">
          <a:scrgbClr r="0" g="0" b="0"/>
        </a:fillRef>
        <a:effectRef idx="1">
          <a:scrgbClr r="0" g="0" b="0"/>
        </a:effectRef>
        <a:fontRef idx="minor">
          <a:schemeClr val="dk1"/>
        </a:fontRef>
      </dsp:style>
    </dsp:sp>
    <dsp:sp modelId="{619D679B-A015-4ECF-8348-D1034C574F40}">
      <dsp:nvSpPr>
        <dsp:cNvPr id="0" name=""/>
        <dsp:cNvSpPr/>
      </dsp:nvSpPr>
      <dsp:spPr>
        <a:xfrm>
          <a:off x="1371039" y="685521"/>
          <a:ext cx="5253696" cy="1782348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1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45720" tIns="45720" rIns="45720" bIns="45720" numCol="1" spcCol="1270" anchor="ctr" anchorCtr="0">
          <a:noAutofit/>
        </a:bodyPr>
        <a:lstStyle/>
        <a:p>
          <a:pPr lvl="0" algn="ctr" defTabSz="5334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200" kern="1200" dirty="0" smtClean="0"/>
            <a:t>VY_32_INOVACE_20_Český </a:t>
          </a:r>
          <a:r>
            <a:rPr lang="cs-CZ" sz="1200" kern="1200" dirty="0" smtClean="0"/>
            <a:t>jazyk pro 7. ročník_Pád a vzor podstatných jmen</a:t>
          </a:r>
          <a:endParaRPr lang="cs-CZ" sz="1200" kern="1200" dirty="0"/>
        </a:p>
      </dsp:txBody>
      <dsp:txXfrm>
        <a:off x="1371039" y="685521"/>
        <a:ext cx="5253696" cy="342757"/>
      </dsp:txXfrm>
    </dsp:sp>
    <dsp:sp modelId="{FFC9F71D-1B4F-4AD9-A4A6-86ADEFC8AF5C}">
      <dsp:nvSpPr>
        <dsp:cNvPr id="0" name=""/>
        <dsp:cNvSpPr/>
      </dsp:nvSpPr>
      <dsp:spPr>
        <a:xfrm>
          <a:off x="719795" y="1028279"/>
          <a:ext cx="1302487" cy="1302487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tint val="0"/>
              </a:schemeClr>
            </a:gs>
            <a:gs pos="44000">
              <a:schemeClr val="accent1">
                <a:hueOff val="0"/>
                <a:satOff val="0"/>
                <a:lumOff val="0"/>
                <a:alphaOff val="0"/>
                <a:tint val="60000"/>
                <a:satMod val="12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tint val="90000"/>
                <a:alpha val="100000"/>
                <a:lumMod val="90000"/>
              </a:schemeClr>
            </a:gs>
          </a:gsLst>
          <a:lin ang="5400000" scaled="0"/>
        </a:gradFill>
        <a:ln>
          <a:noFill/>
        </a:ln>
        <a:effectLst/>
        <a:scene3d>
          <a:camera prst="orthographicFront"/>
          <a:lightRig rig="flat" dir="t"/>
        </a:scene3d>
        <a:sp3d prstMaterial="dkEdge">
          <a:bevelT w="8200" h="38100"/>
        </a:sp3d>
      </dsp:spPr>
      <dsp:style>
        <a:lnRef idx="0">
          <a:scrgbClr r="0" g="0" b="0"/>
        </a:lnRef>
        <a:fillRef idx="2">
          <a:scrgbClr r="0" g="0" b="0"/>
        </a:fillRef>
        <a:effectRef idx="1">
          <a:scrgbClr r="0" g="0" b="0"/>
        </a:effectRef>
        <a:fontRef idx="minor">
          <a:schemeClr val="dk1"/>
        </a:fontRef>
      </dsp:style>
    </dsp:sp>
    <dsp:sp modelId="{25B08C86-7E15-44DC-BE7F-FFB55DD49D12}">
      <dsp:nvSpPr>
        <dsp:cNvPr id="0" name=""/>
        <dsp:cNvSpPr/>
      </dsp:nvSpPr>
      <dsp:spPr>
        <a:xfrm>
          <a:off x="1371039" y="1028279"/>
          <a:ext cx="5253696" cy="1302487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1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45720" tIns="45720" rIns="45720" bIns="45720" numCol="1" spcCol="1270" anchor="ctr" anchorCtr="0">
          <a:noAutofit/>
        </a:bodyPr>
        <a:lstStyle/>
        <a:p>
          <a:pPr lvl="0" algn="ctr" defTabSz="5334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200" kern="1200" dirty="0" smtClean="0"/>
            <a:t>Téma: Pád a </a:t>
          </a:r>
          <a:r>
            <a:rPr lang="cs-CZ" sz="1200" kern="1200" smtClean="0"/>
            <a:t>vzor podstatných </a:t>
          </a:r>
          <a:r>
            <a:rPr lang="cs-CZ" sz="1200" kern="1200" dirty="0" smtClean="0"/>
            <a:t>jmen</a:t>
          </a:r>
          <a:endParaRPr lang="cs-CZ" sz="1200" kern="1200" dirty="0"/>
        </a:p>
      </dsp:txBody>
      <dsp:txXfrm>
        <a:off x="1371039" y="1028279"/>
        <a:ext cx="5253696" cy="342760"/>
      </dsp:txXfrm>
    </dsp:sp>
    <dsp:sp modelId="{EE85B701-7295-41C0-BA7A-34D3756A2AE6}">
      <dsp:nvSpPr>
        <dsp:cNvPr id="0" name=""/>
        <dsp:cNvSpPr/>
      </dsp:nvSpPr>
      <dsp:spPr>
        <a:xfrm>
          <a:off x="959727" y="1371039"/>
          <a:ext cx="822622" cy="822622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tint val="0"/>
              </a:schemeClr>
            </a:gs>
            <a:gs pos="44000">
              <a:schemeClr val="accent1">
                <a:hueOff val="0"/>
                <a:satOff val="0"/>
                <a:lumOff val="0"/>
                <a:alphaOff val="0"/>
                <a:tint val="60000"/>
                <a:satMod val="12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tint val="90000"/>
                <a:alpha val="100000"/>
                <a:lumMod val="90000"/>
              </a:schemeClr>
            </a:gs>
          </a:gsLst>
          <a:lin ang="5400000" scaled="0"/>
        </a:gradFill>
        <a:ln>
          <a:noFill/>
        </a:ln>
        <a:effectLst/>
        <a:scene3d>
          <a:camera prst="orthographicFront"/>
          <a:lightRig rig="flat" dir="t"/>
        </a:scene3d>
        <a:sp3d prstMaterial="dkEdge">
          <a:bevelT w="8200" h="38100"/>
        </a:sp3d>
      </dsp:spPr>
      <dsp:style>
        <a:lnRef idx="0">
          <a:scrgbClr r="0" g="0" b="0"/>
        </a:lnRef>
        <a:fillRef idx="2">
          <a:scrgbClr r="0" g="0" b="0"/>
        </a:fillRef>
        <a:effectRef idx="1">
          <a:scrgbClr r="0" g="0" b="0"/>
        </a:effectRef>
        <a:fontRef idx="minor">
          <a:schemeClr val="dk1"/>
        </a:fontRef>
      </dsp:style>
    </dsp:sp>
    <dsp:sp modelId="{8BEBB6EC-1DAA-4CAC-8A25-BC0FCBD5DBD5}">
      <dsp:nvSpPr>
        <dsp:cNvPr id="0" name=""/>
        <dsp:cNvSpPr/>
      </dsp:nvSpPr>
      <dsp:spPr>
        <a:xfrm>
          <a:off x="1368149" y="1415313"/>
          <a:ext cx="5253696" cy="822622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1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45720" tIns="45720" rIns="45720" bIns="45720" numCol="1" spcCol="1270" anchor="ctr" anchorCtr="0">
          <a:noAutofit/>
        </a:bodyPr>
        <a:lstStyle/>
        <a:p>
          <a:pPr lvl="0" algn="ctr" defTabSz="5334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200" kern="1200" dirty="0" smtClean="0"/>
            <a:t>CZ.1.07/1.4.00/21.1921</a:t>
          </a:r>
          <a:endParaRPr lang="cs-CZ" sz="1200" kern="1200" dirty="0"/>
        </a:p>
      </dsp:txBody>
      <dsp:txXfrm>
        <a:off x="1368149" y="1415313"/>
        <a:ext cx="5253696" cy="342760"/>
      </dsp:txXfrm>
    </dsp:sp>
    <dsp:sp modelId="{4F5777A0-0A2B-4E61-BAF6-FE4DB7F6ADAA}">
      <dsp:nvSpPr>
        <dsp:cNvPr id="0" name=""/>
        <dsp:cNvSpPr/>
      </dsp:nvSpPr>
      <dsp:spPr>
        <a:xfrm>
          <a:off x="1199660" y="1713800"/>
          <a:ext cx="342757" cy="342757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tint val="0"/>
              </a:schemeClr>
            </a:gs>
            <a:gs pos="44000">
              <a:schemeClr val="accent1">
                <a:hueOff val="0"/>
                <a:satOff val="0"/>
                <a:lumOff val="0"/>
                <a:alphaOff val="0"/>
                <a:tint val="60000"/>
                <a:satMod val="12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tint val="90000"/>
                <a:alpha val="100000"/>
                <a:lumMod val="90000"/>
              </a:schemeClr>
            </a:gs>
          </a:gsLst>
          <a:lin ang="5400000" scaled="0"/>
        </a:gradFill>
        <a:ln>
          <a:noFill/>
        </a:ln>
        <a:effectLst/>
        <a:scene3d>
          <a:camera prst="orthographicFront"/>
          <a:lightRig rig="flat" dir="t"/>
        </a:scene3d>
        <a:sp3d prstMaterial="dkEdge">
          <a:bevelT w="8200" h="38100"/>
        </a:sp3d>
      </dsp:spPr>
      <dsp:style>
        <a:lnRef idx="0">
          <a:scrgbClr r="0" g="0" b="0"/>
        </a:lnRef>
        <a:fillRef idx="2">
          <a:scrgbClr r="0" g="0" b="0"/>
        </a:fillRef>
        <a:effectRef idx="1">
          <a:scrgbClr r="0" g="0" b="0"/>
        </a:effectRef>
        <a:fontRef idx="minor">
          <a:schemeClr val="dk1"/>
        </a:fontRef>
      </dsp:style>
    </dsp:sp>
    <dsp:sp modelId="{DE7E15C3-C6A5-4A07-BF08-ECDF15CDBE8C}">
      <dsp:nvSpPr>
        <dsp:cNvPr id="0" name=""/>
        <dsp:cNvSpPr/>
      </dsp:nvSpPr>
      <dsp:spPr>
        <a:xfrm>
          <a:off x="1371039" y="1713800"/>
          <a:ext cx="5253696" cy="342757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1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45720" tIns="45720" rIns="45720" bIns="45720" numCol="1" spcCol="1270" anchor="ctr" anchorCtr="0">
          <a:noAutofit/>
        </a:bodyPr>
        <a:lstStyle/>
        <a:p>
          <a:pPr lvl="0" algn="ctr" defTabSz="5334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200" kern="1200" smtClean="0"/>
            <a:t>Vytvořeno: červenec 2012</a:t>
          </a:r>
          <a:endParaRPr lang="cs-CZ" sz="1200" kern="1200" dirty="0"/>
        </a:p>
      </dsp:txBody>
      <dsp:txXfrm>
        <a:off x="1371039" y="1713800"/>
        <a:ext cx="5253696" cy="342757"/>
      </dsp:txXfrm>
    </dsp:sp>
  </dsp:spTree>
</dsp:drawing>
</file>

<file path=ppt/diagrams/drawing2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ADECCBEE-CC10-483D-894C-303ADAEBF7AC}">
      <dsp:nvSpPr>
        <dsp:cNvPr id="0" name=""/>
        <dsp:cNvSpPr/>
      </dsp:nvSpPr>
      <dsp:spPr>
        <a:xfrm>
          <a:off x="0" y="217937"/>
          <a:ext cx="6096000" cy="719549"/>
        </a:xfrm>
        <a:prstGeom prst="roundRect">
          <a:avLst/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tint val="96000"/>
                <a:satMod val="120000"/>
                <a:lumMod val="12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89000"/>
                <a:lumMod val="90000"/>
              </a:schemeClr>
            </a:gs>
          </a:gsLst>
          <a:lin ang="5400000" scaled="0"/>
        </a:gradFill>
        <a:ln>
          <a:noFill/>
        </a:ln>
        <a:effectLst>
          <a:outerShdw blurRad="50800" dist="25400" dir="5400000" rotWithShape="0">
            <a:srgbClr val="000000">
              <a:alpha val="38000"/>
            </a:srgbClr>
          </a:outerShdw>
        </a:effectLst>
        <a:scene3d>
          <a:camera prst="orthographicFront"/>
          <a:lightRig rig="flat" dir="t"/>
        </a:scene3d>
        <a:sp3d prstMaterial="plastic">
          <a:bevelT w="120900" h="88900"/>
          <a:bevelB w="88900" h="31750" prst="angle"/>
        </a:sp3d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114300" tIns="114300" rIns="114300" bIns="114300" numCol="1" spcCol="1270" anchor="ctr" anchorCtr="0">
          <a:noAutofit/>
        </a:bodyPr>
        <a:lstStyle/>
        <a:p>
          <a:pPr lvl="0" algn="ctr" defTabSz="13335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3000" b="1" kern="1200" dirty="0" smtClean="0">
              <a:solidFill>
                <a:schemeClr val="accent2">
                  <a:lumMod val="75000"/>
                </a:schemeClr>
              </a:solidFill>
            </a:rPr>
            <a:t>PÁDY PODSTATNÝCH JMEN</a:t>
          </a:r>
          <a:endParaRPr lang="cs-CZ" sz="3000" kern="1200" dirty="0"/>
        </a:p>
      </dsp:txBody>
      <dsp:txXfrm>
        <a:off x="35125" y="253062"/>
        <a:ext cx="6025750" cy="649299"/>
      </dsp:txXfrm>
    </dsp:sp>
    <dsp:sp modelId="{A6AF06C3-8898-4545-B45F-EC29BE19C49A}">
      <dsp:nvSpPr>
        <dsp:cNvPr id="0" name=""/>
        <dsp:cNvSpPr/>
      </dsp:nvSpPr>
      <dsp:spPr>
        <a:xfrm>
          <a:off x="0" y="937487"/>
          <a:ext cx="6096000" cy="729675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93548" tIns="38100" rIns="213360" bIns="38100" numCol="1" spcCol="1270" anchor="t" anchorCtr="0">
          <a:noAutofit/>
        </a:bodyPr>
        <a:lstStyle/>
        <a:p>
          <a:pPr marL="228600" lvl="1" indent="-228600" algn="ctr" defTabSz="1022350">
            <a:lnSpc>
              <a:spcPct val="90000"/>
            </a:lnSpc>
            <a:spcBef>
              <a:spcPct val="0"/>
            </a:spcBef>
            <a:spcAft>
              <a:spcPct val="20000"/>
            </a:spcAft>
            <a:buChar char="••"/>
          </a:pPr>
          <a:r>
            <a:rPr lang="cs-CZ" sz="2300" kern="1200" dirty="0" smtClean="0"/>
            <a:t>vyjadřují různé vztahy podstatných jmen k jiným skutečnostem – slovním druhům</a:t>
          </a:r>
          <a:endParaRPr lang="cs-CZ" sz="2300" kern="1200" dirty="0"/>
        </a:p>
      </dsp:txBody>
      <dsp:txXfrm>
        <a:off x="0" y="937487"/>
        <a:ext cx="6096000" cy="729675"/>
      </dsp:txXfrm>
    </dsp:sp>
    <dsp:sp modelId="{3A9DBD90-4567-43C9-9AED-DFECBFF09A2E}">
      <dsp:nvSpPr>
        <dsp:cNvPr id="0" name=""/>
        <dsp:cNvSpPr/>
      </dsp:nvSpPr>
      <dsp:spPr>
        <a:xfrm>
          <a:off x="0" y="1667162"/>
          <a:ext cx="6096000" cy="719549"/>
        </a:xfrm>
        <a:prstGeom prst="roundRect">
          <a:avLst/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tint val="96000"/>
                <a:satMod val="120000"/>
                <a:lumMod val="12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89000"/>
                <a:lumMod val="90000"/>
              </a:schemeClr>
            </a:gs>
          </a:gsLst>
          <a:lin ang="5400000" scaled="0"/>
        </a:gradFill>
        <a:ln>
          <a:noFill/>
        </a:ln>
        <a:effectLst>
          <a:outerShdw blurRad="50800" dist="25400" dir="5400000" rotWithShape="0">
            <a:srgbClr val="000000">
              <a:alpha val="38000"/>
            </a:srgbClr>
          </a:outerShdw>
        </a:effectLst>
        <a:scene3d>
          <a:camera prst="orthographicFront"/>
          <a:lightRig rig="flat" dir="t"/>
        </a:scene3d>
        <a:sp3d prstMaterial="plastic">
          <a:bevelT w="120900" h="88900"/>
          <a:bevelB w="88900" h="31750" prst="angle"/>
        </a:sp3d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114300" tIns="114300" rIns="114300" bIns="114300" numCol="1" spcCol="1270" anchor="ctr" anchorCtr="0">
          <a:noAutofit/>
        </a:bodyPr>
        <a:lstStyle/>
        <a:p>
          <a:pPr lvl="0" algn="ctr" defTabSz="13335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3000" b="1" kern="1200" dirty="0" smtClean="0">
              <a:solidFill>
                <a:schemeClr val="accent2">
                  <a:lumMod val="75000"/>
                </a:schemeClr>
              </a:solidFill>
            </a:rPr>
            <a:t>VZORY PODSTATNÝCH JMEN</a:t>
          </a:r>
          <a:endParaRPr lang="cs-CZ" sz="3000" kern="1200" dirty="0"/>
        </a:p>
      </dsp:txBody>
      <dsp:txXfrm>
        <a:off x="35125" y="1702287"/>
        <a:ext cx="6025750" cy="649299"/>
      </dsp:txXfrm>
    </dsp:sp>
    <dsp:sp modelId="{D7B6BAC2-CF5D-4A4E-B29E-43E549FCA3F0}">
      <dsp:nvSpPr>
        <dsp:cNvPr id="0" name=""/>
        <dsp:cNvSpPr/>
      </dsp:nvSpPr>
      <dsp:spPr>
        <a:xfrm>
          <a:off x="0" y="2386712"/>
          <a:ext cx="6096000" cy="145935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93548" tIns="38100" rIns="213360" bIns="38100" numCol="1" spcCol="1270" anchor="t" anchorCtr="0">
          <a:noAutofit/>
        </a:bodyPr>
        <a:lstStyle/>
        <a:p>
          <a:pPr marL="228600" lvl="1" indent="-228600" algn="ctr" defTabSz="1022350">
            <a:lnSpc>
              <a:spcPct val="90000"/>
            </a:lnSpc>
            <a:spcBef>
              <a:spcPct val="0"/>
            </a:spcBef>
            <a:spcAft>
              <a:spcPct val="20000"/>
            </a:spcAft>
            <a:buChar char="••"/>
          </a:pPr>
          <a:r>
            <a:rPr lang="cs-CZ" sz="2300" kern="1200" dirty="0" smtClean="0">
              <a:solidFill>
                <a:schemeClr val="tx1"/>
              </a:solidFill>
            </a:rPr>
            <a:t>vzory úzce souvisí s rodem, číslem a pádem</a:t>
          </a:r>
          <a:endParaRPr lang="cs-CZ" sz="2300" kern="1200" dirty="0"/>
        </a:p>
        <a:p>
          <a:pPr marL="228600" lvl="1" indent="-228600" algn="ctr" defTabSz="1022350">
            <a:lnSpc>
              <a:spcPct val="90000"/>
            </a:lnSpc>
            <a:spcBef>
              <a:spcPct val="0"/>
            </a:spcBef>
            <a:spcAft>
              <a:spcPct val="20000"/>
            </a:spcAft>
            <a:buChar char="••"/>
          </a:pPr>
          <a:r>
            <a:rPr lang="cs-CZ" sz="2300" kern="1200" smtClean="0"/>
            <a:t>díky vzoru podle něhož skloňujeme podstatná jména zjistíme v určitém pádě jejich koncovku</a:t>
          </a:r>
          <a:endParaRPr lang="cs-CZ" sz="2300" kern="1200" dirty="0"/>
        </a:p>
      </dsp:txBody>
      <dsp:txXfrm>
        <a:off x="0" y="2386712"/>
        <a:ext cx="6096000" cy="1459350"/>
      </dsp:txXfrm>
    </dsp:sp>
  </dsp:spTree>
</dsp:drawing>
</file>

<file path=ppt/diagrams/drawing3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C843138C-0CA1-4D31-9A8A-566569449B0A}">
      <dsp:nvSpPr>
        <dsp:cNvPr id="0" name=""/>
        <dsp:cNvSpPr/>
      </dsp:nvSpPr>
      <dsp:spPr>
        <a:xfrm>
          <a:off x="1247800" y="375811"/>
          <a:ext cx="3413760" cy="3413760"/>
        </a:xfrm>
        <a:prstGeom prst="pie">
          <a:avLst>
            <a:gd name="adj1" fmla="val 16200000"/>
            <a:gd name="adj2" fmla="val 1800000"/>
          </a:avLst>
        </a:prstGeom>
        <a:gradFill rotWithShape="0">
          <a:gsLst>
            <a:gs pos="0">
              <a:schemeClr val="accent4">
                <a:alpha val="90000"/>
                <a:hueOff val="0"/>
                <a:satOff val="0"/>
                <a:lumOff val="0"/>
                <a:alphaOff val="0"/>
                <a:tint val="0"/>
              </a:schemeClr>
            </a:gs>
            <a:gs pos="44000">
              <a:schemeClr val="accent4">
                <a:alpha val="90000"/>
                <a:hueOff val="0"/>
                <a:satOff val="0"/>
                <a:lumOff val="0"/>
                <a:alphaOff val="0"/>
                <a:tint val="60000"/>
                <a:satMod val="120000"/>
              </a:schemeClr>
            </a:gs>
            <a:gs pos="100000">
              <a:schemeClr val="accent4">
                <a:alpha val="90000"/>
                <a:hueOff val="0"/>
                <a:satOff val="0"/>
                <a:lumOff val="0"/>
                <a:alphaOff val="0"/>
                <a:tint val="90000"/>
                <a:alpha val="100000"/>
                <a:lumMod val="90000"/>
              </a:schemeClr>
            </a:gs>
          </a:gsLst>
          <a:lin ang="5400000" scaled="0"/>
        </a:gradFill>
        <a:ln>
          <a:noFill/>
        </a:ln>
        <a:effectLst/>
        <a:scene3d>
          <a:camera prst="orthographicFront"/>
          <a:lightRig rig="flat" dir="t"/>
        </a:scene3d>
        <a:sp3d prstMaterial="dkEdge">
          <a:bevelT w="8200" h="38100"/>
        </a:sp3d>
      </dsp:spPr>
      <dsp:style>
        <a:lnRef idx="0">
          <a:scrgbClr r="0" g="0" b="0"/>
        </a:lnRef>
        <a:fillRef idx="2">
          <a:scrgbClr r="0" g="0" b="0"/>
        </a:fillRef>
        <a:effectRef idx="1">
          <a:scrgbClr r="0" g="0" b="0"/>
        </a:effectRef>
        <a:fontRef idx="minor">
          <a:schemeClr val="dk1"/>
        </a:fontRef>
      </dsp:style>
      <dsp:txBody>
        <a:bodyPr spcFirstLastPara="0" vert="horz" wrap="square" lIns="33020" tIns="33020" rIns="33020" bIns="33020" numCol="1" spcCol="1270" anchor="ctr" anchorCtr="0">
          <a:noAutofit/>
        </a:bodyPr>
        <a:lstStyle/>
        <a:p>
          <a:pPr lvl="0" algn="ctr" defTabSz="11557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600" kern="1200" dirty="0" smtClean="0"/>
            <a:t>rod ženský</a:t>
          </a:r>
          <a:endParaRPr lang="cs-CZ" sz="2600" kern="1200" dirty="0"/>
        </a:p>
      </dsp:txBody>
      <dsp:txXfrm>
        <a:off x="3103829" y="1005731"/>
        <a:ext cx="1158240" cy="1137920"/>
      </dsp:txXfrm>
    </dsp:sp>
    <dsp:sp modelId="{E5770D73-BC44-4120-9052-58CE46AB2730}">
      <dsp:nvSpPr>
        <dsp:cNvPr id="0" name=""/>
        <dsp:cNvSpPr/>
      </dsp:nvSpPr>
      <dsp:spPr>
        <a:xfrm>
          <a:off x="1253134" y="375919"/>
          <a:ext cx="3413760" cy="3413760"/>
        </a:xfrm>
        <a:prstGeom prst="pie">
          <a:avLst>
            <a:gd name="adj1" fmla="val 1800000"/>
            <a:gd name="adj2" fmla="val 9000000"/>
          </a:avLst>
        </a:prstGeom>
        <a:gradFill rotWithShape="0">
          <a:gsLst>
            <a:gs pos="0">
              <a:schemeClr val="accent4">
                <a:alpha val="90000"/>
                <a:hueOff val="0"/>
                <a:satOff val="0"/>
                <a:lumOff val="0"/>
                <a:alphaOff val="-20000"/>
                <a:tint val="0"/>
              </a:schemeClr>
            </a:gs>
            <a:gs pos="44000">
              <a:schemeClr val="accent4">
                <a:alpha val="90000"/>
                <a:hueOff val="0"/>
                <a:satOff val="0"/>
                <a:lumOff val="0"/>
                <a:alphaOff val="-20000"/>
                <a:tint val="60000"/>
                <a:satMod val="120000"/>
              </a:schemeClr>
            </a:gs>
            <a:gs pos="100000">
              <a:schemeClr val="accent4">
                <a:alpha val="90000"/>
                <a:hueOff val="0"/>
                <a:satOff val="0"/>
                <a:lumOff val="0"/>
                <a:alphaOff val="-20000"/>
                <a:tint val="90000"/>
                <a:alpha val="100000"/>
                <a:lumMod val="90000"/>
              </a:schemeClr>
            </a:gs>
          </a:gsLst>
          <a:lin ang="5400000" scaled="0"/>
        </a:gradFill>
        <a:ln>
          <a:noFill/>
        </a:ln>
        <a:effectLst/>
        <a:scene3d>
          <a:camera prst="orthographicFront"/>
          <a:lightRig rig="flat" dir="t"/>
        </a:scene3d>
        <a:sp3d prstMaterial="dkEdge">
          <a:bevelT w="8200" h="38100"/>
        </a:sp3d>
      </dsp:spPr>
      <dsp:style>
        <a:lnRef idx="0">
          <a:scrgbClr r="0" g="0" b="0"/>
        </a:lnRef>
        <a:fillRef idx="2">
          <a:scrgbClr r="0" g="0" b="0"/>
        </a:fillRef>
        <a:effectRef idx="1">
          <a:scrgbClr r="0" g="0" b="0"/>
        </a:effectRef>
        <a:fontRef idx="minor">
          <a:schemeClr val="dk1"/>
        </a:fontRef>
      </dsp:style>
      <dsp:txBody>
        <a:bodyPr spcFirstLastPara="0" vert="horz" wrap="square" lIns="33020" tIns="33020" rIns="33020" bIns="33020" numCol="1" spcCol="1270" anchor="ctr" anchorCtr="0">
          <a:noAutofit/>
        </a:bodyPr>
        <a:lstStyle/>
        <a:p>
          <a:pPr lvl="0" algn="ctr" defTabSz="11557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600" kern="1200" dirty="0" smtClean="0"/>
            <a:t>rod střední</a:t>
          </a:r>
          <a:endParaRPr lang="cs-CZ" sz="2600" kern="1200" dirty="0"/>
        </a:p>
      </dsp:txBody>
      <dsp:txXfrm>
        <a:off x="2187854" y="2529840"/>
        <a:ext cx="1544320" cy="1056640"/>
      </dsp:txXfrm>
    </dsp:sp>
    <dsp:sp modelId="{CADBD60C-C63C-4E95-BB3B-9C3683992635}">
      <dsp:nvSpPr>
        <dsp:cNvPr id="0" name=""/>
        <dsp:cNvSpPr/>
      </dsp:nvSpPr>
      <dsp:spPr>
        <a:xfrm>
          <a:off x="1253134" y="375919"/>
          <a:ext cx="3413760" cy="3413760"/>
        </a:xfrm>
        <a:prstGeom prst="pie">
          <a:avLst>
            <a:gd name="adj1" fmla="val 9000000"/>
            <a:gd name="adj2" fmla="val 16200000"/>
          </a:avLst>
        </a:prstGeom>
        <a:gradFill rotWithShape="0">
          <a:gsLst>
            <a:gs pos="0">
              <a:schemeClr val="accent4">
                <a:alpha val="90000"/>
                <a:hueOff val="0"/>
                <a:satOff val="0"/>
                <a:lumOff val="0"/>
                <a:alphaOff val="-40000"/>
                <a:tint val="0"/>
              </a:schemeClr>
            </a:gs>
            <a:gs pos="44000">
              <a:schemeClr val="accent4">
                <a:alpha val="90000"/>
                <a:hueOff val="0"/>
                <a:satOff val="0"/>
                <a:lumOff val="0"/>
                <a:alphaOff val="-40000"/>
                <a:tint val="60000"/>
                <a:satMod val="120000"/>
              </a:schemeClr>
            </a:gs>
            <a:gs pos="100000">
              <a:schemeClr val="accent4">
                <a:alpha val="90000"/>
                <a:hueOff val="0"/>
                <a:satOff val="0"/>
                <a:lumOff val="0"/>
                <a:alphaOff val="-40000"/>
                <a:tint val="90000"/>
                <a:alpha val="100000"/>
                <a:lumMod val="90000"/>
              </a:schemeClr>
            </a:gs>
          </a:gsLst>
          <a:lin ang="5400000" scaled="0"/>
        </a:gradFill>
        <a:ln>
          <a:noFill/>
        </a:ln>
        <a:effectLst/>
        <a:scene3d>
          <a:camera prst="orthographicFront"/>
          <a:lightRig rig="flat" dir="t"/>
        </a:scene3d>
        <a:sp3d prstMaterial="dkEdge">
          <a:bevelT w="8200" h="38100"/>
        </a:sp3d>
      </dsp:spPr>
      <dsp:style>
        <a:lnRef idx="0">
          <a:scrgbClr r="0" g="0" b="0"/>
        </a:lnRef>
        <a:fillRef idx="2">
          <a:scrgbClr r="0" g="0" b="0"/>
        </a:fillRef>
        <a:effectRef idx="1">
          <a:scrgbClr r="0" g="0" b="0"/>
        </a:effectRef>
        <a:fontRef idx="minor">
          <a:schemeClr val="dk1"/>
        </a:fontRef>
      </dsp:style>
      <dsp:txBody>
        <a:bodyPr spcFirstLastPara="0" vert="horz" wrap="square" lIns="33020" tIns="33020" rIns="33020" bIns="33020" numCol="1" spcCol="1270" anchor="ctr" anchorCtr="0">
          <a:noAutofit/>
        </a:bodyPr>
        <a:lstStyle/>
        <a:p>
          <a:pPr lvl="0" algn="ctr" defTabSz="11557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600" kern="1200" dirty="0" smtClean="0"/>
            <a:t>rod mužský</a:t>
          </a:r>
          <a:endParaRPr lang="cs-CZ" sz="2600" kern="1200" dirty="0"/>
        </a:p>
      </dsp:txBody>
      <dsp:txXfrm>
        <a:off x="1618894" y="1046480"/>
        <a:ext cx="1158240" cy="1137920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target3">
  <dgm:title val=""/>
  <dgm:desc val=""/>
  <dgm:catLst>
    <dgm:cat type="relationship" pri="11000"/>
    <dgm:cat type="list" pri="22000"/>
    <dgm:cat type="convert" pri="4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clrData>
  <dgm:layoutNode name="Name0">
    <dgm:varLst>
      <dgm:chMax val="7"/>
      <dgm:dir/>
      <dgm:animLvl val="lvl"/>
      <dgm:resizeHandles val="exact"/>
    </dgm:varLst>
    <dgm:alg type="composite"/>
    <dgm:shape xmlns:r="http://schemas.openxmlformats.org/officeDocument/2006/relationships" r:blip="">
      <dgm:adjLst/>
    </dgm:shape>
    <dgm:presOf/>
    <dgm:choose name="Name1">
      <dgm:if name="Name2" func="var" arg="dir" op="equ" val="norm">
        <dgm:choose name="Name3">
          <dgm:if name="Name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1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l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l" for="ch" forName="rect7" refType="r" refFor="ch" refForName="space"/>
              <dgm:constr type="r" for="ch" forName="rect7" refType="w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l" for="ch" forName="rect7ParTx" refType="r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l" for="ch" forName="rect7ChTx" refType="r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l" for="ch" forName="rect7ParTxNoCh" refType="r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11">
            <dgm:constrLst/>
          </dgm:else>
        </dgm:choose>
      </dgm:if>
      <dgm:else name="Name12">
        <dgm:choose name="Name13">
          <dgm:if name="Name1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1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1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1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1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1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2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r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r" for="ch" forName="rect7" refType="l" refFor="ch" refForName="space"/>
              <dgm:constr type="l" for="ch" forName="rect7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r" for="ch" forName="rect7ParTx" refType="l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r" for="ch" forName="rect7ChTx" refType="l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r" for="ch" forName="rect7ParTxNoCh" refType="l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21">
            <dgm:constrLst/>
          </dgm:else>
        </dgm:choose>
      </dgm:else>
    </dgm:choose>
    <dgm:ruleLst/>
    <dgm:forEach name="Name22" axis="ch" ptType="node" cnt="1">
      <dgm:layoutNode name="circle1" styleLbl="node1">
        <dgm:alg type="sp"/>
        <dgm:choose name="Name23">
          <dgm:if name="Name2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rect1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26" axis="ch" ptType="node" st="2" cnt="1">
      <dgm:layoutNode name="vertSpace2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2" styleLbl="node1">
        <dgm:alg type="sp"/>
        <dgm:choose name="Name27">
          <dgm:if name="Name2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2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0" axis="ch" ptType="node" st="3" cnt="1">
      <dgm:layoutNode name="vertSpace3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3" styleLbl="node1">
        <dgm:alg type="sp"/>
        <dgm:choose name="Name31">
          <dgm:if name="Name32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3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3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4" axis="ch" ptType="node" st="4" cnt="1">
      <dgm:layoutNode name="vertSpace4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4" styleLbl="node1">
        <dgm:alg type="sp"/>
        <dgm:choose name="Name35">
          <dgm:if name="Name36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7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4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8" axis="ch" ptType="node" st="5" cnt="1">
      <dgm:layoutNode name="vertSpace5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5" styleLbl="node1">
        <dgm:alg type="sp"/>
        <dgm:choose name="Name39">
          <dgm:if name="Name40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1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5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2" axis="ch" ptType="node" st="6" cnt="1">
      <dgm:layoutNode name="vertSpace6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6" styleLbl="node1">
        <dgm:alg type="sp"/>
        <dgm:choose name="Name43">
          <dgm:if name="Name4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6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6" axis="ch" ptType="node" st="7" cnt="1">
      <dgm:layoutNode name="vertSpace7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7" styleLbl="node1">
        <dgm:alg type="sp"/>
        <dgm:choose name="Name47">
          <dgm:if name="Name4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7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50" axis="ch" ptType="node" cnt="1">
      <dgm:choose name="Name51">
        <dgm:if name="Name52" axis="root des" ptType="all node" func="maxDepth" op="gte" val="2">
          <dgm:layoutNode name="rect1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1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3">
          <dgm:layoutNode name="rect1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4" axis="ch" ptType="node" st="2" cnt="1">
      <dgm:choose name="Name55">
        <dgm:if name="Name56" axis="root des" ptType="all node" func="maxDepth" op="gte" val="2">
          <dgm:layoutNode name="rect2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2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7">
          <dgm:layoutNode name="rect2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8" axis="ch" ptType="node" st="3" cnt="1">
      <dgm:choose name="Name59">
        <dgm:if name="Name60" axis="root des" ptType="all node" func="maxDepth" op="gte" val="2">
          <dgm:layoutNode name="rect3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3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1">
          <dgm:layoutNode name="rect3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2" axis="ch" ptType="node" st="4" cnt="1">
      <dgm:choose name="Name63">
        <dgm:if name="Name64" axis="root des" ptType="all node" func="maxDepth" op="gte" val="2">
          <dgm:layoutNode name="rect4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4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5">
          <dgm:layoutNode name="rect4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6" axis="ch" ptType="node" st="5" cnt="1">
      <dgm:choose name="Name67">
        <dgm:if name="Name68" axis="root des" ptType="all node" func="maxDepth" op="gte" val="2">
          <dgm:layoutNode name="rect5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5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9">
          <dgm:layoutNode name="rect5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0" axis="ch" ptType="node" st="6" cnt="1">
      <dgm:choose name="Name71">
        <dgm:if name="Name72" axis="root des" ptType="all node" func="maxDepth" op="gte" val="2">
          <dgm:layoutNode name="rect6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6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3">
          <dgm:layoutNode name="rect6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4" axis="ch" ptType="node" st="7" cnt="1">
      <dgm:choose name="Name75">
        <dgm:if name="Name76" axis="root des" ptType="all node" func="maxDepth" op="gte" val="2">
          <dgm:layoutNode name="rect7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7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7">
          <dgm:layoutNode name="rect7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</dgm:layoutNode>
</dgm:layoutDef>
</file>

<file path=ppt/diagrams/layout2.xml><?xml version="1.0" encoding="utf-8"?>
<dgm:layoutDef xmlns:dgm="http://schemas.openxmlformats.org/drawingml/2006/diagram" xmlns:a="http://schemas.openxmlformats.org/drawingml/2006/main" uniqueId="urn:microsoft.com/office/officeart/2005/8/layout/vList2">
  <dgm:title val=""/>
  <dgm:desc val=""/>
  <dgm:catLst>
    <dgm:cat type="list" pri="3000"/>
    <dgm:cat type="convert" pri="1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2">
          <dgm:prSet phldr="1"/>
        </dgm:pt>
        <dgm:pt modelId="21">
          <dgm:prSet phldr="1"/>
        </dgm:pt>
      </dgm:ptLst>
      <dgm:cxnLst>
        <dgm:cxn modelId="4" srcId="0" destId="1" srcOrd="0" destOrd="0"/>
        <dgm:cxn modelId="5" srcId="0" destId="2" srcOrd="1" destOrd="0"/>
        <dgm:cxn modelId="12" srcId="1" destId="11" srcOrd="0" destOrd="0"/>
        <dgm:cxn modelId="23" srcId="2" destId="21" srcOrd="0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">
    <dgm:varLst>
      <dgm:animLvl val="lvl"/>
      <dgm:resizeHandles val="exact"/>
    </dgm:varLst>
    <dgm:alg type="lin">
      <dgm:param type="linDir" val="fromT"/>
      <dgm:param type="vertAlign" val="mid"/>
    </dgm:alg>
    <dgm:shape xmlns:r="http://schemas.openxmlformats.org/officeDocument/2006/relationships" r:blip="">
      <dgm:adjLst/>
    </dgm:shape>
    <dgm:presOf/>
    <dgm:constrLst>
      <dgm:constr type="w" for="ch" forName="parentText" refType="w"/>
      <dgm:constr type="h" for="ch" forName="parentText" refType="primFontSz" refFor="ch" refForName="parentText" fact="0.52"/>
      <dgm:constr type="w" for="ch" forName="childText" refType="w"/>
      <dgm:constr type="h" for="ch" forName="childText" refType="primFontSz" refFor="ch" refForName="parentText" fact="0.46"/>
      <dgm:constr type="h" for="ch" forName="parentText" op="equ"/>
      <dgm:constr type="primFontSz" for="ch" forName="parentText" op="equ" val="65"/>
      <dgm:constr type="primFontSz" for="ch" forName="childText" refType="primFontSz" refFor="ch" refForName="parentText" op="equ"/>
      <dgm:constr type="h" for="ch" forName="spacer" refType="primFontSz" refFor="ch" refForName="parentText" fact="0.08"/>
    </dgm:constrLst>
    <dgm:ruleLst>
      <dgm:rule type="primFontSz" for="ch" forName="parentText" val="5" fact="NaN" max="NaN"/>
    </dgm:ruleLst>
    <dgm:forEach name="Name0" axis="ch" ptType="node">
      <dgm:layoutNode name="parentText" styleLbl="node1">
        <dgm:varLst>
          <dgm:chMax val="0"/>
          <dgm:bulletEnabled val="1"/>
        </dgm:varLst>
        <dgm:alg type="tx">
          <dgm:param type="parTxLTRAlign" val="l"/>
          <dgm:param type="parTxRTLAlign" val="r"/>
        </dgm:alg>
        <dgm:shape xmlns:r="http://schemas.openxmlformats.org/officeDocument/2006/relationships" type="roundRect" r:blip="">
          <dgm:adjLst/>
        </dgm:shape>
        <dgm:presOf axis="self"/>
        <dgm:constrLst>
          <dgm:constr type="tMarg" refType="primFontSz" fact="0.3"/>
          <dgm:constr type="bMarg" refType="primFontSz" fact="0.3"/>
          <dgm:constr type="lMarg" refType="primFontSz" fact="0.3"/>
          <dgm:constr type="rMarg" refType="primFontSz" fact="0.3"/>
        </dgm:constrLst>
        <dgm:ruleLst>
          <dgm:rule type="h" val="INF" fact="NaN" max="NaN"/>
        </dgm:ruleLst>
      </dgm:layoutNode>
      <dgm:choose name="Name1">
        <dgm:if name="Name2" axis="ch" ptType="node" func="cnt" op="gte" val="1">
          <dgm:layoutNode name="childText" styleLbl="revTx">
            <dgm:varLst>
              <dgm:bulletEnabled val="1"/>
            </dgm:varLst>
            <dgm:alg type="tx">
              <dgm:param type="stBulletLvl" val="1"/>
              <dgm:param type="lnSpAfChP" val="20"/>
            </dgm:alg>
            <dgm:shape xmlns:r="http://schemas.openxmlformats.org/officeDocument/2006/relationships" type="rect" r:blip="">
              <dgm:adjLst/>
            </dgm:shape>
            <dgm:presOf axis="des" ptType="node"/>
            <dgm:constrLst>
              <dgm:constr type="tMarg" refType="primFontSz" fact="0.1"/>
              <dgm:constr type="bMarg" refType="primFontSz" fact="0.1"/>
              <dgm:constr type="lMarg" refType="w" fact="0.09"/>
            </dgm:constrLst>
            <dgm:ruleLst>
              <dgm:rule type="h" val="INF" fact="NaN" max="NaN"/>
            </dgm:ruleLst>
          </dgm:layoutNode>
        </dgm:if>
        <dgm:else name="Name3">
          <dgm:choose name="Name4">
            <dgm:if name="Name5" axis="par ch" ptType="doc node" func="cnt" op="gte" val="2">
              <dgm:forEach name="Name6" axis="followSib" ptType="sibTrans" cnt="1">
                <dgm:layoutNode name="spacer">
                  <dgm:alg type="sp"/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</dgm:layoutNode>
              </dgm:forEach>
            </dgm:if>
            <dgm:else name="Name7"/>
          </dgm:choose>
        </dgm:else>
      </dgm:choose>
    </dgm:forEach>
  </dgm:layoutNode>
</dgm:layoutDef>
</file>

<file path=ppt/diagrams/layout3.xml><?xml version="1.0" encoding="utf-8"?>
<dgm:layoutDef xmlns:dgm="http://schemas.openxmlformats.org/drawingml/2006/diagram" xmlns:a="http://schemas.openxmlformats.org/drawingml/2006/main" uniqueId="urn:microsoft.com/office/officeart/2005/8/layout/chart3">
  <dgm:title val=""/>
  <dgm:desc val=""/>
  <dgm:catLst>
    <dgm:cat type="relationship" pri="27000"/>
    <dgm:cat type="cycle" pri="80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  <dgm:pt modelId="5"/>
        <dgm:pt modelId="6"/>
      </dgm:ptLst>
      <dgm:cxnLst>
        <dgm:cxn modelId="7" srcId="0" destId="1" srcOrd="0" destOrd="0"/>
        <dgm:cxn modelId="8" srcId="0" destId="2" srcOrd="1" destOrd="0"/>
        <dgm:cxn modelId="9" srcId="0" destId="3" srcOrd="2" destOrd="0"/>
        <dgm:cxn modelId="10" srcId="0" destId="4" srcOrd="3" destOrd="0"/>
        <dgm:cxn modelId="11" srcId="0" destId="5" srcOrd="4" destOrd="0"/>
        <dgm:cxn modelId="12" srcId="0" destId="6" srcOrd="5" destOrd="0"/>
      </dgm:cxnLst>
      <dgm:bg/>
      <dgm:whole/>
    </dgm:dataModel>
  </dgm:clrData>
  <dgm:layoutNode name="compositeShape">
    <dgm:varLst>
      <dgm:chMax val="7"/>
      <dgm:dir/>
      <dgm:resizeHandles val="exact"/>
    </dgm:varLst>
    <dgm:alg type="composite">
      <dgm:param type="horzAlign" val="ctr"/>
      <dgm:param type="vertAlign" val="mid"/>
      <dgm:param type="ar" val="1"/>
    </dgm:alg>
    <dgm:presOf/>
    <dgm:shape xmlns:r="http://schemas.openxmlformats.org/officeDocument/2006/relationships" r:blip="">
      <dgm:adjLst/>
    </dgm:shape>
    <dgm:choose name="Name0">
      <dgm:if name="Name1" axis="ch" ptType="node" func="cnt" op="equ" val="1">
        <dgm:constrLst>
          <dgm:constr type="l" for="ch" forName="wedge1" refType="w" fact="0.08"/>
          <dgm:constr type="t" for="ch" forName="wedge1" refType="w" fact="0.08"/>
          <dgm:constr type="w" for="ch" forName="wedge1" refType="w" fact="0.84"/>
          <dgm:constr type="h" for="ch" forName="wedge1" refType="h" fact="0.84"/>
          <dgm:constr type="l" for="ch" forName="wedge1Tx" refType="w" fact="0.205"/>
          <dgm:constr type="t" for="ch" forName="wedge1Tx" refType="h" fact="0.205"/>
          <dgm:constr type="w" for="ch" forName="wedge1Tx" refType="w" fact="0.59"/>
          <dgm:constr type="h" for="ch" forName="wedge1Tx" refType="h" fact="0.59"/>
          <dgm:constr type="primFontSz" for="ch" ptType="node" op="equ"/>
        </dgm:constrLst>
      </dgm:if>
      <dgm:if name="Name2" axis="ch" ptType="node" func="cnt" op="equ" val="2">
        <dgm:constrLst>
          <dgm:constr type="l" for="ch" forName="wedge1" refType="w" fact="0.1"/>
          <dgm:constr type="t" for="ch" forName="wedge1" refType="w" fact="0.08"/>
          <dgm:constr type="w" for="ch" forName="wedge1" refType="w" fact="0.84"/>
          <dgm:constr type="h" for="ch" forName="wedge1" refType="h" fact="0.84"/>
          <dgm:constr type="l" for="ch" forName="wedge1Tx" refType="w" fact="0.52"/>
          <dgm:constr type="t" for="ch" forName="wedge1Tx" refType="h" fact="0.205"/>
          <dgm:constr type="w" for="ch" forName="wedge1Tx" refType="w" fact="0.295"/>
          <dgm:constr type="h" for="ch" forName="wedge1Tx" refType="h" fact="0.59"/>
          <dgm:constr type="l" for="ch" forName="wedge2" refType="w" fact="0.08"/>
          <dgm:constr type="t" for="ch" forName="wedge2" refType="w" fact="0.08"/>
          <dgm:constr type="w" for="ch" forName="wedge2" refType="w" fact="0.84"/>
          <dgm:constr type="h" for="ch" forName="wedge2" refType="h" fact="0.84"/>
          <dgm:constr type="l" for="ch" forName="wedge2Tx" refType="w" fact="0.2"/>
          <dgm:constr type="t" for="ch" forName="wedge2Tx" refType="h" fact="0.205"/>
          <dgm:constr type="w" for="ch" forName="wedge2Tx" refType="w" fact="0.295"/>
          <dgm:constr type="h" for="ch" forName="wedge2Tx" refType="h" fact="0.59"/>
          <dgm:constr type="primFontSz" for="ch" ptType="node" op="equ"/>
        </dgm:constrLst>
      </dgm:if>
      <dgm:if name="Name3" axis="ch" ptType="node" func="cnt" op="equ" val="3">
        <dgm:choose name="Name4">
          <dgm:if name="Name5" func="var" arg="dir" op="equ" val="norm">
            <dgm:constrLst>
              <dgm:constr type="l" for="ch" forName="wedge1" refType="w" fact="0.1233"/>
              <dgm:constr type="t" for="ch" forName="wedge1" refType="w" fact="0.055"/>
              <dgm:constr type="w" for="ch" forName="wedge1" refType="w" fact="0.84"/>
              <dgm:constr type="h" for="ch" forName="wedge1" refType="h" fact="0.84"/>
              <dgm:constr type="l" for="ch" forName="wedge1Tx" refType="w" fact="0.58"/>
              <dgm:constr type="t" for="ch" forName="wedge1Tx" refType="h" fact="0.21"/>
              <dgm:constr type="w" for="ch" forName="wedge1Tx" refType="w" fact="0.285"/>
              <dgm:constr type="h" for="ch" forName="wedge1Tx" refType="h" fact="0.28"/>
              <dgm:constr type="l" for="ch" forName="wedge2" refType="w" fact="0.08"/>
              <dgm:constr type="t" for="ch" forName="wedge2" refType="w" fact="0.08"/>
              <dgm:constr type="w" for="ch" forName="wedge2" refType="w" fact="0.84"/>
              <dgm:constr type="h" for="ch" forName="wedge2" refType="h" fact="0.84"/>
              <dgm:constr type="l" for="ch" forName="wedge2Tx" refType="w" fact="0.31"/>
              <dgm:constr type="t" for="ch" forName="wedge2Tx" refType="h" fact="0.61"/>
              <dgm:constr type="w" for="ch" forName="wedge2Tx" refType="w" fact="0.38"/>
              <dgm:constr type="h" for="ch" forName="wedge2Tx" refType="h" fact="0.26"/>
              <dgm:constr type="l" for="ch" forName="wedge3" refType="w" fact="0.08"/>
              <dgm:constr type="t" for="ch" forName="wedge3" refType="w" fact="0.08"/>
              <dgm:constr type="w" for="ch" forName="wedge3" refType="w" fact="0.84"/>
              <dgm:constr type="h" for="ch" forName="wedge3" refType="h" fact="0.84"/>
              <dgm:constr type="l" for="ch" forName="wedge3Tx" refType="w" fact="0.17"/>
              <dgm:constr type="t" for="ch" forName="wedge3Tx" refType="h" fact="0.245"/>
              <dgm:constr type="w" for="ch" forName="wedge3Tx" refType="w" fact="0.285"/>
              <dgm:constr type="h" for="ch" forName="wedge3Tx" refType="h" fact="0.28"/>
              <dgm:constr type="primFontSz" for="ch" ptType="node" op="equ"/>
            </dgm:constrLst>
          </dgm:if>
          <dgm:else name="Name6">
            <dgm:constrLst>
              <dgm:constr type="l" for="ch" forName="wedge1" refType="w" fact="0.08"/>
              <dgm:constr type="t" for="ch" forName="wedge1" refType="w" fact="0.08"/>
              <dgm:constr type="w" for="ch" forName="wedge1" refType="w" fact="0.84"/>
              <dgm:constr type="h" for="ch" forName="wedge1" refType="h" fact="0.84"/>
              <dgm:constr type="l" for="ch" forName="wedge1Tx" refType="w" fact="0.545"/>
              <dgm:constr type="t" for="ch" forName="wedge1Tx" refType="h" fact="0.245"/>
              <dgm:constr type="w" for="ch" forName="wedge1Tx" refType="w" fact="0.285"/>
              <dgm:constr type="h" for="ch" forName="wedge1Tx" refType="h" fact="0.28"/>
              <dgm:constr type="l" for="ch" forName="wedge2" refType="w" fact="0.08"/>
              <dgm:constr type="t" for="ch" forName="wedge2" refType="w" fact="0.08"/>
              <dgm:constr type="w" for="ch" forName="wedge2" refType="w" fact="0.84"/>
              <dgm:constr type="h" for="ch" forName="wedge2" refType="h" fact="0.84"/>
              <dgm:constr type="l" for="ch" forName="wedge2Tx" refType="w" fact="0.31"/>
              <dgm:constr type="t" for="ch" forName="wedge2Tx" refType="h" fact="0.61"/>
              <dgm:constr type="w" for="ch" forName="wedge2Tx" refType="w" fact="0.38"/>
              <dgm:constr type="h" for="ch" forName="wedge2Tx" refType="h" fact="0.26"/>
              <dgm:constr type="l" for="ch" forName="wedge3" refType="w" fact="0.0367"/>
              <dgm:constr type="t" for="ch" forName="wedge3" refType="w" fact="0.055"/>
              <dgm:constr type="w" for="ch" forName="wedge3" refType="w" fact="0.84"/>
              <dgm:constr type="h" for="ch" forName="wedge3" refType="h" fact="0.84"/>
              <dgm:constr type="l" for="ch" forName="wedge3Tx" refType="w" fact="0.14"/>
              <dgm:constr type="t" for="ch" forName="wedge3Tx" refType="h" fact="0.21"/>
              <dgm:constr type="w" for="ch" forName="wedge3Tx" refType="w" fact="0.285"/>
              <dgm:constr type="h" for="ch" forName="wedge3Tx" refType="h" fact="0.28"/>
              <dgm:constr type="primFontSz" for="ch" ptType="node" op="equ"/>
            </dgm:constrLst>
          </dgm:else>
        </dgm:choose>
      </dgm:if>
      <dgm:if name="Name7" axis="ch" ptType="node" func="cnt" op="equ" val="4">
        <dgm:choose name="Name8">
          <dgm:if name="Name9" func="var" arg="dir" op="equ" val="norm">
            <dgm:constrLst>
              <dgm:constr type="l" for="ch" forName="wedge1" refType="w" fact="0.1154"/>
              <dgm:constr type="t" for="ch" forName="wedge1" refType="w" fact="0.0446"/>
              <dgm:constr type="w" for="ch" forName="wedge1" refType="w" fact="0.84"/>
              <dgm:constr type="h" for="ch" forName="wedge1" refType="h" fact="0.84"/>
              <dgm:constr type="l" for="ch" forName="wedge1Tx" refType="w" fact="0.545"/>
              <dgm:constr type="t" for="ch" forName="wedge1Tx" refType="h" fact="0.2"/>
              <dgm:constr type="w" for="ch" forName="wedge1Tx" refType="w" fact="0.31"/>
              <dgm:constr type="h" for="ch" forName="wedge1Tx" refType="h" fact="0.25"/>
              <dgm:constr type="l" for="ch" forName="wedge2" refType="w" fact="0.08"/>
              <dgm:constr type="t" for="ch" forName="wedge2" refType="w" fact="0.08"/>
              <dgm:constr type="w" for="ch" forName="wedge2" refType="w" fact="0.84"/>
              <dgm:constr type="h" for="ch" forName="wedge2" refType="h" fact="0.84"/>
              <dgm:constr type="l" for="ch" forName="wedge2Tx" refType="w" fact="0.515"/>
              <dgm:constr type="t" for="ch" forName="wedge2Tx" refType="h" fact="0.515"/>
              <dgm:constr type="w" for="ch" forName="wedge2Tx" refType="w" fact="0.31"/>
              <dgm:constr type="h" for="ch" forName="wedge2Tx" refType="h" fact="0.25"/>
              <dgm:constr type="l" for="ch" forName="wedge3" refType="w" fact="0.08"/>
              <dgm:constr type="t" for="ch" forName="wedge3" refType="w" fact="0.08"/>
              <dgm:constr type="w" for="ch" forName="wedge3" refType="w" fact="0.84"/>
              <dgm:constr type="h" for="ch" forName="wedge3" refType="h" fact="0.84"/>
              <dgm:constr type="l" for="ch" forName="wedge3Tx" refType="w" fact="0.175"/>
              <dgm:constr type="t" for="ch" forName="wedge3Tx" refType="h" fact="0.515"/>
              <dgm:constr type="w" for="ch" forName="wedge3Tx" refType="w" fact="0.31"/>
              <dgm:constr type="h" for="ch" forName="wedge3Tx" refType="h" fact="0.25"/>
              <dgm:constr type="l" for="ch" forName="wedge4" refType="w" fact="0.08"/>
              <dgm:constr type="t" for="ch" forName="wedge4" refType="h" fact="0.08"/>
              <dgm:constr type="w" for="ch" forName="wedge4" refType="w" fact="0.84"/>
              <dgm:constr type="h" for="ch" forName="wedge4" refType="h" fact="0.84"/>
              <dgm:constr type="l" for="ch" forName="wedge4Tx" refType="w" fact="0.175"/>
              <dgm:constr type="t" for="ch" forName="wedge4Tx" refType="h" fact="0.235"/>
              <dgm:constr type="w" for="ch" forName="wedge4Tx" refType="w" fact="0.31"/>
              <dgm:constr type="h" for="ch" forName="wedge4Tx" refType="h" fact="0.25"/>
              <dgm:constr type="primFontSz" for="ch" ptType="node" op="equ"/>
            </dgm:constrLst>
          </dgm:if>
          <dgm:else name="Name10">
            <dgm:constrLst>
              <dgm:constr type="l" for="ch" forName="wedge1" refType="w" fact="0.08"/>
              <dgm:constr type="t" for="ch" forName="wedge1" refType="w" fact="0.08"/>
              <dgm:constr type="w" for="ch" forName="wedge1" refType="w" fact="0.84"/>
              <dgm:constr type="h" for="ch" forName="wedge1" refType="h" fact="0.84"/>
              <dgm:constr type="l" for="ch" forName="wedge1Tx" refType="w" fact="0.515"/>
              <dgm:constr type="t" for="ch" forName="wedge1Tx" refType="h" fact="0.235"/>
              <dgm:constr type="w" for="ch" forName="wedge1Tx" refType="w" fact="0.31"/>
              <dgm:constr type="h" for="ch" forName="wedge1Tx" refType="h" fact="0.25"/>
              <dgm:constr type="l" for="ch" forName="wedge2" refType="w" fact="0.08"/>
              <dgm:constr type="t" for="ch" forName="wedge2" refType="w" fact="0.08"/>
              <dgm:constr type="w" for="ch" forName="wedge2" refType="w" fact="0.84"/>
              <dgm:constr type="h" for="ch" forName="wedge2" refType="h" fact="0.84"/>
              <dgm:constr type="l" for="ch" forName="wedge2Tx" refType="w" fact="0.515"/>
              <dgm:constr type="t" for="ch" forName="wedge2Tx" refType="h" fact="0.515"/>
              <dgm:constr type="w" for="ch" forName="wedge2Tx" refType="w" fact="0.31"/>
              <dgm:constr type="h" for="ch" forName="wedge2Tx" refType="h" fact="0.25"/>
              <dgm:constr type="l" for="ch" forName="wedge3" refType="w" fact="0.08"/>
              <dgm:constr type="t" for="ch" forName="wedge3" refType="w" fact="0.08"/>
              <dgm:constr type="w" for="ch" forName="wedge3" refType="w" fact="0.84"/>
              <dgm:constr type="h" for="ch" forName="wedge3" refType="h" fact="0.84"/>
              <dgm:constr type="l" for="ch" forName="wedge3Tx" refType="w" fact="0.175"/>
              <dgm:constr type="t" for="ch" forName="wedge3Tx" refType="h" fact="0.515"/>
              <dgm:constr type="w" for="ch" forName="wedge3Tx" refType="w" fact="0.31"/>
              <dgm:constr type="h" for="ch" forName="wedge3Tx" refType="h" fact="0.25"/>
              <dgm:constr type="l" for="ch" forName="wedge4" refType="w" fact="0.0446"/>
              <dgm:constr type="t" for="ch" forName="wedge4" refType="h" fact="0.0446"/>
              <dgm:constr type="w" for="ch" forName="wedge4" refType="w" fact="0.84"/>
              <dgm:constr type="h" for="ch" forName="wedge4" refType="h" fact="0.84"/>
              <dgm:constr type="l" for="ch" forName="wedge4Tx" refType="w" fact="0.145"/>
              <dgm:constr type="t" for="ch" forName="wedge4Tx" refType="h" fact="0.2"/>
              <dgm:constr type="w" for="ch" forName="wedge4Tx" refType="w" fact="0.31"/>
              <dgm:constr type="h" for="ch" forName="wedge4Tx" refType="h" fact="0.25"/>
              <dgm:constr type="primFontSz" for="ch" ptType="node" op="equ"/>
            </dgm:constrLst>
          </dgm:else>
        </dgm:choose>
      </dgm:if>
      <dgm:if name="Name11" axis="ch" ptType="node" func="cnt" op="equ" val="5">
        <dgm:choose name="Name12">
          <dgm:if name="Name13" func="var" arg="dir" op="equ" val="norm">
            <dgm:constrLst>
              <dgm:constr type="l" for="ch" forName="wedge1" refType="w" fact="0.1094"/>
              <dgm:constr type="t" for="ch" forName="wedge1" refType="w" fact="0.0395"/>
              <dgm:constr type="w" for="ch" forName="wedge1" refType="w" fact="0.84"/>
              <dgm:constr type="h" for="ch" forName="wedge1" refType="h" fact="0.84"/>
              <dgm:constr type="l" for="ch" forName="wedge1Tx" refType="w" fact="0.54"/>
              <dgm:constr type="t" for="ch" forName="wedge1Tx" refType="h" fact="0.165"/>
              <dgm:constr type="w" for="ch" forName="wedge1Tx" refType="w" fact="0.285"/>
              <dgm:constr type="h" for="ch" forName="wedge1Tx" refType="h" fact="0.195"/>
              <dgm:constr type="l" for="ch" forName="wedge2" refType="w" fact="0.08"/>
              <dgm:constr type="t" for="ch" forName="wedge2" refType="w" fact="0.08"/>
              <dgm:constr type="w" for="ch" forName="wedge2" refType="w" fact="0.84"/>
              <dgm:constr type="h" for="ch" forName="wedge2" refType="h" fact="0.84"/>
              <dgm:constr type="l" for="ch" forName="wedge2Tx" refType="w" fact="0.629"/>
              <dgm:constr type="t" for="ch" forName="wedge2Tx" refType="h" fact="0.46"/>
              <dgm:constr type="w" for="ch" forName="wedge2Tx" refType="w" fact="0.25"/>
              <dgm:constr type="h" for="ch" forName="wedge2Tx" refType="h" fact="0.211"/>
              <dgm:constr type="l" for="ch" forName="wedge3" refType="w" fact="0.08"/>
              <dgm:constr type="t" for="ch" forName="wedge3" refType="w" fact="0.08"/>
              <dgm:constr type="w" for="ch" forName="wedge3" refType="w" fact="0.84"/>
              <dgm:constr type="h" for="ch" forName="wedge3" refType="h" fact="0.84"/>
              <dgm:constr type="l" for="ch" forName="wedge3Tx" refType="w" fact="0.35"/>
              <dgm:constr type="t" for="ch" forName="wedge3Tx" refType="h" fact="0.71"/>
              <dgm:constr type="w" for="ch" forName="wedge3Tx" refType="w" fact="0.3"/>
              <dgm:constr type="h" for="ch" forName="wedge3Tx" refType="h" fact="0.18"/>
              <dgm:constr type="l" for="ch" forName="wedge4" refType="w" fact="0.08"/>
              <dgm:constr type="t" for="ch" forName="wedge4" refType="h" fact="0.08"/>
              <dgm:constr type="w" for="ch" forName="wedge4" refType="w" fact="0.84"/>
              <dgm:constr type="h" for="ch" forName="wedge4" refType="h" fact="0.84"/>
              <dgm:constr type="l" for="ch" forName="wedge4Tx" refType="w" fact="0.12"/>
              <dgm:constr type="t" for="ch" forName="wedge4Tx" refType="h" fact="0.46"/>
              <dgm:constr type="w" for="ch" forName="wedge4Tx" refType="w" fact="0.25"/>
              <dgm:constr type="h" for="ch" forName="wedge4Tx" refType="h" fact="0.211"/>
              <dgm:constr type="l" for="ch" forName="wedge5" refType="w" fact="0.08"/>
              <dgm:constr type="t" for="ch" forName="wedge5" refType="h" fact="0.08"/>
              <dgm:constr type="w" for="ch" forName="wedge5" refType="w" fact="0.84"/>
              <dgm:constr type="h" for="ch" forName="wedge5" refType="h" fact="0.84"/>
              <dgm:constr type="l" for="ch" forName="wedge5Tx" refType="w" fact="0.2025"/>
              <dgm:constr type="t" for="ch" forName="wedge5Tx" refType="h" fact="0.208"/>
              <dgm:constr type="w" for="ch" forName="wedge5Tx" refType="w" fact="0.285"/>
              <dgm:constr type="h" for="ch" forName="wedge5Tx" refType="h" fact="0.195"/>
              <dgm:constr type="primFontSz" for="ch" ptType="node" op="equ"/>
            </dgm:constrLst>
          </dgm:if>
          <dgm:else name="Name14">
            <dgm:constrLst>
              <dgm:constr type="l" for="ch" forName="wedge1" refType="w" fact="0.08"/>
              <dgm:constr type="t" for="ch" forName="wedge1" refType="w" fact="0.08"/>
              <dgm:constr type="w" for="ch" forName="wedge1" refType="w" fact="0.84"/>
              <dgm:constr type="h" for="ch" forName="wedge1" refType="h" fact="0.84"/>
              <dgm:constr type="l" for="ch" forName="wedge1Tx" refType="w" fact="0.51"/>
              <dgm:constr type="t" for="ch" forName="wedge1Tx" refType="h" fact="0.208"/>
              <dgm:constr type="w" for="ch" forName="wedge1Tx" refType="w" fact="0.285"/>
              <dgm:constr type="h" for="ch" forName="wedge1Tx" refType="h" fact="0.195"/>
              <dgm:constr type="l" for="ch" forName="wedge2" refType="w" fact="0.08"/>
              <dgm:constr type="t" for="ch" forName="wedge2" refType="w" fact="0.08"/>
              <dgm:constr type="w" for="ch" forName="wedge2" refType="w" fact="0.84"/>
              <dgm:constr type="h" for="ch" forName="wedge2" refType="h" fact="0.84"/>
              <dgm:constr type="l" for="ch" forName="wedge2Tx" refType="w" fact="0.629"/>
              <dgm:constr type="t" for="ch" forName="wedge2Tx" refType="h" fact="0.46"/>
              <dgm:constr type="w" for="ch" forName="wedge2Tx" refType="w" fact="0.25"/>
              <dgm:constr type="h" for="ch" forName="wedge2Tx" refType="h" fact="0.211"/>
              <dgm:constr type="l" for="ch" forName="wedge3" refType="w" fact="0.08"/>
              <dgm:constr type="t" for="ch" forName="wedge3" refType="w" fact="0.08"/>
              <dgm:constr type="w" for="ch" forName="wedge3" refType="w" fact="0.84"/>
              <dgm:constr type="h" for="ch" forName="wedge3" refType="h" fact="0.84"/>
              <dgm:constr type="l" for="ch" forName="wedge3Tx" refType="w" fact="0.35"/>
              <dgm:constr type="t" for="ch" forName="wedge3Tx" refType="h" fact="0.71"/>
              <dgm:constr type="w" for="ch" forName="wedge3Tx" refType="w" fact="0.3"/>
              <dgm:constr type="h" for="ch" forName="wedge3Tx" refType="h" fact="0.18"/>
              <dgm:constr type="l" for="ch" forName="wedge4" refType="w" fact="0.08"/>
              <dgm:constr type="t" for="ch" forName="wedge4" refType="h" fact="0.08"/>
              <dgm:constr type="w" for="ch" forName="wedge4" refType="w" fact="0.84"/>
              <dgm:constr type="h" for="ch" forName="wedge4" refType="h" fact="0.84"/>
              <dgm:constr type="l" for="ch" forName="wedge4Tx" refType="w" fact="0.12"/>
              <dgm:constr type="t" for="ch" forName="wedge4Tx" refType="h" fact="0.46"/>
              <dgm:constr type="w" for="ch" forName="wedge4Tx" refType="w" fact="0.25"/>
              <dgm:constr type="h" for="ch" forName="wedge4Tx" refType="h" fact="0.211"/>
              <dgm:constr type="l" for="ch" forName="wedge5" refType="w" fact="0.0506"/>
              <dgm:constr type="t" for="ch" forName="wedge5" refType="h" fact="0.0395"/>
              <dgm:constr type="w" for="ch" forName="wedge5" refType="w" fact="0.84"/>
              <dgm:constr type="h" for="ch" forName="wedge5" refType="h" fact="0.84"/>
              <dgm:constr type="l" for="ch" forName="wedge5Tx" refType="w" fact="0.18"/>
              <dgm:constr type="t" for="ch" forName="wedge5Tx" refType="h" fact="0.165"/>
              <dgm:constr type="w" for="ch" forName="wedge5Tx" refType="w" fact="0.285"/>
              <dgm:constr type="h" for="ch" forName="wedge5Tx" refType="h" fact="0.195"/>
              <dgm:constr type="primFontSz" for="ch" ptType="node" op="equ"/>
            </dgm:constrLst>
          </dgm:else>
        </dgm:choose>
      </dgm:if>
      <dgm:if name="Name15" axis="ch" ptType="node" func="cnt" op="equ" val="6">
        <dgm:choose name="Name16">
          <dgm:if name="Name17" func="var" arg="dir" op="equ" val="norm">
            <dgm:constrLst>
              <dgm:constr type="l" for="ch" forName="wedge1" refType="w" fact="0.105"/>
              <dgm:constr type="t" for="ch" forName="wedge1" refType="w" fact="0.0367"/>
              <dgm:constr type="w" for="ch" forName="wedge1" refType="w" fact="0.84"/>
              <dgm:constr type="h" for="ch" forName="wedge1" refType="h" fact="0.84"/>
              <dgm:constr type="l" for="ch" forName="wedge1Tx" refType="w" fact="0.534"/>
              <dgm:constr type="t" for="ch" forName="wedge1Tx" refType="h" fact="0.1267"/>
              <dgm:constr type="w" for="ch" forName="wedge1Tx" refType="w" fact="0.245"/>
              <dgm:constr type="h" for="ch" forName="wedge1Tx" refType="h" fact="0.18"/>
              <dgm:constr type="l" for="ch" forName="wedge2" refType="w" fact="0.08"/>
              <dgm:constr type="t" for="ch" forName="wedge2" refType="w" fact="0.08"/>
              <dgm:constr type="w" for="ch" forName="wedge2" refType="w" fact="0.84"/>
              <dgm:constr type="h" for="ch" forName="wedge2" refType="h" fact="0.84"/>
              <dgm:constr type="l" for="ch" forName="wedge2Tx" refType="w" fact="0.655"/>
              <dgm:constr type="t" for="ch" forName="wedge2Tx" refType="h" fact="0.415"/>
              <dgm:constr type="w" for="ch" forName="wedge2Tx" refType="w" fact="0.254"/>
              <dgm:constr type="h" for="ch" forName="wedge2Tx" refType="h" fact="0.17"/>
              <dgm:constr type="l" for="ch" forName="wedge3" refType="w" fact="0.08"/>
              <dgm:constr type="t" for="ch" forName="wedge3" refType="w" fact="0.08"/>
              <dgm:constr type="w" for="ch" forName="wedge3" refType="w" fact="0.84"/>
              <dgm:constr type="h" for="ch" forName="wedge3" refType="h" fact="0.84"/>
              <dgm:constr type="l" for="ch" forName="wedge3Tx" refType="w" fact="0.509"/>
              <dgm:constr type="t" for="ch" forName="wedge3Tx" refType="h" fact="0.65"/>
              <dgm:constr type="w" for="ch" forName="wedge3Tx" refType="w" fact="0.245"/>
              <dgm:constr type="h" for="ch" forName="wedge3Tx" refType="h" fact="0.18"/>
              <dgm:constr type="l" for="ch" forName="wedge4" refType="w" fact="0.08"/>
              <dgm:constr type="t" for="ch" forName="wedge4" refType="h" fact="0.08"/>
              <dgm:constr type="w" for="ch" forName="wedge4" refType="w" fact="0.84"/>
              <dgm:constr type="h" for="ch" forName="wedge4" refType="h" fact="0.84"/>
              <dgm:constr type="l" for="ch" forName="wedge4Tx" refType="w" fact="0.246"/>
              <dgm:constr type="t" for="ch" forName="wedge4Tx" refType="h" fact="0.65"/>
              <dgm:constr type="w" for="ch" forName="wedge4Tx" refType="w" fact="0.245"/>
              <dgm:constr type="h" for="ch" forName="wedge4Tx" refType="h" fact="0.18"/>
              <dgm:constr type="l" for="ch" forName="wedge5" refType="w" fact="0.08"/>
              <dgm:constr type="t" for="ch" forName="wedge5" refType="h" fact="0.08"/>
              <dgm:constr type="w" for="ch" forName="wedge5" refType="w" fact="0.84"/>
              <dgm:constr type="h" for="ch" forName="wedge5" refType="h" fact="0.84"/>
              <dgm:constr type="l" for="ch" forName="wedge5Tx" refType="w" fact="0.093"/>
              <dgm:constr type="t" for="ch" forName="wedge5Tx" refType="h" fact="0.415"/>
              <dgm:constr type="w" for="ch" forName="wedge5Tx" refType="w" fact="0.254"/>
              <dgm:constr type="h" for="ch" forName="wedge5Tx" refType="h" fact="0.17"/>
              <dgm:constr type="l" for="ch" forName="wedge6" refType="w" fact="0.08"/>
              <dgm:constr type="t" for="ch" forName="wedge6" refType="h" fact="0.08"/>
              <dgm:constr type="w" for="ch" forName="wedge6" refType="w" fact="0.84"/>
              <dgm:constr type="h" for="ch" forName="wedge6" refType="h" fact="0.84"/>
              <dgm:constr type="l" for="ch" forName="wedge6Tx" refType="w" fact="0.246"/>
              <dgm:constr type="t" for="ch" forName="wedge6Tx" refType="h" fact="0.17"/>
              <dgm:constr type="w" for="ch" forName="wedge6Tx" refType="w" fact="0.245"/>
              <dgm:constr type="h" for="ch" forName="wedge6Tx" refType="h" fact="0.18"/>
              <dgm:constr type="primFontSz" for="ch" ptType="node" op="equ"/>
            </dgm:constrLst>
          </dgm:if>
          <dgm:else name="Name18">
            <dgm:constrLst>
              <dgm:constr type="l" for="ch" forName="wedge1" refType="w" fact="0.08"/>
              <dgm:constr type="t" for="ch" forName="wedge1" refType="w" fact="0.08"/>
              <dgm:constr type="w" for="ch" forName="wedge1" refType="w" fact="0.84"/>
              <dgm:constr type="h" for="ch" forName="wedge1" refType="h" fact="0.84"/>
              <dgm:constr type="l" for="ch" forName="wedge1Tx" refType="w" fact="0.509"/>
              <dgm:constr type="t" for="ch" forName="wedge1Tx" refType="h" fact="0.17"/>
              <dgm:constr type="w" for="ch" forName="wedge1Tx" refType="w" fact="0.245"/>
              <dgm:constr type="h" for="ch" forName="wedge1Tx" refType="h" fact="0.18"/>
              <dgm:constr type="l" for="ch" forName="wedge2" refType="w" fact="0.08"/>
              <dgm:constr type="t" for="ch" forName="wedge2" refType="w" fact="0.08"/>
              <dgm:constr type="w" for="ch" forName="wedge2" refType="w" fact="0.84"/>
              <dgm:constr type="h" for="ch" forName="wedge2" refType="h" fact="0.84"/>
              <dgm:constr type="l" for="ch" forName="wedge2Tx" refType="w" fact="0.655"/>
              <dgm:constr type="t" for="ch" forName="wedge2Tx" refType="h" fact="0.415"/>
              <dgm:constr type="w" for="ch" forName="wedge2Tx" refType="w" fact="0.254"/>
              <dgm:constr type="h" for="ch" forName="wedge2Tx" refType="h" fact="0.17"/>
              <dgm:constr type="l" for="ch" forName="wedge3" refType="w" fact="0.08"/>
              <dgm:constr type="t" for="ch" forName="wedge3" refType="w" fact="0.08"/>
              <dgm:constr type="w" for="ch" forName="wedge3" refType="w" fact="0.84"/>
              <dgm:constr type="h" for="ch" forName="wedge3" refType="h" fact="0.84"/>
              <dgm:constr type="l" for="ch" forName="wedge3Tx" refType="w" fact="0.509"/>
              <dgm:constr type="t" for="ch" forName="wedge3Tx" refType="h" fact="0.65"/>
              <dgm:constr type="w" for="ch" forName="wedge3Tx" refType="w" fact="0.245"/>
              <dgm:constr type="h" for="ch" forName="wedge3Tx" refType="h" fact="0.18"/>
              <dgm:constr type="l" for="ch" forName="wedge4" refType="w" fact="0.08"/>
              <dgm:constr type="t" for="ch" forName="wedge4" refType="h" fact="0.08"/>
              <dgm:constr type="w" for="ch" forName="wedge4" refType="w" fact="0.84"/>
              <dgm:constr type="h" for="ch" forName="wedge4" refType="h" fact="0.84"/>
              <dgm:constr type="l" for="ch" forName="wedge4Tx" refType="w" fact="0.246"/>
              <dgm:constr type="t" for="ch" forName="wedge4Tx" refType="h" fact="0.65"/>
              <dgm:constr type="w" for="ch" forName="wedge4Tx" refType="w" fact="0.245"/>
              <dgm:constr type="h" for="ch" forName="wedge4Tx" refType="h" fact="0.18"/>
              <dgm:constr type="l" for="ch" forName="wedge5" refType="w" fact="0.08"/>
              <dgm:constr type="t" for="ch" forName="wedge5" refType="h" fact="0.08"/>
              <dgm:constr type="w" for="ch" forName="wedge5" refType="w" fact="0.84"/>
              <dgm:constr type="h" for="ch" forName="wedge5" refType="h" fact="0.84"/>
              <dgm:constr type="l" for="ch" forName="wedge5Tx" refType="w" fact="0.093"/>
              <dgm:constr type="t" for="ch" forName="wedge5Tx" refType="h" fact="0.415"/>
              <dgm:constr type="w" for="ch" forName="wedge5Tx" refType="w" fact="0.254"/>
              <dgm:constr type="h" for="ch" forName="wedge5Tx" refType="h" fact="0.17"/>
              <dgm:constr type="l" for="ch" forName="wedge6" refType="w" fact="0.055"/>
              <dgm:constr type="t" for="ch" forName="wedge6" refType="h" fact="0.0367"/>
              <dgm:constr type="w" for="ch" forName="wedge6" refType="w" fact="0.84"/>
              <dgm:constr type="h" for="ch" forName="wedge6" refType="h" fact="0.84"/>
              <dgm:constr type="l" for="ch" forName="wedge6Tx" refType="w" fact="0.221"/>
              <dgm:constr type="t" for="ch" forName="wedge6Tx" refType="h" fact="0.1267"/>
              <dgm:constr type="w" for="ch" forName="wedge6Tx" refType="w" fact="0.245"/>
              <dgm:constr type="h" for="ch" forName="wedge6Tx" refType="h" fact="0.18"/>
              <dgm:constr type="primFontSz" for="ch" ptType="node" op="equ"/>
            </dgm:constrLst>
          </dgm:else>
        </dgm:choose>
      </dgm:if>
      <dgm:else name="Name19">
        <dgm:choose name="Name20">
          <dgm:if name="Name21" func="var" arg="dir" op="equ" val="norm">
            <dgm:constrLst>
              <dgm:constr type="l" for="ch" forName="wedge1" refType="w" fact="0.1017"/>
              <dgm:constr type="t" for="ch" forName="wedge1" refType="w" fact="0.035"/>
              <dgm:constr type="w" for="ch" forName="wedge1" refType="w" fact="0.84"/>
              <dgm:constr type="h" for="ch" forName="wedge1" refType="h" fact="0.84"/>
              <dgm:constr type="l" for="ch" forName="wedge1Tx" refType="w" fact="0.53"/>
              <dgm:constr type="t" for="ch" forName="wedge1Tx" refType="h" fact="0.115"/>
              <dgm:constr type="w" for="ch" forName="wedge1Tx" refType="w" fact="0.23"/>
              <dgm:constr type="h" for="ch" forName="wedge1Tx" refType="h" fact="0.145"/>
              <dgm:constr type="l" for="ch" forName="wedge2" refType="w" fact="0.08"/>
              <dgm:constr type="t" for="ch" forName="wedge2" refType="w" fact="0.08"/>
              <dgm:constr type="w" for="ch" forName="wedge2" refType="w" fact="0.84"/>
              <dgm:constr type="h" for="ch" forName="wedge2" refType="h" fact="0.84"/>
              <dgm:constr type="l" for="ch" forName="wedge2Tx" refType="w" fact="0.655"/>
              <dgm:constr type="t" for="ch" forName="wedge2Tx" refType="h" fact="0.38"/>
              <dgm:constr type="w" for="ch" forName="wedge2Tx" refType="w" fact="0.244"/>
              <dgm:constr type="h" for="ch" forName="wedge2Tx" refType="h" fact="0.155"/>
              <dgm:constr type="l" for="ch" forName="wedge3" refType="w" fact="0.08"/>
              <dgm:constr type="t" for="ch" forName="wedge3" refType="w" fact="0.08"/>
              <dgm:constr type="w" for="ch" forName="wedge3" refType="w" fact="0.84"/>
              <dgm:constr type="h" for="ch" forName="wedge3" refType="h" fact="0.84"/>
              <dgm:constr type="l" for="ch" forName="wedge3Tx" refType="w" fact="0.62"/>
              <dgm:constr type="t" for="ch" forName="wedge3Tx" refType="h" fact="0.58"/>
              <dgm:constr type="w" for="ch" forName="wedge3Tx" refType="w" fact="0.22"/>
              <dgm:constr type="h" for="ch" forName="wedge3Tx" refType="h" fact="0.16"/>
              <dgm:constr type="l" for="ch" forName="wedge4" refType="w" fact="0.08"/>
              <dgm:constr type="t" for="ch" forName="wedge4" refType="h" fact="0.08"/>
              <dgm:constr type="w" for="ch" forName="wedge4" refType="w" fact="0.84"/>
              <dgm:constr type="h" for="ch" forName="wedge4" refType="h" fact="0.84"/>
              <dgm:constr type="l" for="ch" forName="wedge4Tx" refType="w" fact="0.3875"/>
              <dgm:constr type="t" for="ch" forName="wedge4Tx" refType="h" fact="0.74"/>
              <dgm:constr type="w" for="ch" forName="wedge4Tx" refType="w" fact="0.225"/>
              <dgm:constr type="h" for="ch" forName="wedge4Tx" refType="h" fact="0.16"/>
              <dgm:constr type="l" for="ch" forName="wedge5" refType="w" fact="0.08"/>
              <dgm:constr type="t" for="ch" forName="wedge5" refType="h" fact="0.08"/>
              <dgm:constr type="w" for="ch" forName="wedge5" refType="w" fact="0.84"/>
              <dgm:constr type="h" for="ch" forName="wedge5" refType="h" fact="0.84"/>
              <dgm:constr type="l" for="ch" forName="wedge5Tx" refType="w" fact="0.16"/>
              <dgm:constr type="t" for="ch" forName="wedge5Tx" refType="h" fact="0.58"/>
              <dgm:constr type="w" for="ch" forName="wedge5Tx" refType="w" fact="0.22"/>
              <dgm:constr type="h" for="ch" forName="wedge5Tx" refType="h" fact="0.16"/>
              <dgm:constr type="l" for="ch" forName="wedge6" refType="w" fact="0.08"/>
              <dgm:constr type="t" for="ch" forName="wedge6" refType="h" fact="0.08"/>
              <dgm:constr type="w" for="ch" forName="wedge6" refType="w" fact="0.84"/>
              <dgm:constr type="h" for="ch" forName="wedge6" refType="h" fact="0.84"/>
              <dgm:constr type="l" for="ch" forName="wedge6Tx" refType="w" fact="0.101"/>
              <dgm:constr type="t" for="ch" forName="wedge6Tx" refType="h" fact="0.38"/>
              <dgm:constr type="w" for="ch" forName="wedge6Tx" refType="w" fact="0.244"/>
              <dgm:constr type="h" for="ch" forName="wedge6Tx" refType="h" fact="0.155"/>
              <dgm:constr type="l" for="ch" forName="wedge7" refType="w" fact="0.08"/>
              <dgm:constr type="t" for="ch" forName="wedge7" refType="h" fact="0.08"/>
              <dgm:constr type="w" for="ch" forName="wedge7" refType="w" fact="0.84"/>
              <dgm:constr type="h" for="ch" forName="wedge7" refType="h" fact="0.84"/>
              <dgm:constr type="l" for="ch" forName="wedge7Tx" refType="w" fact="0.262"/>
              <dgm:constr type="t" for="ch" forName="wedge7Tx" refType="h" fact="0.16"/>
              <dgm:constr type="w" for="ch" forName="wedge7Tx" refType="w" fact="0.23"/>
              <dgm:constr type="h" for="ch" forName="wedge7Tx" refType="h" fact="0.145"/>
              <dgm:constr type="primFontSz" for="ch" ptType="node" op="equ"/>
            </dgm:constrLst>
          </dgm:if>
          <dgm:else name="Name22">
            <dgm:constrLst>
              <dgm:constr type="l" for="ch" forName="wedge1" refType="w" fact="0.08"/>
              <dgm:constr type="t" for="ch" forName="wedge1" refType="w" fact="0.08"/>
              <dgm:constr type="w" for="ch" forName="wedge1" refType="w" fact="0.84"/>
              <dgm:constr type="h" for="ch" forName="wedge1" refType="h" fact="0.84"/>
              <dgm:constr type="l" for="ch" forName="wedge1Tx" refType="w" fact="0.508"/>
              <dgm:constr type="t" for="ch" forName="wedge1Tx" refType="h" fact="0.16"/>
              <dgm:constr type="w" for="ch" forName="wedge1Tx" refType="w" fact="0.23"/>
              <dgm:constr type="h" for="ch" forName="wedge1Tx" refType="h" fact="0.145"/>
              <dgm:constr type="l" for="ch" forName="wedge2" refType="w" fact="0.08"/>
              <dgm:constr type="t" for="ch" forName="wedge2" refType="w" fact="0.08"/>
              <dgm:constr type="w" for="ch" forName="wedge2" refType="w" fact="0.84"/>
              <dgm:constr type="h" for="ch" forName="wedge2" refType="h" fact="0.84"/>
              <dgm:constr type="l" for="ch" forName="wedge2Tx" refType="w" fact="0.655"/>
              <dgm:constr type="t" for="ch" forName="wedge2Tx" refType="h" fact="0.38"/>
              <dgm:constr type="w" for="ch" forName="wedge2Tx" refType="w" fact="0.244"/>
              <dgm:constr type="h" for="ch" forName="wedge2Tx" refType="h" fact="0.155"/>
              <dgm:constr type="l" for="ch" forName="wedge3" refType="w" fact="0.08"/>
              <dgm:constr type="t" for="ch" forName="wedge3" refType="w" fact="0.08"/>
              <dgm:constr type="w" for="ch" forName="wedge3" refType="w" fact="0.84"/>
              <dgm:constr type="h" for="ch" forName="wedge3" refType="h" fact="0.84"/>
              <dgm:constr type="l" for="ch" forName="wedge3Tx" refType="w" fact="0.62"/>
              <dgm:constr type="t" for="ch" forName="wedge3Tx" refType="h" fact="0.58"/>
              <dgm:constr type="w" for="ch" forName="wedge3Tx" refType="w" fact="0.22"/>
              <dgm:constr type="h" for="ch" forName="wedge3Tx" refType="h" fact="0.16"/>
              <dgm:constr type="l" for="ch" forName="wedge4" refType="w" fact="0.08"/>
              <dgm:constr type="t" for="ch" forName="wedge4" refType="h" fact="0.08"/>
              <dgm:constr type="w" for="ch" forName="wedge4" refType="w" fact="0.84"/>
              <dgm:constr type="h" for="ch" forName="wedge4" refType="h" fact="0.84"/>
              <dgm:constr type="l" for="ch" forName="wedge4Tx" refType="w" fact="0.3875"/>
              <dgm:constr type="t" for="ch" forName="wedge4Tx" refType="h" fact="0.74"/>
              <dgm:constr type="w" for="ch" forName="wedge4Tx" refType="w" fact="0.225"/>
              <dgm:constr type="h" for="ch" forName="wedge4Tx" refType="h" fact="0.16"/>
              <dgm:constr type="l" for="ch" forName="wedge5" refType="w" fact="0.08"/>
              <dgm:constr type="t" for="ch" forName="wedge5" refType="h" fact="0.08"/>
              <dgm:constr type="w" for="ch" forName="wedge5" refType="w" fact="0.84"/>
              <dgm:constr type="h" for="ch" forName="wedge5" refType="h" fact="0.84"/>
              <dgm:constr type="l" for="ch" forName="wedge5Tx" refType="w" fact="0.16"/>
              <dgm:constr type="t" for="ch" forName="wedge5Tx" refType="h" fact="0.58"/>
              <dgm:constr type="w" for="ch" forName="wedge5Tx" refType="w" fact="0.22"/>
              <dgm:constr type="h" for="ch" forName="wedge5Tx" refType="h" fact="0.16"/>
              <dgm:constr type="l" for="ch" forName="wedge6" refType="w" fact="0.08"/>
              <dgm:constr type="t" for="ch" forName="wedge6" refType="h" fact="0.08"/>
              <dgm:constr type="w" for="ch" forName="wedge6" refType="w" fact="0.84"/>
              <dgm:constr type="h" for="ch" forName="wedge6" refType="h" fact="0.84"/>
              <dgm:constr type="l" for="ch" forName="wedge6Tx" refType="w" fact="0.101"/>
              <dgm:constr type="t" for="ch" forName="wedge6Tx" refType="h" fact="0.38"/>
              <dgm:constr type="w" for="ch" forName="wedge6Tx" refType="w" fact="0.244"/>
              <dgm:constr type="h" for="ch" forName="wedge6Tx" refType="h" fact="0.155"/>
              <dgm:constr type="l" for="ch" forName="wedge7" refType="w" fact="0.0583"/>
              <dgm:constr type="t" for="ch" forName="wedge7" refType="h" fact="0.035"/>
              <dgm:constr type="w" for="ch" forName="wedge7" refType="w" fact="0.84"/>
              <dgm:constr type="h" for="ch" forName="wedge7" refType="h" fact="0.84"/>
              <dgm:constr type="l" for="ch" forName="wedge7Tx" refType="w" fact="0.2403"/>
              <dgm:constr type="t" for="ch" forName="wedge7Tx" refType="h" fact="0.115"/>
              <dgm:constr type="w" for="ch" forName="wedge7Tx" refType="w" fact="0.23"/>
              <dgm:constr type="h" for="ch" forName="wedge7Tx" refType="h" fact="0.145"/>
              <dgm:constr type="primFontSz" for="ch" ptType="node" op="equ"/>
            </dgm:constrLst>
          </dgm:else>
        </dgm:choose>
      </dgm:else>
    </dgm:choose>
    <dgm:ruleLst/>
    <dgm:choose name="Name23">
      <dgm:if name="Name24" axis="ch" ptType="node" func="cnt" op="gte" val="1">
        <dgm:layoutNode name="wedge1">
          <dgm:alg type="sp"/>
          <dgm:choose name="Name25">
            <dgm:if name="Name26" axis="ch" ptType="node" func="cnt" op="equ" val="1">
              <dgm:shape xmlns:r="http://schemas.openxmlformats.org/officeDocument/2006/relationships" type="ellipse" r:blip="">
                <dgm:adjLst/>
              </dgm:shape>
            </dgm:if>
            <dgm:if name="Name27" axis="ch" ptType="node" func="cnt" op="equ" val="2">
              <dgm:shape xmlns:r="http://schemas.openxmlformats.org/officeDocument/2006/relationships" type="pie" r:blip="">
                <dgm:adjLst>
                  <dgm:adj idx="1" val="270"/>
                  <dgm:adj idx="2" val="90"/>
                </dgm:adjLst>
              </dgm:shape>
            </dgm:if>
            <dgm:if name="Name28" axis="ch" ptType="node" func="cnt" op="equ" val="3">
              <dgm:shape xmlns:r="http://schemas.openxmlformats.org/officeDocument/2006/relationships" type="pie" r:blip="">
                <dgm:adjLst>
                  <dgm:adj idx="1" val="270"/>
                  <dgm:adj idx="2" val="30"/>
                </dgm:adjLst>
              </dgm:shape>
            </dgm:if>
            <dgm:if name="Name29" axis="ch" ptType="node" func="cnt" op="equ" val="4">
              <dgm:shape xmlns:r="http://schemas.openxmlformats.org/officeDocument/2006/relationships" type="pie" r:blip="">
                <dgm:adjLst>
                  <dgm:adj idx="1" val="270"/>
                  <dgm:adj idx="2" val="0"/>
                </dgm:adjLst>
              </dgm:shape>
            </dgm:if>
            <dgm:if name="Name30" axis="ch" ptType="node" func="cnt" op="equ" val="5">
              <dgm:shape xmlns:r="http://schemas.openxmlformats.org/officeDocument/2006/relationships" type="pie" r:blip="">
                <dgm:adjLst>
                  <dgm:adj idx="1" val="270"/>
                  <dgm:adj idx="2" val="342"/>
                </dgm:adjLst>
              </dgm:shape>
            </dgm:if>
            <dgm:if name="Name31" axis="ch" ptType="node" func="cnt" op="equ" val="6">
              <dgm:shape xmlns:r="http://schemas.openxmlformats.org/officeDocument/2006/relationships" type="pie" r:blip="">
                <dgm:adjLst>
                  <dgm:adj idx="1" val="270"/>
                  <dgm:adj idx="2" val="330"/>
                </dgm:adjLst>
              </dgm:shape>
            </dgm:if>
            <dgm:else name="Name32">
              <dgm:shape xmlns:r="http://schemas.openxmlformats.org/officeDocument/2006/relationships" type="pie" r:blip="">
                <dgm:adjLst>
                  <dgm:adj idx="1" val="270"/>
                  <dgm:adj idx="2" val="321.4286"/>
                </dgm:adjLst>
              </dgm:shape>
            </dgm:else>
          </dgm:choose>
          <dgm:choose name="Name33">
            <dgm:if name="Name34" func="var" arg="dir" op="equ" val="norm">
              <dgm:presOf axis="ch desOrSelf" ptType="node node" st="1 1" cnt="1 0"/>
            </dgm:if>
            <dgm:else name="Name35">
              <dgm:choose name="Name36">
                <dgm:if name="Name37" axis="ch" ptType="node" func="cnt" op="equ" val="1">
                  <dgm:presOf axis="ch desOrSelf" ptType="node node" st="1 1" cnt="1 0"/>
                </dgm:if>
                <dgm:if name="Name38" axis="ch" ptType="node" func="cnt" op="equ" val="2">
                  <dgm:presOf axis="ch desOrSelf" ptType="node node" st="2 1" cnt="1 0"/>
                </dgm:if>
                <dgm:if name="Name39" axis="ch" ptType="node" func="cnt" op="equ" val="3">
                  <dgm:presOf axis="ch desOrSelf" ptType="node node" st="3 1" cnt="1 0"/>
                </dgm:if>
                <dgm:if name="Name40" axis="ch" ptType="node" func="cnt" op="equ" val="4">
                  <dgm:presOf axis="ch desOrSelf" ptType="node node" st="4 1" cnt="1 0"/>
                </dgm:if>
                <dgm:if name="Name41" axis="ch" ptType="node" func="cnt" op="equ" val="5">
                  <dgm:presOf axis="ch desOrSelf" ptType="node node" st="5 1" cnt="1 0"/>
                </dgm:if>
                <dgm:if name="Name42" axis="ch" ptType="node" func="cnt" op="equ" val="6">
                  <dgm:presOf axis="ch desOrSelf" ptType="node node" st="6 1" cnt="1 0"/>
                </dgm:if>
                <dgm:else name="Name43">
                  <dgm:presOf axis="ch desOrSelf" ptType="node node" st="7 1" cnt="1 0"/>
                </dgm:else>
              </dgm:choose>
            </dgm:else>
          </dgm:choose>
          <dgm:constrLst/>
          <dgm:ruleLst/>
        </dgm:layoutNode>
        <dgm:layoutNode name="wedge1Tx" moveWith="wedge1">
          <dgm:varLst>
            <dgm:chMax val="0"/>
            <dgm:chPref val="0"/>
            <dgm:bulletEnabled val="1"/>
          </dgm:varLst>
          <dgm:alg type="tx"/>
          <dgm:shape xmlns:r="http://schemas.openxmlformats.org/officeDocument/2006/relationships" type="rect" r:blip="" hideGeom="1">
            <dgm:adjLst/>
          </dgm:shape>
          <dgm:choose name="Name44">
            <dgm:if name="Name45" func="var" arg="dir" op="equ" val="norm">
              <dgm:presOf axis="ch desOrSelf" ptType="node node" st="1 1" cnt="1 0"/>
            </dgm:if>
            <dgm:else name="Name46">
              <dgm:choose name="Name47">
                <dgm:if name="Name48" axis="ch" ptType="node" func="cnt" op="equ" val="1">
                  <dgm:presOf axis="ch desOrSelf" ptType="node node" st="1 1" cnt="1 0"/>
                </dgm:if>
                <dgm:if name="Name49" axis="ch" ptType="node" func="cnt" op="equ" val="2">
                  <dgm:presOf axis="ch desOrSelf" ptType="node node" st="2 1" cnt="1 0"/>
                </dgm:if>
                <dgm:if name="Name50" axis="ch" ptType="node" func="cnt" op="equ" val="3">
                  <dgm:presOf axis="ch desOrSelf" ptType="node node" st="3 1" cnt="1 0"/>
                </dgm:if>
                <dgm:if name="Name51" axis="ch" ptType="node" func="cnt" op="equ" val="4">
                  <dgm:presOf axis="ch desOrSelf" ptType="node node" st="4 1" cnt="1 0"/>
                </dgm:if>
                <dgm:if name="Name52" axis="ch" ptType="node" func="cnt" op="equ" val="5">
                  <dgm:presOf axis="ch desOrSelf" ptType="node node" st="5 1" cnt="1 0"/>
                </dgm:if>
                <dgm:if name="Name53" axis="ch" ptType="node" func="cnt" op="equ" val="6">
                  <dgm:presOf axis="ch desOrSelf" ptType="node node" st="6 1" cnt="1 0"/>
                </dgm:if>
                <dgm:else name="Name54">
                  <dgm:presOf axis="ch desOrSelf" ptType="node node" st="7 1" cnt="1 0"/>
                </dgm:else>
              </dgm:choose>
            </dgm:else>
          </dgm:choose>
          <dgm:constrLst>
            <dgm:constr type="tMarg" refType="primFontSz" fact="0.1"/>
            <dgm:constr type="bMarg" refType="primFontSz" fact="0.1"/>
            <dgm:constr type="lMarg" refType="primFontSz" fact="0.1"/>
            <dgm:constr type="rMarg" refType="primFontSz" fact="0.1"/>
            <dgm:constr type="primFontSz" val="65"/>
          </dgm:constrLst>
          <dgm:ruleLst>
            <dgm:rule type="primFontSz" val="5" fact="NaN" max="NaN"/>
          </dgm:ruleLst>
        </dgm:layoutNode>
      </dgm:if>
      <dgm:else name="Name55"/>
    </dgm:choose>
    <dgm:choose name="Name56">
      <dgm:if name="Name57" axis="ch" ptType="node" func="cnt" op="gte" val="2">
        <dgm:layoutNode name="wedge2">
          <dgm:alg type="sp"/>
          <dgm:choose name="Name58">
            <dgm:if name="Name59" axis="ch" ptType="node" func="cnt" op="equ" val="2">
              <dgm:shape xmlns:r="http://schemas.openxmlformats.org/officeDocument/2006/relationships" type="pie" r:blip="">
                <dgm:adjLst>
                  <dgm:adj idx="1" val="90"/>
                  <dgm:adj idx="2" val="270"/>
                </dgm:adjLst>
              </dgm:shape>
            </dgm:if>
            <dgm:if name="Name60" axis="ch" ptType="node" func="cnt" op="equ" val="3">
              <dgm:shape xmlns:r="http://schemas.openxmlformats.org/officeDocument/2006/relationships" type="pie" r:blip="">
                <dgm:adjLst>
                  <dgm:adj idx="1" val="30"/>
                  <dgm:adj idx="2" val="150"/>
                </dgm:adjLst>
              </dgm:shape>
            </dgm:if>
            <dgm:if name="Name61" axis="ch" ptType="node" func="cnt" op="equ" val="4">
              <dgm:shape xmlns:r="http://schemas.openxmlformats.org/officeDocument/2006/relationships" type="pie" r:blip="">
                <dgm:adjLst>
                  <dgm:adj idx="1" val="0"/>
                  <dgm:adj idx="2" val="90"/>
                </dgm:adjLst>
              </dgm:shape>
            </dgm:if>
            <dgm:if name="Name62" axis="ch" ptType="node" func="cnt" op="equ" val="5">
              <dgm:shape xmlns:r="http://schemas.openxmlformats.org/officeDocument/2006/relationships" type="pie" r:blip="">
                <dgm:adjLst>
                  <dgm:adj idx="1" val="342"/>
                  <dgm:adj idx="2" val="54"/>
                </dgm:adjLst>
              </dgm:shape>
            </dgm:if>
            <dgm:if name="Name63" axis="ch" ptType="node" func="cnt" op="equ" val="6">
              <dgm:shape xmlns:r="http://schemas.openxmlformats.org/officeDocument/2006/relationships" type="pie" r:blip="">
                <dgm:adjLst>
                  <dgm:adj idx="1" val="330"/>
                  <dgm:adj idx="2" val="30"/>
                </dgm:adjLst>
              </dgm:shape>
            </dgm:if>
            <dgm:else name="Name64">
              <dgm:shape xmlns:r="http://schemas.openxmlformats.org/officeDocument/2006/relationships" type="pie" r:blip="">
                <dgm:adjLst>
                  <dgm:adj idx="1" val="321.4286"/>
                  <dgm:adj idx="2" val="12.85714"/>
                </dgm:adjLst>
              </dgm:shape>
            </dgm:else>
          </dgm:choose>
          <dgm:choose name="Name65">
            <dgm:if name="Name66" func="var" arg="dir" op="equ" val="norm">
              <dgm:presOf axis="ch desOrSelf" ptType="node node" st="2 1" cnt="1 0"/>
            </dgm:if>
            <dgm:else name="Name67">
              <dgm:choose name="Name68">
                <dgm:if name="Name69" axis="ch" ptType="node" func="cnt" op="equ" val="2">
                  <dgm:presOf axis="ch desOrSelf" ptType="node node" st="1 1" cnt="1 0"/>
                </dgm:if>
                <dgm:if name="Name70" axis="ch" ptType="node" func="cnt" op="equ" val="3">
                  <dgm:presOf axis="ch desOrSelf" ptType="node node" st="2 1" cnt="1 0"/>
                </dgm:if>
                <dgm:if name="Name71" axis="ch" ptType="node" func="cnt" op="equ" val="4">
                  <dgm:presOf axis="ch desOrSelf" ptType="node node" st="3 1" cnt="1 0"/>
                </dgm:if>
                <dgm:if name="Name72" axis="ch" ptType="node" func="cnt" op="equ" val="5">
                  <dgm:presOf axis="ch desOrSelf" ptType="node node" st="4 1" cnt="1 0"/>
                </dgm:if>
                <dgm:if name="Name73" axis="ch" ptType="node" func="cnt" op="equ" val="6">
                  <dgm:presOf axis="ch desOrSelf" ptType="node node" st="5 1" cnt="1 0"/>
                </dgm:if>
                <dgm:else name="Name74">
                  <dgm:presOf axis="ch desOrSelf" ptType="node node" st="6 1" cnt="1 0"/>
                </dgm:else>
              </dgm:choose>
            </dgm:else>
          </dgm:choose>
          <dgm:constrLst/>
          <dgm:ruleLst/>
        </dgm:layoutNode>
        <dgm:layoutNode name="wedge2Tx" moveWith="wedge2">
          <dgm:varLst>
            <dgm:chMax val="0"/>
            <dgm:chPref val="0"/>
            <dgm:bulletEnabled val="1"/>
          </dgm:varLst>
          <dgm:alg type="tx"/>
          <dgm:shape xmlns:r="http://schemas.openxmlformats.org/officeDocument/2006/relationships" type="rect" r:blip="" hideGeom="1">
            <dgm:adjLst/>
          </dgm:shape>
          <dgm:choose name="Name75">
            <dgm:if name="Name76" func="var" arg="dir" op="equ" val="norm">
              <dgm:presOf axis="ch desOrSelf" ptType="node node" st="2 1" cnt="1 0"/>
            </dgm:if>
            <dgm:else name="Name77">
              <dgm:choose name="Name78">
                <dgm:if name="Name79" axis="ch" ptType="node" func="cnt" op="equ" val="2">
                  <dgm:presOf axis="ch desOrSelf" ptType="node node" st="1 1" cnt="1 0"/>
                </dgm:if>
                <dgm:if name="Name80" axis="ch" ptType="node" func="cnt" op="equ" val="3">
                  <dgm:presOf axis="ch desOrSelf" ptType="node node" st="2 1" cnt="1 0"/>
                </dgm:if>
                <dgm:if name="Name81" axis="ch" ptType="node" func="cnt" op="equ" val="4">
                  <dgm:presOf axis="ch desOrSelf" ptType="node node" st="3 1" cnt="1 0"/>
                </dgm:if>
                <dgm:if name="Name82" axis="ch" ptType="node" func="cnt" op="equ" val="5">
                  <dgm:presOf axis="ch desOrSelf" ptType="node node" st="4 1" cnt="1 0"/>
                </dgm:if>
                <dgm:if name="Name83" axis="ch" ptType="node" func="cnt" op="equ" val="6">
                  <dgm:presOf axis="ch desOrSelf" ptType="node node" st="5 1" cnt="1 0"/>
                </dgm:if>
                <dgm:else name="Name84">
                  <dgm:presOf axis="ch desOrSelf" ptType="node node" st="6 1" cnt="1 0"/>
                </dgm:else>
              </dgm:choose>
            </dgm:else>
          </dgm:choose>
          <dgm:constrLst>
            <dgm:constr type="tMarg" refType="primFontSz" fact="0.1"/>
            <dgm:constr type="bMarg" refType="primFontSz" fact="0.1"/>
            <dgm:constr type="lMarg" refType="primFontSz" fact="0.1"/>
            <dgm:constr type="rMarg" refType="primFontSz" fact="0.1"/>
            <dgm:constr type="primFontSz" val="65"/>
          </dgm:constrLst>
          <dgm:ruleLst>
            <dgm:rule type="primFontSz" val="5" fact="NaN" max="NaN"/>
          </dgm:ruleLst>
        </dgm:layoutNode>
      </dgm:if>
      <dgm:else name="Name85"/>
    </dgm:choose>
    <dgm:choose name="Name86">
      <dgm:if name="Name87" axis="ch" ptType="node" func="cnt" op="gte" val="3">
        <dgm:layoutNode name="wedge3">
          <dgm:alg type="sp"/>
          <dgm:choose name="Name88">
            <dgm:if name="Name89" axis="ch" ptType="node" func="cnt" op="equ" val="3">
              <dgm:shape xmlns:r="http://schemas.openxmlformats.org/officeDocument/2006/relationships" type="pie" r:blip="">
                <dgm:adjLst>
                  <dgm:adj idx="1" val="150"/>
                  <dgm:adj idx="2" val="270"/>
                </dgm:adjLst>
              </dgm:shape>
            </dgm:if>
            <dgm:if name="Name90" axis="ch" ptType="node" func="cnt" op="equ" val="4">
              <dgm:shape xmlns:r="http://schemas.openxmlformats.org/officeDocument/2006/relationships" type="pie" r:blip="">
                <dgm:adjLst>
                  <dgm:adj idx="1" val="90"/>
                  <dgm:adj idx="2" val="180"/>
                </dgm:adjLst>
              </dgm:shape>
            </dgm:if>
            <dgm:if name="Name91" axis="ch" ptType="node" func="cnt" op="equ" val="5">
              <dgm:shape xmlns:r="http://schemas.openxmlformats.org/officeDocument/2006/relationships" type="pie" r:blip="">
                <dgm:adjLst>
                  <dgm:adj idx="1" val="54"/>
                  <dgm:adj idx="2" val="126"/>
                </dgm:adjLst>
              </dgm:shape>
            </dgm:if>
            <dgm:if name="Name92" axis="ch" ptType="node" func="cnt" op="equ" val="6">
              <dgm:shape xmlns:r="http://schemas.openxmlformats.org/officeDocument/2006/relationships" type="pie" r:blip="">
                <dgm:adjLst>
                  <dgm:adj idx="1" val="30"/>
                  <dgm:adj idx="2" val="90"/>
                </dgm:adjLst>
              </dgm:shape>
            </dgm:if>
            <dgm:else name="Name93">
              <dgm:shape xmlns:r="http://schemas.openxmlformats.org/officeDocument/2006/relationships" type="pie" r:blip="">
                <dgm:adjLst>
                  <dgm:adj idx="1" val="12.85714"/>
                  <dgm:adj idx="2" val="64.28571"/>
                </dgm:adjLst>
              </dgm:shape>
            </dgm:else>
          </dgm:choose>
          <dgm:choose name="Name94">
            <dgm:if name="Name95" func="var" arg="dir" op="equ" val="norm">
              <dgm:presOf axis="ch desOrSelf" ptType="node node" st="3 1" cnt="1 0"/>
            </dgm:if>
            <dgm:else name="Name96">
              <dgm:choose name="Name97">
                <dgm:if name="Name98" axis="ch" ptType="node" func="cnt" op="equ" val="3">
                  <dgm:presOf axis="ch desOrSelf" ptType="node node" st="1 1" cnt="1 0"/>
                </dgm:if>
                <dgm:if name="Name99" axis="ch" ptType="node" func="cnt" op="equ" val="4">
                  <dgm:presOf axis="ch desOrSelf" ptType="node node" st="2 1" cnt="1 0"/>
                </dgm:if>
                <dgm:if name="Name100" axis="ch" ptType="node" func="cnt" op="equ" val="5">
                  <dgm:presOf axis="ch desOrSelf" ptType="node node" st="3 1" cnt="1 0"/>
                </dgm:if>
                <dgm:if name="Name101" axis="ch" ptType="node" func="cnt" op="equ" val="6">
                  <dgm:presOf axis="ch desOrSelf" ptType="node node" st="4 1" cnt="1 0"/>
                </dgm:if>
                <dgm:else name="Name102">
                  <dgm:presOf axis="ch desOrSelf" ptType="node node" st="5 1" cnt="1 0"/>
                </dgm:else>
              </dgm:choose>
            </dgm:else>
          </dgm:choose>
          <dgm:constrLst/>
          <dgm:ruleLst/>
        </dgm:layoutNode>
        <dgm:layoutNode name="wedge3Tx" moveWith="wedge3">
          <dgm:varLst>
            <dgm:chMax val="0"/>
            <dgm:chPref val="0"/>
            <dgm:bulletEnabled val="1"/>
          </dgm:varLst>
          <dgm:alg type="tx"/>
          <dgm:shape xmlns:r="http://schemas.openxmlformats.org/officeDocument/2006/relationships" type="rect" r:blip="" hideGeom="1">
            <dgm:adjLst/>
          </dgm:shape>
          <dgm:choose name="Name103">
            <dgm:if name="Name104" func="var" arg="dir" op="equ" val="norm">
              <dgm:presOf axis="ch desOrSelf" ptType="node node" st="3 1" cnt="1 0"/>
            </dgm:if>
            <dgm:else name="Name105">
              <dgm:choose name="Name106">
                <dgm:if name="Name107" axis="ch" ptType="node" func="cnt" op="equ" val="3">
                  <dgm:presOf axis="ch desOrSelf" ptType="node node" st="1 1" cnt="1 0"/>
                </dgm:if>
                <dgm:if name="Name108" axis="ch" ptType="node" func="cnt" op="equ" val="4">
                  <dgm:presOf axis="ch desOrSelf" ptType="node node" st="2 1" cnt="1 0"/>
                </dgm:if>
                <dgm:if name="Name109" axis="ch" ptType="node" func="cnt" op="equ" val="5">
                  <dgm:presOf axis="ch desOrSelf" ptType="node node" st="3 1" cnt="1 0"/>
                </dgm:if>
                <dgm:if name="Name110" axis="ch" ptType="node" func="cnt" op="equ" val="6">
                  <dgm:presOf axis="ch desOrSelf" ptType="node node" st="4 1" cnt="1 0"/>
                </dgm:if>
                <dgm:else name="Name111">
                  <dgm:presOf axis="ch desOrSelf" ptType="node node" st="5 1" cnt="1 0"/>
                </dgm:else>
              </dgm:choose>
            </dgm:else>
          </dgm:choose>
          <dgm:constrLst>
            <dgm:constr type="tMarg" refType="primFontSz" fact="0.1"/>
            <dgm:constr type="bMarg" refType="primFontSz" fact="0.1"/>
            <dgm:constr type="lMarg" refType="primFontSz" fact="0.1"/>
            <dgm:constr type="rMarg" refType="primFontSz" fact="0.1"/>
            <dgm:constr type="primFontSz" val="65"/>
          </dgm:constrLst>
          <dgm:ruleLst>
            <dgm:rule type="primFontSz" val="5" fact="NaN" max="NaN"/>
          </dgm:ruleLst>
        </dgm:layoutNode>
      </dgm:if>
      <dgm:else name="Name112"/>
    </dgm:choose>
    <dgm:choose name="Name113">
      <dgm:if name="Name114" axis="ch" ptType="node" func="cnt" op="gte" val="4">
        <dgm:layoutNode name="wedge4">
          <dgm:alg type="sp"/>
          <dgm:choose name="Name115">
            <dgm:if name="Name116" axis="ch" ptType="node" func="cnt" op="equ" val="4">
              <dgm:shape xmlns:r="http://schemas.openxmlformats.org/officeDocument/2006/relationships" type="pie" r:blip="">
                <dgm:adjLst>
                  <dgm:adj idx="1" val="180"/>
                  <dgm:adj idx="2" val="270"/>
                </dgm:adjLst>
              </dgm:shape>
            </dgm:if>
            <dgm:if name="Name117" axis="ch" ptType="node" func="cnt" op="equ" val="5">
              <dgm:shape xmlns:r="http://schemas.openxmlformats.org/officeDocument/2006/relationships" type="pie" r:blip="">
                <dgm:adjLst>
                  <dgm:adj idx="1" val="126"/>
                  <dgm:adj idx="2" val="198"/>
                </dgm:adjLst>
              </dgm:shape>
            </dgm:if>
            <dgm:if name="Name118" axis="ch" ptType="node" func="cnt" op="equ" val="6">
              <dgm:shape xmlns:r="http://schemas.openxmlformats.org/officeDocument/2006/relationships" type="pie" r:blip="">
                <dgm:adjLst>
                  <dgm:adj idx="1" val="90"/>
                  <dgm:adj idx="2" val="150"/>
                </dgm:adjLst>
              </dgm:shape>
            </dgm:if>
            <dgm:else name="Name119">
              <dgm:shape xmlns:r="http://schemas.openxmlformats.org/officeDocument/2006/relationships" type="pie" r:blip="">
                <dgm:adjLst>
                  <dgm:adj idx="1" val="64.2871"/>
                  <dgm:adj idx="2" val="115.7143"/>
                </dgm:adjLst>
              </dgm:shape>
            </dgm:else>
          </dgm:choose>
          <dgm:choose name="Name120">
            <dgm:if name="Name121" func="var" arg="dir" op="equ" val="norm">
              <dgm:presOf axis="ch desOrSelf" ptType="node node" st="4 1" cnt="1 0"/>
            </dgm:if>
            <dgm:else name="Name122">
              <dgm:choose name="Name123">
                <dgm:if name="Name124" axis="ch" ptType="node" func="cnt" op="equ" val="4">
                  <dgm:presOf axis="ch desOrSelf" ptType="node node" st="1 1" cnt="1 0"/>
                </dgm:if>
                <dgm:if name="Name125" axis="ch" ptType="node" func="cnt" op="equ" val="5">
                  <dgm:presOf axis="ch desOrSelf" ptType="node node" st="2 1" cnt="1 0"/>
                </dgm:if>
                <dgm:if name="Name126" axis="ch" ptType="node" func="cnt" op="equ" val="6">
                  <dgm:presOf axis="ch desOrSelf" ptType="node node" st="3 1" cnt="1 0"/>
                </dgm:if>
                <dgm:else name="Name127">
                  <dgm:presOf axis="ch desOrSelf" ptType="node node" st="4 1" cnt="1 0"/>
                </dgm:else>
              </dgm:choose>
            </dgm:else>
          </dgm:choose>
          <dgm:constrLst/>
          <dgm:ruleLst/>
        </dgm:layoutNode>
        <dgm:layoutNode name="wedge4Tx" moveWith="wedge4">
          <dgm:varLst>
            <dgm:chMax val="0"/>
            <dgm:chPref val="0"/>
            <dgm:bulletEnabled val="1"/>
          </dgm:varLst>
          <dgm:alg type="tx"/>
          <dgm:shape xmlns:r="http://schemas.openxmlformats.org/officeDocument/2006/relationships" type="rect" r:blip="" hideGeom="1">
            <dgm:adjLst/>
          </dgm:shape>
          <dgm:choose name="Name128">
            <dgm:if name="Name129" func="var" arg="dir" op="equ" val="norm">
              <dgm:presOf axis="ch desOrSelf" ptType="node node" st="4 1" cnt="1 0"/>
            </dgm:if>
            <dgm:else name="Name130">
              <dgm:choose name="Name131">
                <dgm:if name="Name132" axis="ch" ptType="node" func="cnt" op="equ" val="4">
                  <dgm:presOf axis="ch desOrSelf" ptType="node node" st="1 1" cnt="1 0"/>
                </dgm:if>
                <dgm:if name="Name133" axis="ch" ptType="node" func="cnt" op="equ" val="5">
                  <dgm:presOf axis="ch desOrSelf" ptType="node node" st="2 1" cnt="1 0"/>
                </dgm:if>
                <dgm:if name="Name134" axis="ch" ptType="node" func="cnt" op="equ" val="6">
                  <dgm:presOf axis="ch desOrSelf" ptType="node node" st="3 1" cnt="1 0"/>
                </dgm:if>
                <dgm:else name="Name135">
                  <dgm:presOf axis="ch desOrSelf" ptType="node node" st="4 1" cnt="1 0"/>
                </dgm:else>
              </dgm:choose>
            </dgm:else>
          </dgm:choose>
          <dgm:constrLst>
            <dgm:constr type="tMarg" refType="primFontSz" fact="0.1"/>
            <dgm:constr type="bMarg" refType="primFontSz" fact="0.1"/>
            <dgm:constr type="lMarg" refType="primFontSz" fact="0.1"/>
            <dgm:constr type="rMarg" refType="primFontSz" fact="0.1"/>
            <dgm:constr type="primFontSz" val="65"/>
          </dgm:constrLst>
          <dgm:ruleLst>
            <dgm:rule type="primFontSz" val="5" fact="NaN" max="NaN"/>
          </dgm:ruleLst>
        </dgm:layoutNode>
      </dgm:if>
      <dgm:else name="Name136"/>
    </dgm:choose>
    <dgm:choose name="Name137">
      <dgm:if name="Name138" axis="ch" ptType="node" func="cnt" op="gte" val="5">
        <dgm:layoutNode name="wedge5">
          <dgm:alg type="sp"/>
          <dgm:choose name="Name139">
            <dgm:if name="Name140" axis="ch" ptType="node" func="cnt" op="equ" val="5">
              <dgm:shape xmlns:r="http://schemas.openxmlformats.org/officeDocument/2006/relationships" type="pie" r:blip="">
                <dgm:adjLst>
                  <dgm:adj idx="1" val="198"/>
                  <dgm:adj idx="2" val="270"/>
                </dgm:adjLst>
              </dgm:shape>
            </dgm:if>
            <dgm:if name="Name141" axis="ch" ptType="node" func="cnt" op="equ" val="6">
              <dgm:shape xmlns:r="http://schemas.openxmlformats.org/officeDocument/2006/relationships" type="pie" r:blip="">
                <dgm:adjLst>
                  <dgm:adj idx="1" val="150"/>
                  <dgm:adj idx="2" val="210"/>
                </dgm:adjLst>
              </dgm:shape>
            </dgm:if>
            <dgm:else name="Name142">
              <dgm:shape xmlns:r="http://schemas.openxmlformats.org/officeDocument/2006/relationships" type="pie" r:blip="">
                <dgm:adjLst>
                  <dgm:adj idx="1" val="115.7143"/>
                  <dgm:adj idx="2" val="167.1429"/>
                </dgm:adjLst>
              </dgm:shape>
            </dgm:else>
          </dgm:choose>
          <dgm:choose name="Name143">
            <dgm:if name="Name144" func="var" arg="dir" op="equ" val="norm">
              <dgm:presOf axis="ch desOrSelf" ptType="node node" st="5 1" cnt="1 0"/>
            </dgm:if>
            <dgm:else name="Name145">
              <dgm:choose name="Name146">
                <dgm:if name="Name147" axis="ch" ptType="node" func="cnt" op="equ" val="5">
                  <dgm:presOf axis="ch desOrSelf" ptType="node node" st="1 1" cnt="1 0"/>
                </dgm:if>
                <dgm:if name="Name148" axis="ch" ptType="node" func="cnt" op="equ" val="6">
                  <dgm:presOf axis="ch desOrSelf" ptType="node node" st="2 1" cnt="1 0"/>
                </dgm:if>
                <dgm:else name="Name149">
                  <dgm:presOf axis="ch desOrSelf" ptType="node node" st="3 1" cnt="1 0"/>
                </dgm:else>
              </dgm:choose>
            </dgm:else>
          </dgm:choose>
          <dgm:constrLst/>
          <dgm:ruleLst/>
        </dgm:layoutNode>
        <dgm:layoutNode name="wedge5Tx" moveWith="wedge5">
          <dgm:varLst>
            <dgm:chMax val="0"/>
            <dgm:chPref val="0"/>
            <dgm:bulletEnabled val="1"/>
          </dgm:varLst>
          <dgm:alg type="tx"/>
          <dgm:shape xmlns:r="http://schemas.openxmlformats.org/officeDocument/2006/relationships" type="rect" r:blip="" hideGeom="1">
            <dgm:adjLst/>
          </dgm:shape>
          <dgm:choose name="Name150">
            <dgm:if name="Name151" func="var" arg="dir" op="equ" val="norm">
              <dgm:presOf axis="ch desOrSelf" ptType="node node" st="5 1" cnt="1 0"/>
            </dgm:if>
            <dgm:else name="Name152">
              <dgm:choose name="Name153">
                <dgm:if name="Name154" axis="ch" ptType="node" func="cnt" op="equ" val="5">
                  <dgm:presOf axis="ch desOrSelf" ptType="node node" st="1 1" cnt="1 0"/>
                </dgm:if>
                <dgm:if name="Name155" axis="ch" ptType="node" func="cnt" op="equ" val="6">
                  <dgm:presOf axis="ch desOrSelf" ptType="node node" st="2 1" cnt="1 0"/>
                </dgm:if>
                <dgm:else name="Name156">
                  <dgm:presOf axis="ch desOrSelf" ptType="node node" st="3 1" cnt="1 0"/>
                </dgm:else>
              </dgm:choose>
            </dgm:else>
          </dgm:choose>
          <dgm:constrLst>
            <dgm:constr type="tMarg" refType="primFontSz" fact="0.1"/>
            <dgm:constr type="bMarg" refType="primFontSz" fact="0.1"/>
            <dgm:constr type="lMarg" refType="primFontSz" fact="0.1"/>
            <dgm:constr type="rMarg" refType="primFontSz" fact="0.1"/>
            <dgm:constr type="primFontSz" val="65"/>
          </dgm:constrLst>
          <dgm:ruleLst>
            <dgm:rule type="primFontSz" val="5" fact="NaN" max="NaN"/>
          </dgm:ruleLst>
        </dgm:layoutNode>
      </dgm:if>
      <dgm:else name="Name157"/>
    </dgm:choose>
    <dgm:choose name="Name158">
      <dgm:if name="Name159" axis="ch" ptType="node" func="cnt" op="gte" val="6">
        <dgm:layoutNode name="wedge6">
          <dgm:alg type="sp"/>
          <dgm:choose name="Name160">
            <dgm:if name="Name161" axis="ch" ptType="node" func="cnt" op="equ" val="6">
              <dgm:shape xmlns:r="http://schemas.openxmlformats.org/officeDocument/2006/relationships" type="pie" r:blip="">
                <dgm:adjLst>
                  <dgm:adj idx="1" val="210"/>
                  <dgm:adj idx="2" val="270"/>
                </dgm:adjLst>
              </dgm:shape>
            </dgm:if>
            <dgm:else name="Name162">
              <dgm:shape xmlns:r="http://schemas.openxmlformats.org/officeDocument/2006/relationships" type="pie" r:blip="">
                <dgm:adjLst>
                  <dgm:adj idx="1" val="167.1429"/>
                  <dgm:adj idx="2" val="218.5714"/>
                </dgm:adjLst>
              </dgm:shape>
            </dgm:else>
          </dgm:choose>
          <dgm:choose name="Name163">
            <dgm:if name="Name164" func="var" arg="dir" op="equ" val="norm">
              <dgm:presOf axis="ch desOrSelf" ptType="node node" st="6 1" cnt="1 0"/>
            </dgm:if>
            <dgm:else name="Name165">
              <dgm:choose name="Name166">
                <dgm:if name="Name167" axis="ch" ptType="node" func="cnt" op="equ" val="6">
                  <dgm:presOf axis="ch desOrSelf" ptType="node node" st="1 1" cnt="1 0"/>
                </dgm:if>
                <dgm:else name="Name168">
                  <dgm:presOf axis="ch desOrSelf" ptType="node node" st="2 1" cnt="1 0"/>
                </dgm:else>
              </dgm:choose>
            </dgm:else>
          </dgm:choose>
          <dgm:constrLst/>
          <dgm:ruleLst/>
        </dgm:layoutNode>
        <dgm:layoutNode name="wedge6Tx" moveWith="wedge6">
          <dgm:varLst>
            <dgm:chMax val="0"/>
            <dgm:chPref val="0"/>
            <dgm:bulletEnabled val="1"/>
          </dgm:varLst>
          <dgm:alg type="tx"/>
          <dgm:shape xmlns:r="http://schemas.openxmlformats.org/officeDocument/2006/relationships" type="rect" r:blip="" hideGeom="1">
            <dgm:adjLst/>
          </dgm:shape>
          <dgm:choose name="Name169">
            <dgm:if name="Name170" func="var" arg="dir" op="equ" val="norm">
              <dgm:presOf axis="ch desOrSelf" ptType="node node" st="6 1" cnt="1 0"/>
            </dgm:if>
            <dgm:else name="Name171">
              <dgm:choose name="Name172">
                <dgm:if name="Name173" axis="ch" ptType="node" func="cnt" op="equ" val="6">
                  <dgm:presOf axis="ch desOrSelf" ptType="node node" st="1 1" cnt="1 0"/>
                </dgm:if>
                <dgm:else name="Name174">
                  <dgm:presOf axis="ch desOrSelf" ptType="node node" st="2 1" cnt="1 0"/>
                </dgm:else>
              </dgm:choose>
            </dgm:else>
          </dgm:choose>
          <dgm:constrLst>
            <dgm:constr type="tMarg" refType="primFontSz" fact="0.1"/>
            <dgm:constr type="bMarg" refType="primFontSz" fact="0.1"/>
            <dgm:constr type="lMarg" refType="primFontSz" fact="0.1"/>
            <dgm:constr type="rMarg" refType="primFontSz" fact="0.1"/>
            <dgm:constr type="primFontSz" val="65"/>
          </dgm:constrLst>
          <dgm:ruleLst>
            <dgm:rule type="primFontSz" val="5" fact="NaN" max="NaN"/>
          </dgm:ruleLst>
        </dgm:layoutNode>
      </dgm:if>
      <dgm:else name="Name175"/>
    </dgm:choose>
    <dgm:choose name="Name176">
      <dgm:if name="Name177" axis="ch" ptType="node" func="cnt" op="gte" val="7">
        <dgm:layoutNode name="wedge7">
          <dgm:alg type="sp"/>
          <dgm:shape xmlns:r="http://schemas.openxmlformats.org/officeDocument/2006/relationships" type="pie" r:blip="">
            <dgm:adjLst>
              <dgm:adj idx="1" val="218.5714"/>
              <dgm:adj idx="2" val="270"/>
            </dgm:adjLst>
          </dgm:shape>
          <dgm:choose name="Name178">
            <dgm:if name="Name179" func="var" arg="dir" op="equ" val="norm">
              <dgm:presOf axis="ch desOrSelf" ptType="node node" st="7 1" cnt="1 0"/>
            </dgm:if>
            <dgm:else name="Name180">
              <dgm:presOf axis="ch desOrSelf" ptType="node node" st="1 1" cnt="1 0"/>
            </dgm:else>
          </dgm:choose>
          <dgm:constrLst/>
          <dgm:ruleLst/>
        </dgm:layoutNode>
        <dgm:layoutNode name="wedge7Tx" moveWith="wedge7">
          <dgm:varLst>
            <dgm:chMax val="0"/>
            <dgm:chPref val="0"/>
            <dgm:bulletEnabled val="1"/>
          </dgm:varLst>
          <dgm:alg type="tx"/>
          <dgm:shape xmlns:r="http://schemas.openxmlformats.org/officeDocument/2006/relationships" type="rect" r:blip="" hideGeom="1">
            <dgm:adjLst/>
          </dgm:shape>
          <dgm:choose name="Name181">
            <dgm:if name="Name182" func="var" arg="dir" op="equ" val="norm">
              <dgm:presOf axis="ch desOrSelf" ptType="node node" st="7 1" cnt="1 0"/>
            </dgm:if>
            <dgm:else name="Name183">
              <dgm:presOf axis="ch desOrSelf" ptType="node node" st="1 1" cnt="1 0"/>
            </dgm:else>
          </dgm:choose>
          <dgm:constrLst>
            <dgm:constr type="tMarg" refType="primFontSz" fact="0.1"/>
            <dgm:constr type="bMarg" refType="primFontSz" fact="0.1"/>
            <dgm:constr type="lMarg" refType="primFontSz" fact="0.1"/>
            <dgm:constr type="rMarg" refType="primFontSz" fact="0.1"/>
            <dgm:constr type="primFontSz" val="65"/>
          </dgm:constrLst>
          <dgm:ruleLst>
            <dgm:rule type="primFontSz" val="5" fact="NaN" max="NaN"/>
          </dgm:ruleLst>
        </dgm:layoutNode>
      </dgm:if>
      <dgm:else name="Name184"/>
    </dgm:choose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3">
  <dgm:title val=""/>
  <dgm:desc val=""/>
  <dgm:catLst>
    <dgm:cat type="simple" pri="10300"/>
  </dgm:catLst>
  <dgm:scene3d>
    <a:camera prst="orthographicFront"/>
    <a:lightRig rig="threePt" dir="t"/>
  </dgm:scene3d>
  <dgm:styleLbl name="node0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lnNode1">
    <dgm:scene3d>
      <a:camera prst="orthographicFront"/>
      <a:lightRig rig="flat" dir="t"/>
    </dgm:scene3d>
    <dgm:sp3d prstMaterial="dkEdge">
      <a:bevelT w="8200" h="38100"/>
    </dgm:sp3d>
    <dgm:txPr/>
    <dgm:style>
      <a:lnRef idx="1">
        <a:scrgbClr r="0" g="0" b="0"/>
      </a:lnRef>
      <a:fillRef idx="2">
        <a:scrgbClr r="0" g="0" b="0"/>
      </a:fillRef>
      <a:effectRef idx="0">
        <a:scrgbClr r="0" g="0" b="0"/>
      </a:effectRef>
      <a:fontRef idx="minor">
        <a:schemeClr val="dk1"/>
      </a:fontRef>
    </dgm:style>
  </dgm:styleLbl>
  <dgm:styleLbl name="vennNode1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node1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node2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node3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node4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asst1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asst2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asst3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asst4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flat" dir="t"/>
    </dgm:scene3d>
    <dgm:sp3d prstMaterial="dkEdge">
      <a:bevelT w="8200" h="38100"/>
    </dgm:sp3d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2.xml><?xml version="1.0" encoding="utf-8"?>
<dgm:styleDef xmlns:dgm="http://schemas.openxmlformats.org/drawingml/2006/diagram" xmlns:a="http://schemas.openxmlformats.org/drawingml/2006/main" uniqueId="urn:microsoft.com/office/officeart/2005/8/quickstyle/3d1">
  <dgm:title val=""/>
  <dgm:desc val=""/>
  <dgm:catLst>
    <dgm:cat type="3D" pri="11100"/>
  </dgm:catLst>
  <dgm:scene3d>
    <a:camera prst="orthographicFront"/>
    <a:lightRig rig="threePt" dir="t"/>
  </dgm:scene3d>
  <dgm:styleLbl name="node0">
    <dgm:scene3d>
      <a:camera prst="orthographicFront"/>
      <a:lightRig rig="flat" dir="t"/>
    </dgm:scene3d>
    <dgm:sp3d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flat" dir="t"/>
    </dgm:scene3d>
    <dgm:sp3d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flat" dir="t"/>
    </dgm:scene3d>
    <dgm:sp3d prstMaterial="plastic">
      <a:bevelT w="120900" h="88900"/>
      <a:bevelB w="88900" h="31750" prst="angle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flat" dir="t"/>
    </dgm:scene3d>
    <dgm:sp3d prstMaterial="plastic">
      <a:bevelT w="120900" h="88900"/>
      <a:bevelB w="88900" h="31750" prst="angle"/>
    </dgm:sp3d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flat" dir="t"/>
    </dgm:scene3d>
    <dgm:sp3d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flat" dir="t"/>
    </dgm:scene3d>
    <dgm:sp3d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flat" dir="t"/>
    </dgm:scene3d>
    <dgm:sp3d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flat" dir="t"/>
    </dgm:scene3d>
    <dgm:sp3d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flat" dir="t"/>
    </dgm:scene3d>
    <dgm:sp3d z="127000" prstMaterial="plastic">
      <a:bevelT w="88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/>
    </dgm:style>
  </dgm:styleLbl>
  <dgm:styleLbl name="alignImgPlace1">
    <dgm:scene3d>
      <a:camera prst="orthographicFront"/>
      <a:lightRig rig="flat" dir="t"/>
    </dgm:scene3d>
    <dgm:sp3d prstMaterial="plastic">
      <a:bevelT w="88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/>
    </dgm:style>
  </dgm:styleLbl>
  <dgm:styleLbl name="bgImgPlace1">
    <dgm:scene3d>
      <a:camera prst="orthographicFront"/>
      <a:lightRig rig="flat" dir="t"/>
    </dgm:scene3d>
    <dgm:sp3d z="-190500" prstMaterial="plastic">
      <a:bevelT w="88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/>
    </dgm:style>
  </dgm:styleLbl>
  <dgm:styleLbl name="sibTrans2D1">
    <dgm:scene3d>
      <a:camera prst="orthographicFront"/>
      <a:lightRig rig="flat" dir="t"/>
    </dgm:scene3d>
    <dgm:sp3d z="-80000" prstMaterial="plastic">
      <a:bevelT w="50800" h="50800"/>
      <a:bevelB w="25400" h="25400" prst="angle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flat" dir="t"/>
    </dgm:scene3d>
    <dgm:sp3d z="127000" prstMaterial="plastic">
      <a:bevelT w="50800" h="50800"/>
      <a:bevelB w="25400" h="25400" prst="angle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flat" dir="t"/>
    </dgm:scene3d>
    <dgm:sp3d z="-190500" prstMaterial="plastic">
      <a:bevelT w="50800" h="50800"/>
      <a:bevelB w="25400" h="25400" prst="angle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flat" dir="t"/>
    </dgm:scene3d>
    <dgm:sp3d z="-40000" prstMaterial="matte"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 z="127000" prstMaterial="matte"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flat" dir="t"/>
    </dgm:scene3d>
    <dgm:sp3d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flat" dir="t"/>
    </dgm:scene3d>
    <dgm:sp3d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flat" dir="t"/>
    </dgm:scene3d>
    <dgm:sp3d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flat" dir="t"/>
    </dgm:scene3d>
    <dgm:sp3d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flat" dir="t"/>
    </dgm:scene3d>
    <dgm:sp3d z="-100000"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flat" dir="t"/>
    </dgm:scene3d>
    <dgm:sp3d z="-60000"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flat" dir="t"/>
    </dgm:scene3d>
    <dgm:sp3d z="-60000"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flat" dir="t"/>
    </dgm:scene3d>
    <dgm:sp3d z="-60000"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flat" dir="t"/>
    </dgm:scene3d>
    <dgm:sp3d prstMaterial="matte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flat" dir="t"/>
    </dgm:scene3d>
    <dgm:sp3d prstMaterial="matte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flat" dir="t"/>
    </dgm:scene3d>
    <dgm:sp3d prstMaterial="matte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flat" dir="t"/>
    </dgm:scene3d>
    <dgm:sp3d prstMaterial="matte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flat" dir="t"/>
    </dgm:scene3d>
    <dgm:sp3d z="190500"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conFgAcc1">
    <dgm:scene3d>
      <a:camera prst="orthographicFront"/>
      <a:lightRig rig="flat" dir="t"/>
    </dgm:scene3d>
    <dgm:sp3d z="190500"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1">
    <dgm:scene3d>
      <a:camera prst="orthographicFront"/>
      <a:lightRig rig="flat" dir="t"/>
    </dgm:scene3d>
    <dgm:sp3d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AlignAcc1">
    <dgm:scene3d>
      <a:camera prst="orthographicFront"/>
      <a:lightRig rig="flat" dir="t"/>
    </dgm:scene3d>
    <dgm:sp3d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Acc1">
    <dgm:scene3d>
      <a:camera prst="orthographicFront"/>
      <a:lightRig rig="flat" dir="t"/>
    </dgm:scene3d>
    <dgm:sp3d z="-190500"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FgAcc1">
    <dgm:scene3d>
      <a:camera prst="orthographicFront"/>
      <a:lightRig rig="flat" dir="t"/>
    </dgm:scene3d>
    <dgm:sp3d z="190500"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AlignAcc1">
    <dgm:scene3d>
      <a:camera prst="orthographicFront"/>
      <a:lightRig rig="flat" dir="t"/>
    </dgm:scene3d>
    <dgm:sp3d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BgAcc1">
    <dgm:scene3d>
      <a:camera prst="orthographicFront"/>
      <a:lightRig rig="flat" dir="t"/>
    </dgm:scene3d>
    <dgm:sp3d z="-190500"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FollowNode1">
    <dgm:scene3d>
      <a:camera prst="orthographicFront"/>
      <a:lightRig rig="flat" dir="t"/>
    </dgm:scene3d>
    <dgm:sp3d z="190500"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FollowNode1">
    <dgm:scene3d>
      <a:camera prst="orthographicFront"/>
      <a:lightRig rig="flat" dir="t"/>
    </dgm:scene3d>
    <dgm:sp3d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AccFollowNode1">
    <dgm:scene3d>
      <a:camera prst="orthographicFront"/>
      <a:lightRig rig="flat" dir="t"/>
    </dgm:scene3d>
    <dgm:sp3d z="-190500"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0">
    <dgm:scene3d>
      <a:camera prst="orthographicFront"/>
      <a:lightRig rig="flat" dir="t"/>
    </dgm:scene3d>
    <dgm:sp3d z="190500"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2">
    <dgm:scene3d>
      <a:camera prst="orthographicFront"/>
      <a:lightRig rig="flat" dir="t"/>
    </dgm:scene3d>
    <dgm:sp3d z="190500"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3">
    <dgm:scene3d>
      <a:camera prst="orthographicFront"/>
      <a:lightRig rig="flat" dir="t"/>
    </dgm:scene3d>
    <dgm:sp3d z="190500"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4">
    <dgm:scene3d>
      <a:camera prst="orthographicFront"/>
      <a:lightRig rig="flat" dir="t"/>
    </dgm:scene3d>
    <dgm:sp3d z="190500"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Shp">
    <dgm:scene3d>
      <a:camera prst="orthographicFront"/>
      <a:lightRig rig="flat" dir="t"/>
    </dgm:scene3d>
    <dgm:sp3d z="-190500" extrusionH="12700" prstMaterial="plastic">
      <a:bevelT w="50800" h="50800"/>
    </dgm:sp3d>
    <dgm:txPr/>
    <dgm:style>
      <a:lnRef idx="0">
        <a:scrgbClr r="0" g="0" b="0"/>
      </a:lnRef>
      <a:fillRef idx="3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flat" dir="t"/>
    </dgm:scene3d>
    <dgm:sp3d z="-190500" extrusionH="12700" prstMaterial="plastic">
      <a:bevelT w="50800" h="50800"/>
    </dgm:sp3d>
    <dgm:txPr/>
    <dgm:style>
      <a:lnRef idx="0">
        <a:scrgbClr r="0" g="0" b="0"/>
      </a:lnRef>
      <a:fillRef idx="2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flat" dir="t"/>
    </dgm:scene3d>
    <dgm:sp3d z="-190500" extrusionH="12700" prstMaterial="matte"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flat" dir="t"/>
    </dgm:scene3d>
    <dgm:sp3d z="190500" prstMaterial="plastic">
      <a:bevelT w="120900" h="88900"/>
      <a:bevelB w="88900" h="31750" prst="angle"/>
    </dgm:sp3d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3.xml><?xml version="1.0" encoding="utf-8"?>
<dgm:styleDef xmlns:dgm="http://schemas.openxmlformats.org/drawingml/2006/diagram" xmlns:a="http://schemas.openxmlformats.org/drawingml/2006/main" uniqueId="urn:microsoft.com/office/officeart/2005/8/quickstyle/simple3">
  <dgm:title val=""/>
  <dgm:desc val=""/>
  <dgm:catLst>
    <dgm:cat type="simple" pri="10300"/>
  </dgm:catLst>
  <dgm:scene3d>
    <a:camera prst="orthographicFront"/>
    <a:lightRig rig="threePt" dir="t"/>
  </dgm:scene3d>
  <dgm:styleLbl name="node0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lnNode1">
    <dgm:scene3d>
      <a:camera prst="orthographicFront"/>
      <a:lightRig rig="flat" dir="t"/>
    </dgm:scene3d>
    <dgm:sp3d prstMaterial="dkEdge">
      <a:bevelT w="8200" h="38100"/>
    </dgm:sp3d>
    <dgm:txPr/>
    <dgm:style>
      <a:lnRef idx="1">
        <a:scrgbClr r="0" g="0" b="0"/>
      </a:lnRef>
      <a:fillRef idx="2">
        <a:scrgbClr r="0" g="0" b="0"/>
      </a:fillRef>
      <a:effectRef idx="0">
        <a:scrgbClr r="0" g="0" b="0"/>
      </a:effectRef>
      <a:fontRef idx="minor">
        <a:schemeClr val="dk1"/>
      </a:fontRef>
    </dgm:style>
  </dgm:styleLbl>
  <dgm:styleLbl name="vennNode1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node1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node2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node3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node4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asst1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asst2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asst3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asst4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flat" dir="t"/>
    </dgm:scene3d>
    <dgm:sp3d prstMaterial="dkEdge">
      <a:bevelT w="8200" h="38100"/>
    </dgm:sp3d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" name="Rounded Rectangle 15"/>
          <p:cNvSpPr/>
          <p:nvPr/>
        </p:nvSpPr>
        <p:spPr>
          <a:xfrm>
            <a:off x="228600" y="228600"/>
            <a:ext cx="8695944" cy="6035040"/>
          </a:xfrm>
          <a:prstGeom prst="roundRect">
            <a:avLst>
              <a:gd name="adj" fmla="val 1272"/>
            </a:avLst>
          </a:prstGeom>
          <a:gradFill>
            <a:gsLst>
              <a:gs pos="0">
                <a:schemeClr val="accent1">
                  <a:lumMod val="75000"/>
                </a:schemeClr>
              </a:gs>
              <a:gs pos="100000">
                <a:schemeClr val="accent1">
                  <a:lumMod val="60000"/>
                  <a:lumOff val="40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pSp>
        <p:nvGrpSpPr>
          <p:cNvPr id="7" name="Group 9"/>
          <p:cNvGrpSpPr>
            <a:grpSpLocks noChangeAspect="1"/>
          </p:cNvGrpSpPr>
          <p:nvPr/>
        </p:nvGrpSpPr>
        <p:grpSpPr bwMode="hidden">
          <a:xfrm>
            <a:off x="211665" y="5353963"/>
            <a:ext cx="8723376" cy="1331580"/>
            <a:chOff x="-3905250" y="4294188"/>
            <a:chExt cx="13011150" cy="1892300"/>
          </a:xfrm>
        </p:grpSpPr>
        <p:sp>
          <p:nvSpPr>
            <p:cNvPr id="11" name="Freeform 14"/>
            <p:cNvSpPr>
              <a:spLocks/>
            </p:cNvSpPr>
            <p:nvPr/>
          </p:nvSpPr>
          <p:spPr bwMode="hidden">
            <a:xfrm>
              <a:off x="4810125" y="4500563"/>
              <a:ext cx="4295775" cy="1016000"/>
            </a:xfrm>
            <a:custGeom>
              <a:avLst/>
              <a:gdLst/>
              <a:ahLst/>
              <a:cxnLst>
                <a:cxn ang="0">
                  <a:pos x="2700" y="0"/>
                </a:cxn>
                <a:cxn ang="0">
                  <a:pos x="2700" y="0"/>
                </a:cxn>
                <a:cxn ang="0">
                  <a:pos x="2586" y="18"/>
                </a:cxn>
                <a:cxn ang="0">
                  <a:pos x="2470" y="38"/>
                </a:cxn>
                <a:cxn ang="0">
                  <a:pos x="2352" y="60"/>
                </a:cxn>
                <a:cxn ang="0">
                  <a:pos x="2230" y="82"/>
                </a:cxn>
                <a:cxn ang="0">
                  <a:pos x="2106" y="108"/>
                </a:cxn>
                <a:cxn ang="0">
                  <a:pos x="1978" y="134"/>
                </a:cxn>
                <a:cxn ang="0">
                  <a:pos x="1848" y="164"/>
                </a:cxn>
                <a:cxn ang="0">
                  <a:pos x="1714" y="194"/>
                </a:cxn>
                <a:cxn ang="0">
                  <a:pos x="1714" y="194"/>
                </a:cxn>
                <a:cxn ang="0">
                  <a:pos x="1472" y="252"/>
                </a:cxn>
                <a:cxn ang="0">
                  <a:pos x="1236" y="304"/>
                </a:cxn>
                <a:cxn ang="0">
                  <a:pos x="1010" y="352"/>
                </a:cxn>
                <a:cxn ang="0">
                  <a:pos x="792" y="398"/>
                </a:cxn>
                <a:cxn ang="0">
                  <a:pos x="584" y="438"/>
                </a:cxn>
                <a:cxn ang="0">
                  <a:pos x="382" y="474"/>
                </a:cxn>
                <a:cxn ang="0">
                  <a:pos x="188" y="508"/>
                </a:cxn>
                <a:cxn ang="0">
                  <a:pos x="0" y="538"/>
                </a:cxn>
                <a:cxn ang="0">
                  <a:pos x="0" y="538"/>
                </a:cxn>
                <a:cxn ang="0">
                  <a:pos x="130" y="556"/>
                </a:cxn>
                <a:cxn ang="0">
                  <a:pos x="254" y="572"/>
                </a:cxn>
                <a:cxn ang="0">
                  <a:pos x="374" y="586"/>
                </a:cxn>
                <a:cxn ang="0">
                  <a:pos x="492" y="598"/>
                </a:cxn>
                <a:cxn ang="0">
                  <a:pos x="606" y="610"/>
                </a:cxn>
                <a:cxn ang="0">
                  <a:pos x="716" y="618"/>
                </a:cxn>
                <a:cxn ang="0">
                  <a:pos x="822" y="626"/>
                </a:cxn>
                <a:cxn ang="0">
                  <a:pos x="926" y="632"/>
                </a:cxn>
                <a:cxn ang="0">
                  <a:pos x="1028" y="636"/>
                </a:cxn>
                <a:cxn ang="0">
                  <a:pos x="1126" y="638"/>
                </a:cxn>
                <a:cxn ang="0">
                  <a:pos x="1220" y="640"/>
                </a:cxn>
                <a:cxn ang="0">
                  <a:pos x="1312" y="640"/>
                </a:cxn>
                <a:cxn ang="0">
                  <a:pos x="1402" y="638"/>
                </a:cxn>
                <a:cxn ang="0">
                  <a:pos x="1490" y="636"/>
                </a:cxn>
                <a:cxn ang="0">
                  <a:pos x="1574" y="632"/>
                </a:cxn>
                <a:cxn ang="0">
                  <a:pos x="1656" y="626"/>
                </a:cxn>
                <a:cxn ang="0">
                  <a:pos x="1734" y="620"/>
                </a:cxn>
                <a:cxn ang="0">
                  <a:pos x="1812" y="612"/>
                </a:cxn>
                <a:cxn ang="0">
                  <a:pos x="1886" y="602"/>
                </a:cxn>
                <a:cxn ang="0">
                  <a:pos x="1960" y="592"/>
                </a:cxn>
                <a:cxn ang="0">
                  <a:pos x="2030" y="580"/>
                </a:cxn>
                <a:cxn ang="0">
                  <a:pos x="2100" y="568"/>
                </a:cxn>
                <a:cxn ang="0">
                  <a:pos x="2166" y="554"/>
                </a:cxn>
                <a:cxn ang="0">
                  <a:pos x="2232" y="540"/>
                </a:cxn>
                <a:cxn ang="0">
                  <a:pos x="2296" y="524"/>
                </a:cxn>
                <a:cxn ang="0">
                  <a:pos x="2358" y="508"/>
                </a:cxn>
                <a:cxn ang="0">
                  <a:pos x="2418" y="490"/>
                </a:cxn>
                <a:cxn ang="0">
                  <a:pos x="2478" y="472"/>
                </a:cxn>
                <a:cxn ang="0">
                  <a:pos x="2592" y="432"/>
                </a:cxn>
                <a:cxn ang="0">
                  <a:pos x="2702" y="390"/>
                </a:cxn>
                <a:cxn ang="0">
                  <a:pos x="2702" y="390"/>
                </a:cxn>
                <a:cxn ang="0">
                  <a:pos x="2706" y="388"/>
                </a:cxn>
                <a:cxn ang="0">
                  <a:pos x="2706" y="388"/>
                </a:cxn>
                <a:cxn ang="0">
                  <a:pos x="2706" y="0"/>
                </a:cxn>
                <a:cxn ang="0">
                  <a:pos x="2706" y="0"/>
                </a:cxn>
                <a:cxn ang="0">
                  <a:pos x="2700" y="0"/>
                </a:cxn>
                <a:cxn ang="0">
                  <a:pos x="2700" y="0"/>
                </a:cxn>
              </a:cxnLst>
              <a:rect l="0" t="0" r="r" b="b"/>
              <a:pathLst>
                <a:path w="2706" h="640">
                  <a:moveTo>
                    <a:pt x="2700" y="0"/>
                  </a:moveTo>
                  <a:lnTo>
                    <a:pt x="2700" y="0"/>
                  </a:lnTo>
                  <a:lnTo>
                    <a:pt x="2586" y="18"/>
                  </a:lnTo>
                  <a:lnTo>
                    <a:pt x="2470" y="38"/>
                  </a:lnTo>
                  <a:lnTo>
                    <a:pt x="2352" y="60"/>
                  </a:lnTo>
                  <a:lnTo>
                    <a:pt x="2230" y="82"/>
                  </a:lnTo>
                  <a:lnTo>
                    <a:pt x="2106" y="108"/>
                  </a:lnTo>
                  <a:lnTo>
                    <a:pt x="1978" y="134"/>
                  </a:lnTo>
                  <a:lnTo>
                    <a:pt x="1848" y="164"/>
                  </a:lnTo>
                  <a:lnTo>
                    <a:pt x="1714" y="194"/>
                  </a:lnTo>
                  <a:lnTo>
                    <a:pt x="1714" y="194"/>
                  </a:lnTo>
                  <a:lnTo>
                    <a:pt x="1472" y="252"/>
                  </a:lnTo>
                  <a:lnTo>
                    <a:pt x="1236" y="304"/>
                  </a:lnTo>
                  <a:lnTo>
                    <a:pt x="1010" y="352"/>
                  </a:lnTo>
                  <a:lnTo>
                    <a:pt x="792" y="398"/>
                  </a:lnTo>
                  <a:lnTo>
                    <a:pt x="584" y="438"/>
                  </a:lnTo>
                  <a:lnTo>
                    <a:pt x="382" y="474"/>
                  </a:lnTo>
                  <a:lnTo>
                    <a:pt x="188" y="508"/>
                  </a:lnTo>
                  <a:lnTo>
                    <a:pt x="0" y="538"/>
                  </a:lnTo>
                  <a:lnTo>
                    <a:pt x="0" y="538"/>
                  </a:lnTo>
                  <a:lnTo>
                    <a:pt x="130" y="556"/>
                  </a:lnTo>
                  <a:lnTo>
                    <a:pt x="254" y="572"/>
                  </a:lnTo>
                  <a:lnTo>
                    <a:pt x="374" y="586"/>
                  </a:lnTo>
                  <a:lnTo>
                    <a:pt x="492" y="598"/>
                  </a:lnTo>
                  <a:lnTo>
                    <a:pt x="606" y="610"/>
                  </a:lnTo>
                  <a:lnTo>
                    <a:pt x="716" y="618"/>
                  </a:lnTo>
                  <a:lnTo>
                    <a:pt x="822" y="626"/>
                  </a:lnTo>
                  <a:lnTo>
                    <a:pt x="926" y="632"/>
                  </a:lnTo>
                  <a:lnTo>
                    <a:pt x="1028" y="636"/>
                  </a:lnTo>
                  <a:lnTo>
                    <a:pt x="1126" y="638"/>
                  </a:lnTo>
                  <a:lnTo>
                    <a:pt x="1220" y="640"/>
                  </a:lnTo>
                  <a:lnTo>
                    <a:pt x="1312" y="640"/>
                  </a:lnTo>
                  <a:lnTo>
                    <a:pt x="1402" y="638"/>
                  </a:lnTo>
                  <a:lnTo>
                    <a:pt x="1490" y="636"/>
                  </a:lnTo>
                  <a:lnTo>
                    <a:pt x="1574" y="632"/>
                  </a:lnTo>
                  <a:lnTo>
                    <a:pt x="1656" y="626"/>
                  </a:lnTo>
                  <a:lnTo>
                    <a:pt x="1734" y="620"/>
                  </a:lnTo>
                  <a:lnTo>
                    <a:pt x="1812" y="612"/>
                  </a:lnTo>
                  <a:lnTo>
                    <a:pt x="1886" y="602"/>
                  </a:lnTo>
                  <a:lnTo>
                    <a:pt x="1960" y="592"/>
                  </a:lnTo>
                  <a:lnTo>
                    <a:pt x="2030" y="580"/>
                  </a:lnTo>
                  <a:lnTo>
                    <a:pt x="2100" y="568"/>
                  </a:lnTo>
                  <a:lnTo>
                    <a:pt x="2166" y="554"/>
                  </a:lnTo>
                  <a:lnTo>
                    <a:pt x="2232" y="540"/>
                  </a:lnTo>
                  <a:lnTo>
                    <a:pt x="2296" y="524"/>
                  </a:lnTo>
                  <a:lnTo>
                    <a:pt x="2358" y="508"/>
                  </a:lnTo>
                  <a:lnTo>
                    <a:pt x="2418" y="490"/>
                  </a:lnTo>
                  <a:lnTo>
                    <a:pt x="2478" y="472"/>
                  </a:lnTo>
                  <a:lnTo>
                    <a:pt x="2592" y="432"/>
                  </a:lnTo>
                  <a:lnTo>
                    <a:pt x="2702" y="390"/>
                  </a:lnTo>
                  <a:lnTo>
                    <a:pt x="2702" y="390"/>
                  </a:lnTo>
                  <a:lnTo>
                    <a:pt x="2706" y="388"/>
                  </a:lnTo>
                  <a:lnTo>
                    <a:pt x="2706" y="388"/>
                  </a:lnTo>
                  <a:lnTo>
                    <a:pt x="2706" y="0"/>
                  </a:lnTo>
                  <a:lnTo>
                    <a:pt x="2706" y="0"/>
                  </a:lnTo>
                  <a:lnTo>
                    <a:pt x="2700" y="0"/>
                  </a:lnTo>
                  <a:lnTo>
                    <a:pt x="2700" y="0"/>
                  </a:lnTo>
                  <a:close/>
                </a:path>
              </a:pathLst>
            </a:custGeom>
            <a:solidFill>
              <a:schemeClr val="bg2">
                <a:alpha val="29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2" name="Freeform 18"/>
            <p:cNvSpPr>
              <a:spLocks/>
            </p:cNvSpPr>
            <p:nvPr/>
          </p:nvSpPr>
          <p:spPr bwMode="hidden">
            <a:xfrm>
              <a:off x="-309563" y="4318000"/>
              <a:ext cx="8280401" cy="1209675"/>
            </a:xfrm>
            <a:custGeom>
              <a:avLst/>
              <a:gdLst/>
              <a:ahLst/>
              <a:cxnLst>
                <a:cxn ang="0">
                  <a:pos x="5216" y="714"/>
                </a:cxn>
                <a:cxn ang="0">
                  <a:pos x="4984" y="686"/>
                </a:cxn>
                <a:cxn ang="0">
                  <a:pos x="4478" y="610"/>
                </a:cxn>
                <a:cxn ang="0">
                  <a:pos x="3914" y="508"/>
                </a:cxn>
                <a:cxn ang="0">
                  <a:pos x="3286" y="374"/>
                </a:cxn>
                <a:cxn ang="0">
                  <a:pos x="2946" y="296"/>
                </a:cxn>
                <a:cxn ang="0">
                  <a:pos x="2682" y="236"/>
                </a:cxn>
                <a:cxn ang="0">
                  <a:pos x="2430" y="184"/>
                </a:cxn>
                <a:cxn ang="0">
                  <a:pos x="2190" y="140"/>
                </a:cxn>
                <a:cxn ang="0">
                  <a:pos x="1960" y="102"/>
                </a:cxn>
                <a:cxn ang="0">
                  <a:pos x="1740" y="72"/>
                </a:cxn>
                <a:cxn ang="0">
                  <a:pos x="1334" y="28"/>
                </a:cxn>
                <a:cxn ang="0">
                  <a:pos x="970" y="4"/>
                </a:cxn>
                <a:cxn ang="0">
                  <a:pos x="644" y="0"/>
                </a:cxn>
                <a:cxn ang="0">
                  <a:pos x="358" y="10"/>
                </a:cxn>
                <a:cxn ang="0">
                  <a:pos x="110" y="32"/>
                </a:cxn>
                <a:cxn ang="0">
                  <a:pos x="0" y="48"/>
                </a:cxn>
                <a:cxn ang="0">
                  <a:pos x="314" y="86"/>
                </a:cxn>
                <a:cxn ang="0">
                  <a:pos x="652" y="140"/>
                </a:cxn>
                <a:cxn ang="0">
                  <a:pos x="1014" y="210"/>
                </a:cxn>
                <a:cxn ang="0">
                  <a:pos x="1402" y="296"/>
                </a:cxn>
                <a:cxn ang="0">
                  <a:pos x="1756" y="378"/>
                </a:cxn>
                <a:cxn ang="0">
                  <a:pos x="2408" y="516"/>
                </a:cxn>
                <a:cxn ang="0">
                  <a:pos x="2708" y="572"/>
                </a:cxn>
                <a:cxn ang="0">
                  <a:pos x="2992" y="620"/>
                </a:cxn>
                <a:cxn ang="0">
                  <a:pos x="3260" y="662"/>
                </a:cxn>
                <a:cxn ang="0">
                  <a:pos x="3512" y="694"/>
                </a:cxn>
                <a:cxn ang="0">
                  <a:pos x="3750" y="722"/>
                </a:cxn>
                <a:cxn ang="0">
                  <a:pos x="3974" y="740"/>
                </a:cxn>
                <a:cxn ang="0">
                  <a:pos x="4184" y="754"/>
                </a:cxn>
                <a:cxn ang="0">
                  <a:pos x="4384" y="762"/>
                </a:cxn>
                <a:cxn ang="0">
                  <a:pos x="4570" y="762"/>
                </a:cxn>
                <a:cxn ang="0">
                  <a:pos x="4746" y="758"/>
                </a:cxn>
                <a:cxn ang="0">
                  <a:pos x="4912" y="748"/>
                </a:cxn>
                <a:cxn ang="0">
                  <a:pos x="5068" y="732"/>
                </a:cxn>
                <a:cxn ang="0">
                  <a:pos x="5216" y="714"/>
                </a:cxn>
              </a:cxnLst>
              <a:rect l="0" t="0" r="r" b="b"/>
              <a:pathLst>
                <a:path w="5216" h="762">
                  <a:moveTo>
                    <a:pt x="5216" y="714"/>
                  </a:moveTo>
                  <a:lnTo>
                    <a:pt x="5216" y="714"/>
                  </a:lnTo>
                  <a:lnTo>
                    <a:pt x="5102" y="700"/>
                  </a:lnTo>
                  <a:lnTo>
                    <a:pt x="4984" y="686"/>
                  </a:lnTo>
                  <a:lnTo>
                    <a:pt x="4738" y="652"/>
                  </a:lnTo>
                  <a:lnTo>
                    <a:pt x="4478" y="610"/>
                  </a:lnTo>
                  <a:lnTo>
                    <a:pt x="4204" y="564"/>
                  </a:lnTo>
                  <a:lnTo>
                    <a:pt x="3914" y="508"/>
                  </a:lnTo>
                  <a:lnTo>
                    <a:pt x="3608" y="446"/>
                  </a:lnTo>
                  <a:lnTo>
                    <a:pt x="3286" y="374"/>
                  </a:lnTo>
                  <a:lnTo>
                    <a:pt x="2946" y="296"/>
                  </a:lnTo>
                  <a:lnTo>
                    <a:pt x="2946" y="296"/>
                  </a:lnTo>
                  <a:lnTo>
                    <a:pt x="2812" y="266"/>
                  </a:lnTo>
                  <a:lnTo>
                    <a:pt x="2682" y="236"/>
                  </a:lnTo>
                  <a:lnTo>
                    <a:pt x="2556" y="210"/>
                  </a:lnTo>
                  <a:lnTo>
                    <a:pt x="2430" y="184"/>
                  </a:lnTo>
                  <a:lnTo>
                    <a:pt x="2308" y="162"/>
                  </a:lnTo>
                  <a:lnTo>
                    <a:pt x="2190" y="140"/>
                  </a:lnTo>
                  <a:lnTo>
                    <a:pt x="2074" y="120"/>
                  </a:lnTo>
                  <a:lnTo>
                    <a:pt x="1960" y="102"/>
                  </a:lnTo>
                  <a:lnTo>
                    <a:pt x="1850" y="86"/>
                  </a:lnTo>
                  <a:lnTo>
                    <a:pt x="1740" y="72"/>
                  </a:lnTo>
                  <a:lnTo>
                    <a:pt x="1532" y="46"/>
                  </a:lnTo>
                  <a:lnTo>
                    <a:pt x="1334" y="28"/>
                  </a:lnTo>
                  <a:lnTo>
                    <a:pt x="1148" y="14"/>
                  </a:lnTo>
                  <a:lnTo>
                    <a:pt x="970" y="4"/>
                  </a:lnTo>
                  <a:lnTo>
                    <a:pt x="802" y="0"/>
                  </a:lnTo>
                  <a:lnTo>
                    <a:pt x="644" y="0"/>
                  </a:lnTo>
                  <a:lnTo>
                    <a:pt x="496" y="4"/>
                  </a:lnTo>
                  <a:lnTo>
                    <a:pt x="358" y="10"/>
                  </a:lnTo>
                  <a:lnTo>
                    <a:pt x="230" y="20"/>
                  </a:lnTo>
                  <a:lnTo>
                    <a:pt x="110" y="32"/>
                  </a:lnTo>
                  <a:lnTo>
                    <a:pt x="0" y="48"/>
                  </a:lnTo>
                  <a:lnTo>
                    <a:pt x="0" y="48"/>
                  </a:lnTo>
                  <a:lnTo>
                    <a:pt x="154" y="66"/>
                  </a:lnTo>
                  <a:lnTo>
                    <a:pt x="314" y="86"/>
                  </a:lnTo>
                  <a:lnTo>
                    <a:pt x="480" y="112"/>
                  </a:lnTo>
                  <a:lnTo>
                    <a:pt x="652" y="140"/>
                  </a:lnTo>
                  <a:lnTo>
                    <a:pt x="830" y="174"/>
                  </a:lnTo>
                  <a:lnTo>
                    <a:pt x="1014" y="210"/>
                  </a:lnTo>
                  <a:lnTo>
                    <a:pt x="1206" y="250"/>
                  </a:lnTo>
                  <a:lnTo>
                    <a:pt x="1402" y="296"/>
                  </a:lnTo>
                  <a:lnTo>
                    <a:pt x="1402" y="296"/>
                  </a:lnTo>
                  <a:lnTo>
                    <a:pt x="1756" y="378"/>
                  </a:lnTo>
                  <a:lnTo>
                    <a:pt x="2092" y="450"/>
                  </a:lnTo>
                  <a:lnTo>
                    <a:pt x="2408" y="516"/>
                  </a:lnTo>
                  <a:lnTo>
                    <a:pt x="2562" y="544"/>
                  </a:lnTo>
                  <a:lnTo>
                    <a:pt x="2708" y="572"/>
                  </a:lnTo>
                  <a:lnTo>
                    <a:pt x="2852" y="598"/>
                  </a:lnTo>
                  <a:lnTo>
                    <a:pt x="2992" y="620"/>
                  </a:lnTo>
                  <a:lnTo>
                    <a:pt x="3128" y="642"/>
                  </a:lnTo>
                  <a:lnTo>
                    <a:pt x="3260" y="662"/>
                  </a:lnTo>
                  <a:lnTo>
                    <a:pt x="3388" y="678"/>
                  </a:lnTo>
                  <a:lnTo>
                    <a:pt x="3512" y="694"/>
                  </a:lnTo>
                  <a:lnTo>
                    <a:pt x="3632" y="708"/>
                  </a:lnTo>
                  <a:lnTo>
                    <a:pt x="3750" y="722"/>
                  </a:lnTo>
                  <a:lnTo>
                    <a:pt x="3864" y="732"/>
                  </a:lnTo>
                  <a:lnTo>
                    <a:pt x="3974" y="740"/>
                  </a:lnTo>
                  <a:lnTo>
                    <a:pt x="4080" y="748"/>
                  </a:lnTo>
                  <a:lnTo>
                    <a:pt x="4184" y="754"/>
                  </a:lnTo>
                  <a:lnTo>
                    <a:pt x="4286" y="758"/>
                  </a:lnTo>
                  <a:lnTo>
                    <a:pt x="4384" y="762"/>
                  </a:lnTo>
                  <a:lnTo>
                    <a:pt x="4478" y="762"/>
                  </a:lnTo>
                  <a:lnTo>
                    <a:pt x="4570" y="762"/>
                  </a:lnTo>
                  <a:lnTo>
                    <a:pt x="4660" y="760"/>
                  </a:lnTo>
                  <a:lnTo>
                    <a:pt x="4746" y="758"/>
                  </a:lnTo>
                  <a:lnTo>
                    <a:pt x="4830" y="754"/>
                  </a:lnTo>
                  <a:lnTo>
                    <a:pt x="4912" y="748"/>
                  </a:lnTo>
                  <a:lnTo>
                    <a:pt x="4992" y="740"/>
                  </a:lnTo>
                  <a:lnTo>
                    <a:pt x="5068" y="732"/>
                  </a:lnTo>
                  <a:lnTo>
                    <a:pt x="5144" y="724"/>
                  </a:lnTo>
                  <a:lnTo>
                    <a:pt x="5216" y="714"/>
                  </a:lnTo>
                  <a:lnTo>
                    <a:pt x="5216" y="714"/>
                  </a:lnTo>
                  <a:close/>
                </a:path>
              </a:pathLst>
            </a:custGeom>
            <a:solidFill>
              <a:schemeClr val="bg2">
                <a:alpha val="40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3" name="Freeform 22"/>
            <p:cNvSpPr>
              <a:spLocks/>
            </p:cNvSpPr>
            <p:nvPr/>
          </p:nvSpPr>
          <p:spPr bwMode="hidden">
            <a:xfrm>
              <a:off x="3175" y="4335463"/>
              <a:ext cx="8166100" cy="1101725"/>
            </a:xfrm>
            <a:custGeom>
              <a:avLst/>
              <a:gdLst/>
              <a:ahLst/>
              <a:cxnLst>
                <a:cxn ang="0">
                  <a:pos x="0" y="70"/>
                </a:cxn>
                <a:cxn ang="0">
                  <a:pos x="0" y="70"/>
                </a:cxn>
                <a:cxn ang="0">
                  <a:pos x="18" y="66"/>
                </a:cxn>
                <a:cxn ang="0">
                  <a:pos x="72" y="56"/>
                </a:cxn>
                <a:cxn ang="0">
                  <a:pos x="164" y="42"/>
                </a:cxn>
                <a:cxn ang="0">
                  <a:pos x="224" y="34"/>
                </a:cxn>
                <a:cxn ang="0">
                  <a:pos x="294" y="26"/>
                </a:cxn>
                <a:cxn ang="0">
                  <a:pos x="372" y="20"/>
                </a:cxn>
                <a:cxn ang="0">
                  <a:pos x="462" y="14"/>
                </a:cxn>
                <a:cxn ang="0">
                  <a:pos x="560" y="8"/>
                </a:cxn>
                <a:cxn ang="0">
                  <a:pos x="670" y="4"/>
                </a:cxn>
                <a:cxn ang="0">
                  <a:pos x="790" y="2"/>
                </a:cxn>
                <a:cxn ang="0">
                  <a:pos x="920" y="0"/>
                </a:cxn>
                <a:cxn ang="0">
                  <a:pos x="1060" y="2"/>
                </a:cxn>
                <a:cxn ang="0">
                  <a:pos x="1210" y="6"/>
                </a:cxn>
                <a:cxn ang="0">
                  <a:pos x="1372" y="14"/>
                </a:cxn>
                <a:cxn ang="0">
                  <a:pos x="1544" y="24"/>
                </a:cxn>
                <a:cxn ang="0">
                  <a:pos x="1726" y="40"/>
                </a:cxn>
                <a:cxn ang="0">
                  <a:pos x="1920" y="58"/>
                </a:cxn>
                <a:cxn ang="0">
                  <a:pos x="2126" y="80"/>
                </a:cxn>
                <a:cxn ang="0">
                  <a:pos x="2342" y="106"/>
                </a:cxn>
                <a:cxn ang="0">
                  <a:pos x="2570" y="138"/>
                </a:cxn>
                <a:cxn ang="0">
                  <a:pos x="2808" y="174"/>
                </a:cxn>
                <a:cxn ang="0">
                  <a:pos x="3058" y="216"/>
                </a:cxn>
                <a:cxn ang="0">
                  <a:pos x="3320" y="266"/>
                </a:cxn>
                <a:cxn ang="0">
                  <a:pos x="3594" y="320"/>
                </a:cxn>
                <a:cxn ang="0">
                  <a:pos x="3880" y="380"/>
                </a:cxn>
                <a:cxn ang="0">
                  <a:pos x="4178" y="448"/>
                </a:cxn>
                <a:cxn ang="0">
                  <a:pos x="4488" y="522"/>
                </a:cxn>
                <a:cxn ang="0">
                  <a:pos x="4810" y="604"/>
                </a:cxn>
                <a:cxn ang="0">
                  <a:pos x="5144" y="694"/>
                </a:cxn>
              </a:cxnLst>
              <a:rect l="0" t="0" r="r" b="b"/>
              <a:pathLst>
                <a:path w="5144" h="694">
                  <a:moveTo>
                    <a:pt x="0" y="70"/>
                  </a:moveTo>
                  <a:lnTo>
                    <a:pt x="0" y="70"/>
                  </a:lnTo>
                  <a:lnTo>
                    <a:pt x="18" y="66"/>
                  </a:lnTo>
                  <a:lnTo>
                    <a:pt x="72" y="56"/>
                  </a:lnTo>
                  <a:lnTo>
                    <a:pt x="164" y="42"/>
                  </a:lnTo>
                  <a:lnTo>
                    <a:pt x="224" y="34"/>
                  </a:lnTo>
                  <a:lnTo>
                    <a:pt x="294" y="26"/>
                  </a:lnTo>
                  <a:lnTo>
                    <a:pt x="372" y="20"/>
                  </a:lnTo>
                  <a:lnTo>
                    <a:pt x="462" y="14"/>
                  </a:lnTo>
                  <a:lnTo>
                    <a:pt x="560" y="8"/>
                  </a:lnTo>
                  <a:lnTo>
                    <a:pt x="670" y="4"/>
                  </a:lnTo>
                  <a:lnTo>
                    <a:pt x="790" y="2"/>
                  </a:lnTo>
                  <a:lnTo>
                    <a:pt x="920" y="0"/>
                  </a:lnTo>
                  <a:lnTo>
                    <a:pt x="1060" y="2"/>
                  </a:lnTo>
                  <a:lnTo>
                    <a:pt x="1210" y="6"/>
                  </a:lnTo>
                  <a:lnTo>
                    <a:pt x="1372" y="14"/>
                  </a:lnTo>
                  <a:lnTo>
                    <a:pt x="1544" y="24"/>
                  </a:lnTo>
                  <a:lnTo>
                    <a:pt x="1726" y="40"/>
                  </a:lnTo>
                  <a:lnTo>
                    <a:pt x="1920" y="58"/>
                  </a:lnTo>
                  <a:lnTo>
                    <a:pt x="2126" y="80"/>
                  </a:lnTo>
                  <a:lnTo>
                    <a:pt x="2342" y="106"/>
                  </a:lnTo>
                  <a:lnTo>
                    <a:pt x="2570" y="138"/>
                  </a:lnTo>
                  <a:lnTo>
                    <a:pt x="2808" y="174"/>
                  </a:lnTo>
                  <a:lnTo>
                    <a:pt x="3058" y="216"/>
                  </a:lnTo>
                  <a:lnTo>
                    <a:pt x="3320" y="266"/>
                  </a:lnTo>
                  <a:lnTo>
                    <a:pt x="3594" y="320"/>
                  </a:lnTo>
                  <a:lnTo>
                    <a:pt x="3880" y="380"/>
                  </a:lnTo>
                  <a:lnTo>
                    <a:pt x="4178" y="448"/>
                  </a:lnTo>
                  <a:lnTo>
                    <a:pt x="4488" y="522"/>
                  </a:lnTo>
                  <a:lnTo>
                    <a:pt x="4810" y="604"/>
                  </a:lnTo>
                  <a:lnTo>
                    <a:pt x="5144" y="694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4" name="Freeform 26"/>
            <p:cNvSpPr>
              <a:spLocks/>
            </p:cNvSpPr>
            <p:nvPr/>
          </p:nvSpPr>
          <p:spPr bwMode="hidden">
            <a:xfrm>
              <a:off x="4156075" y="4316413"/>
              <a:ext cx="4940300" cy="927100"/>
            </a:xfrm>
            <a:custGeom>
              <a:avLst/>
              <a:gdLst/>
              <a:ahLst/>
              <a:cxnLst>
                <a:cxn ang="0">
                  <a:pos x="0" y="584"/>
                </a:cxn>
                <a:cxn ang="0">
                  <a:pos x="0" y="584"/>
                </a:cxn>
                <a:cxn ang="0">
                  <a:pos x="90" y="560"/>
                </a:cxn>
                <a:cxn ang="0">
                  <a:pos x="336" y="498"/>
                </a:cxn>
                <a:cxn ang="0">
                  <a:pos x="506" y="456"/>
                </a:cxn>
                <a:cxn ang="0">
                  <a:pos x="702" y="410"/>
                </a:cxn>
                <a:cxn ang="0">
                  <a:pos x="920" y="360"/>
                </a:cxn>
                <a:cxn ang="0">
                  <a:pos x="1154" y="306"/>
                </a:cxn>
                <a:cxn ang="0">
                  <a:pos x="1402" y="254"/>
                </a:cxn>
                <a:cxn ang="0">
                  <a:pos x="1656" y="202"/>
                </a:cxn>
                <a:cxn ang="0">
                  <a:pos x="1916" y="154"/>
                </a:cxn>
                <a:cxn ang="0">
                  <a:pos x="2174" y="108"/>
                </a:cxn>
                <a:cxn ang="0">
                  <a:pos x="2302" y="88"/>
                </a:cxn>
                <a:cxn ang="0">
                  <a:pos x="2426" y="68"/>
                </a:cxn>
                <a:cxn ang="0">
                  <a:pos x="2550" y="52"/>
                </a:cxn>
                <a:cxn ang="0">
                  <a:pos x="2670" y="36"/>
                </a:cxn>
                <a:cxn ang="0">
                  <a:pos x="2788" y="24"/>
                </a:cxn>
                <a:cxn ang="0">
                  <a:pos x="2900" y="14"/>
                </a:cxn>
                <a:cxn ang="0">
                  <a:pos x="3008" y="6"/>
                </a:cxn>
                <a:cxn ang="0">
                  <a:pos x="3112" y="0"/>
                </a:cxn>
              </a:cxnLst>
              <a:rect l="0" t="0" r="r" b="b"/>
              <a:pathLst>
                <a:path w="3112" h="584">
                  <a:moveTo>
                    <a:pt x="0" y="584"/>
                  </a:moveTo>
                  <a:lnTo>
                    <a:pt x="0" y="584"/>
                  </a:lnTo>
                  <a:lnTo>
                    <a:pt x="90" y="560"/>
                  </a:lnTo>
                  <a:lnTo>
                    <a:pt x="336" y="498"/>
                  </a:lnTo>
                  <a:lnTo>
                    <a:pt x="506" y="456"/>
                  </a:lnTo>
                  <a:lnTo>
                    <a:pt x="702" y="410"/>
                  </a:lnTo>
                  <a:lnTo>
                    <a:pt x="920" y="360"/>
                  </a:lnTo>
                  <a:lnTo>
                    <a:pt x="1154" y="306"/>
                  </a:lnTo>
                  <a:lnTo>
                    <a:pt x="1402" y="254"/>
                  </a:lnTo>
                  <a:lnTo>
                    <a:pt x="1656" y="202"/>
                  </a:lnTo>
                  <a:lnTo>
                    <a:pt x="1916" y="154"/>
                  </a:lnTo>
                  <a:lnTo>
                    <a:pt x="2174" y="108"/>
                  </a:lnTo>
                  <a:lnTo>
                    <a:pt x="2302" y="88"/>
                  </a:lnTo>
                  <a:lnTo>
                    <a:pt x="2426" y="68"/>
                  </a:lnTo>
                  <a:lnTo>
                    <a:pt x="2550" y="52"/>
                  </a:lnTo>
                  <a:lnTo>
                    <a:pt x="2670" y="36"/>
                  </a:lnTo>
                  <a:lnTo>
                    <a:pt x="2788" y="24"/>
                  </a:lnTo>
                  <a:lnTo>
                    <a:pt x="2900" y="14"/>
                  </a:lnTo>
                  <a:lnTo>
                    <a:pt x="3008" y="6"/>
                  </a:lnTo>
                  <a:lnTo>
                    <a:pt x="3112" y="0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 useBgFill="1">
          <p:nvSpPr>
            <p:cNvPr id="15" name="Freeform 10"/>
            <p:cNvSpPr>
              <a:spLocks/>
            </p:cNvSpPr>
            <p:nvPr/>
          </p:nvSpPr>
          <p:spPr bwMode="hidden">
            <a:xfrm>
              <a:off x="-3905250" y="4294188"/>
              <a:ext cx="13011150" cy="1892300"/>
            </a:xfrm>
            <a:custGeom>
              <a:avLst/>
              <a:gdLst/>
              <a:ahLst/>
              <a:cxnLst>
                <a:cxn ang="0">
                  <a:pos x="8192" y="512"/>
                </a:cxn>
                <a:cxn ang="0">
                  <a:pos x="8040" y="570"/>
                </a:cxn>
                <a:cxn ang="0">
                  <a:pos x="7878" y="620"/>
                </a:cxn>
                <a:cxn ang="0">
                  <a:pos x="7706" y="666"/>
                </a:cxn>
                <a:cxn ang="0">
                  <a:pos x="7522" y="702"/>
                </a:cxn>
                <a:cxn ang="0">
                  <a:pos x="7322" y="730"/>
                </a:cxn>
                <a:cxn ang="0">
                  <a:pos x="7106" y="750"/>
                </a:cxn>
                <a:cxn ang="0">
                  <a:pos x="6872" y="762"/>
                </a:cxn>
                <a:cxn ang="0">
                  <a:pos x="6618" y="760"/>
                </a:cxn>
                <a:cxn ang="0">
                  <a:pos x="6342" y="750"/>
                </a:cxn>
                <a:cxn ang="0">
                  <a:pos x="6042" y="726"/>
                </a:cxn>
                <a:cxn ang="0">
                  <a:pos x="5716" y="690"/>
                </a:cxn>
                <a:cxn ang="0">
                  <a:pos x="5364" y="642"/>
                </a:cxn>
                <a:cxn ang="0">
                  <a:pos x="4982" y="578"/>
                </a:cxn>
                <a:cxn ang="0">
                  <a:pos x="4568" y="500"/>
                </a:cxn>
                <a:cxn ang="0">
                  <a:pos x="4122" y="406"/>
                </a:cxn>
                <a:cxn ang="0">
                  <a:pos x="3640" y="296"/>
                </a:cxn>
                <a:cxn ang="0">
                  <a:pos x="3396" y="240"/>
                </a:cxn>
                <a:cxn ang="0">
                  <a:pos x="2934" y="148"/>
                </a:cxn>
                <a:cxn ang="0">
                  <a:pos x="2512" y="82"/>
                </a:cxn>
                <a:cxn ang="0">
                  <a:pos x="2126" y="36"/>
                </a:cxn>
                <a:cxn ang="0">
                  <a:pos x="1776" y="10"/>
                </a:cxn>
                <a:cxn ang="0">
                  <a:pos x="1462" y="0"/>
                </a:cxn>
                <a:cxn ang="0">
                  <a:pos x="1182" y="4"/>
                </a:cxn>
                <a:cxn ang="0">
                  <a:pos x="934" y="20"/>
                </a:cxn>
                <a:cxn ang="0">
                  <a:pos x="716" y="44"/>
                </a:cxn>
                <a:cxn ang="0">
                  <a:pos x="530" y="74"/>
                </a:cxn>
                <a:cxn ang="0">
                  <a:pos x="374" y="108"/>
                </a:cxn>
                <a:cxn ang="0">
                  <a:pos x="248" y="144"/>
                </a:cxn>
                <a:cxn ang="0">
                  <a:pos x="148" y="176"/>
                </a:cxn>
                <a:cxn ang="0">
                  <a:pos x="48" y="216"/>
                </a:cxn>
                <a:cxn ang="0">
                  <a:pos x="0" y="240"/>
                </a:cxn>
                <a:cxn ang="0">
                  <a:pos x="8192" y="1192"/>
                </a:cxn>
                <a:cxn ang="0">
                  <a:pos x="8196" y="1186"/>
                </a:cxn>
                <a:cxn ang="0">
                  <a:pos x="8196" y="510"/>
                </a:cxn>
                <a:cxn ang="0">
                  <a:pos x="8192" y="512"/>
                </a:cxn>
              </a:cxnLst>
              <a:rect l="0" t="0" r="r" b="b"/>
              <a:pathLst>
                <a:path w="8196" h="1192">
                  <a:moveTo>
                    <a:pt x="8192" y="512"/>
                  </a:moveTo>
                  <a:lnTo>
                    <a:pt x="8192" y="512"/>
                  </a:lnTo>
                  <a:lnTo>
                    <a:pt x="8116" y="542"/>
                  </a:lnTo>
                  <a:lnTo>
                    <a:pt x="8040" y="570"/>
                  </a:lnTo>
                  <a:lnTo>
                    <a:pt x="7960" y="596"/>
                  </a:lnTo>
                  <a:lnTo>
                    <a:pt x="7878" y="620"/>
                  </a:lnTo>
                  <a:lnTo>
                    <a:pt x="7794" y="644"/>
                  </a:lnTo>
                  <a:lnTo>
                    <a:pt x="7706" y="666"/>
                  </a:lnTo>
                  <a:lnTo>
                    <a:pt x="7616" y="684"/>
                  </a:lnTo>
                  <a:lnTo>
                    <a:pt x="7522" y="702"/>
                  </a:lnTo>
                  <a:lnTo>
                    <a:pt x="7424" y="718"/>
                  </a:lnTo>
                  <a:lnTo>
                    <a:pt x="7322" y="730"/>
                  </a:lnTo>
                  <a:lnTo>
                    <a:pt x="7216" y="742"/>
                  </a:lnTo>
                  <a:lnTo>
                    <a:pt x="7106" y="750"/>
                  </a:lnTo>
                  <a:lnTo>
                    <a:pt x="6992" y="758"/>
                  </a:lnTo>
                  <a:lnTo>
                    <a:pt x="6872" y="762"/>
                  </a:lnTo>
                  <a:lnTo>
                    <a:pt x="6748" y="762"/>
                  </a:lnTo>
                  <a:lnTo>
                    <a:pt x="6618" y="760"/>
                  </a:lnTo>
                  <a:lnTo>
                    <a:pt x="6482" y="756"/>
                  </a:lnTo>
                  <a:lnTo>
                    <a:pt x="6342" y="750"/>
                  </a:lnTo>
                  <a:lnTo>
                    <a:pt x="6196" y="740"/>
                  </a:lnTo>
                  <a:lnTo>
                    <a:pt x="6042" y="726"/>
                  </a:lnTo>
                  <a:lnTo>
                    <a:pt x="5882" y="710"/>
                  </a:lnTo>
                  <a:lnTo>
                    <a:pt x="5716" y="690"/>
                  </a:lnTo>
                  <a:lnTo>
                    <a:pt x="5544" y="668"/>
                  </a:lnTo>
                  <a:lnTo>
                    <a:pt x="5364" y="642"/>
                  </a:lnTo>
                  <a:lnTo>
                    <a:pt x="5176" y="612"/>
                  </a:lnTo>
                  <a:lnTo>
                    <a:pt x="4982" y="578"/>
                  </a:lnTo>
                  <a:lnTo>
                    <a:pt x="4778" y="540"/>
                  </a:lnTo>
                  <a:lnTo>
                    <a:pt x="4568" y="500"/>
                  </a:lnTo>
                  <a:lnTo>
                    <a:pt x="4348" y="454"/>
                  </a:lnTo>
                  <a:lnTo>
                    <a:pt x="4122" y="406"/>
                  </a:lnTo>
                  <a:lnTo>
                    <a:pt x="3886" y="354"/>
                  </a:lnTo>
                  <a:lnTo>
                    <a:pt x="3640" y="296"/>
                  </a:lnTo>
                  <a:lnTo>
                    <a:pt x="3640" y="296"/>
                  </a:lnTo>
                  <a:lnTo>
                    <a:pt x="3396" y="240"/>
                  </a:lnTo>
                  <a:lnTo>
                    <a:pt x="3160" y="192"/>
                  </a:lnTo>
                  <a:lnTo>
                    <a:pt x="2934" y="148"/>
                  </a:lnTo>
                  <a:lnTo>
                    <a:pt x="2718" y="112"/>
                  </a:lnTo>
                  <a:lnTo>
                    <a:pt x="2512" y="82"/>
                  </a:lnTo>
                  <a:lnTo>
                    <a:pt x="2314" y="56"/>
                  </a:lnTo>
                  <a:lnTo>
                    <a:pt x="2126" y="36"/>
                  </a:lnTo>
                  <a:lnTo>
                    <a:pt x="1948" y="20"/>
                  </a:lnTo>
                  <a:lnTo>
                    <a:pt x="1776" y="10"/>
                  </a:lnTo>
                  <a:lnTo>
                    <a:pt x="1616" y="2"/>
                  </a:lnTo>
                  <a:lnTo>
                    <a:pt x="1462" y="0"/>
                  </a:lnTo>
                  <a:lnTo>
                    <a:pt x="1318" y="0"/>
                  </a:lnTo>
                  <a:lnTo>
                    <a:pt x="1182" y="4"/>
                  </a:lnTo>
                  <a:lnTo>
                    <a:pt x="1054" y="10"/>
                  </a:lnTo>
                  <a:lnTo>
                    <a:pt x="934" y="20"/>
                  </a:lnTo>
                  <a:lnTo>
                    <a:pt x="822" y="30"/>
                  </a:lnTo>
                  <a:lnTo>
                    <a:pt x="716" y="44"/>
                  </a:lnTo>
                  <a:lnTo>
                    <a:pt x="620" y="58"/>
                  </a:lnTo>
                  <a:lnTo>
                    <a:pt x="530" y="74"/>
                  </a:lnTo>
                  <a:lnTo>
                    <a:pt x="450" y="92"/>
                  </a:lnTo>
                  <a:lnTo>
                    <a:pt x="374" y="108"/>
                  </a:lnTo>
                  <a:lnTo>
                    <a:pt x="308" y="126"/>
                  </a:lnTo>
                  <a:lnTo>
                    <a:pt x="248" y="144"/>
                  </a:lnTo>
                  <a:lnTo>
                    <a:pt x="194" y="160"/>
                  </a:lnTo>
                  <a:lnTo>
                    <a:pt x="148" y="176"/>
                  </a:lnTo>
                  <a:lnTo>
                    <a:pt x="108" y="192"/>
                  </a:lnTo>
                  <a:lnTo>
                    <a:pt x="48" y="216"/>
                  </a:lnTo>
                  <a:lnTo>
                    <a:pt x="12" y="234"/>
                  </a:lnTo>
                  <a:lnTo>
                    <a:pt x="0" y="240"/>
                  </a:lnTo>
                  <a:lnTo>
                    <a:pt x="0" y="1192"/>
                  </a:lnTo>
                  <a:lnTo>
                    <a:pt x="8192" y="1192"/>
                  </a:lnTo>
                  <a:lnTo>
                    <a:pt x="8192" y="1192"/>
                  </a:lnTo>
                  <a:lnTo>
                    <a:pt x="8196" y="1186"/>
                  </a:lnTo>
                  <a:lnTo>
                    <a:pt x="8196" y="1186"/>
                  </a:lnTo>
                  <a:lnTo>
                    <a:pt x="8196" y="510"/>
                  </a:lnTo>
                  <a:lnTo>
                    <a:pt x="8196" y="510"/>
                  </a:lnTo>
                  <a:lnTo>
                    <a:pt x="8192" y="512"/>
                  </a:lnTo>
                  <a:lnTo>
                    <a:pt x="8192" y="512"/>
                  </a:lnTo>
                  <a:close/>
                </a:path>
              </a:pathLst>
            </a:custGeom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</p:grp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1600200"/>
            <a:ext cx="7772400" cy="1780108"/>
          </a:xfrm>
        </p:spPr>
        <p:txBody>
          <a:bodyPr anchor="b">
            <a:normAutofit/>
          </a:bodyPr>
          <a:lstStyle>
            <a:lvl1pPr>
              <a:defRPr sz="4400">
                <a:solidFill>
                  <a:srgbClr val="FFFFFF"/>
                </a:solidFill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556001"/>
            <a:ext cx="6400800" cy="1473200"/>
          </a:xfrm>
        </p:spPr>
        <p:txBody>
          <a:bodyPr>
            <a:normAutofit/>
          </a:bodyPr>
          <a:lstStyle>
            <a:lvl1pPr marL="0" indent="0" algn="ctr">
              <a:buNone/>
              <a:defRPr sz="2000">
                <a:solidFill>
                  <a:srgbClr val="FFFFFF"/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pPr/>
              <a:t>26.11.2012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pPr/>
              <a:t>26.11.2012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7" name="Title 6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" name="Rounded Rectangle 13"/>
          <p:cNvSpPr/>
          <p:nvPr/>
        </p:nvSpPr>
        <p:spPr>
          <a:xfrm>
            <a:off x="228600" y="228600"/>
            <a:ext cx="8695944" cy="4736592"/>
          </a:xfrm>
          <a:prstGeom prst="roundRect">
            <a:avLst>
              <a:gd name="adj" fmla="val 1272"/>
            </a:avLst>
          </a:prstGeom>
          <a:gradFill>
            <a:gsLst>
              <a:gs pos="0">
                <a:schemeClr val="accent1">
                  <a:lumMod val="75000"/>
                </a:schemeClr>
              </a:gs>
              <a:gs pos="100000">
                <a:schemeClr val="accent1">
                  <a:lumMod val="60000"/>
                  <a:lumOff val="40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9" name="Freeform 14"/>
          <p:cNvSpPr>
            <a:spLocks/>
          </p:cNvSpPr>
          <p:nvPr/>
        </p:nvSpPr>
        <p:spPr bwMode="hidden">
          <a:xfrm>
            <a:off x="6047438" y="4203592"/>
            <a:ext cx="2876429" cy="714026"/>
          </a:xfrm>
          <a:custGeom>
            <a:avLst/>
            <a:gdLst/>
            <a:ahLst/>
            <a:cxnLst>
              <a:cxn ang="0">
                <a:pos x="2700" y="0"/>
              </a:cxn>
              <a:cxn ang="0">
                <a:pos x="2700" y="0"/>
              </a:cxn>
              <a:cxn ang="0">
                <a:pos x="2586" y="18"/>
              </a:cxn>
              <a:cxn ang="0">
                <a:pos x="2470" y="38"/>
              </a:cxn>
              <a:cxn ang="0">
                <a:pos x="2352" y="60"/>
              </a:cxn>
              <a:cxn ang="0">
                <a:pos x="2230" y="82"/>
              </a:cxn>
              <a:cxn ang="0">
                <a:pos x="2106" y="108"/>
              </a:cxn>
              <a:cxn ang="0">
                <a:pos x="1978" y="134"/>
              </a:cxn>
              <a:cxn ang="0">
                <a:pos x="1848" y="164"/>
              </a:cxn>
              <a:cxn ang="0">
                <a:pos x="1714" y="194"/>
              </a:cxn>
              <a:cxn ang="0">
                <a:pos x="1714" y="194"/>
              </a:cxn>
              <a:cxn ang="0">
                <a:pos x="1472" y="252"/>
              </a:cxn>
              <a:cxn ang="0">
                <a:pos x="1236" y="304"/>
              </a:cxn>
              <a:cxn ang="0">
                <a:pos x="1010" y="352"/>
              </a:cxn>
              <a:cxn ang="0">
                <a:pos x="792" y="398"/>
              </a:cxn>
              <a:cxn ang="0">
                <a:pos x="584" y="438"/>
              </a:cxn>
              <a:cxn ang="0">
                <a:pos x="382" y="474"/>
              </a:cxn>
              <a:cxn ang="0">
                <a:pos x="188" y="508"/>
              </a:cxn>
              <a:cxn ang="0">
                <a:pos x="0" y="538"/>
              </a:cxn>
              <a:cxn ang="0">
                <a:pos x="0" y="538"/>
              </a:cxn>
              <a:cxn ang="0">
                <a:pos x="130" y="556"/>
              </a:cxn>
              <a:cxn ang="0">
                <a:pos x="254" y="572"/>
              </a:cxn>
              <a:cxn ang="0">
                <a:pos x="374" y="586"/>
              </a:cxn>
              <a:cxn ang="0">
                <a:pos x="492" y="598"/>
              </a:cxn>
              <a:cxn ang="0">
                <a:pos x="606" y="610"/>
              </a:cxn>
              <a:cxn ang="0">
                <a:pos x="716" y="618"/>
              </a:cxn>
              <a:cxn ang="0">
                <a:pos x="822" y="626"/>
              </a:cxn>
              <a:cxn ang="0">
                <a:pos x="926" y="632"/>
              </a:cxn>
              <a:cxn ang="0">
                <a:pos x="1028" y="636"/>
              </a:cxn>
              <a:cxn ang="0">
                <a:pos x="1126" y="638"/>
              </a:cxn>
              <a:cxn ang="0">
                <a:pos x="1220" y="640"/>
              </a:cxn>
              <a:cxn ang="0">
                <a:pos x="1312" y="640"/>
              </a:cxn>
              <a:cxn ang="0">
                <a:pos x="1402" y="638"/>
              </a:cxn>
              <a:cxn ang="0">
                <a:pos x="1490" y="636"/>
              </a:cxn>
              <a:cxn ang="0">
                <a:pos x="1574" y="632"/>
              </a:cxn>
              <a:cxn ang="0">
                <a:pos x="1656" y="626"/>
              </a:cxn>
              <a:cxn ang="0">
                <a:pos x="1734" y="620"/>
              </a:cxn>
              <a:cxn ang="0">
                <a:pos x="1812" y="612"/>
              </a:cxn>
              <a:cxn ang="0">
                <a:pos x="1886" y="602"/>
              </a:cxn>
              <a:cxn ang="0">
                <a:pos x="1960" y="592"/>
              </a:cxn>
              <a:cxn ang="0">
                <a:pos x="2030" y="580"/>
              </a:cxn>
              <a:cxn ang="0">
                <a:pos x="2100" y="568"/>
              </a:cxn>
              <a:cxn ang="0">
                <a:pos x="2166" y="554"/>
              </a:cxn>
              <a:cxn ang="0">
                <a:pos x="2232" y="540"/>
              </a:cxn>
              <a:cxn ang="0">
                <a:pos x="2296" y="524"/>
              </a:cxn>
              <a:cxn ang="0">
                <a:pos x="2358" y="508"/>
              </a:cxn>
              <a:cxn ang="0">
                <a:pos x="2418" y="490"/>
              </a:cxn>
              <a:cxn ang="0">
                <a:pos x="2478" y="472"/>
              </a:cxn>
              <a:cxn ang="0">
                <a:pos x="2592" y="432"/>
              </a:cxn>
              <a:cxn ang="0">
                <a:pos x="2702" y="390"/>
              </a:cxn>
              <a:cxn ang="0">
                <a:pos x="2702" y="390"/>
              </a:cxn>
              <a:cxn ang="0">
                <a:pos x="2706" y="388"/>
              </a:cxn>
              <a:cxn ang="0">
                <a:pos x="2706" y="388"/>
              </a:cxn>
              <a:cxn ang="0">
                <a:pos x="2706" y="0"/>
              </a:cxn>
              <a:cxn ang="0">
                <a:pos x="2706" y="0"/>
              </a:cxn>
              <a:cxn ang="0">
                <a:pos x="2700" y="0"/>
              </a:cxn>
              <a:cxn ang="0">
                <a:pos x="2700" y="0"/>
              </a:cxn>
            </a:cxnLst>
            <a:rect l="0" t="0" r="r" b="b"/>
            <a:pathLst>
              <a:path w="2706" h="640">
                <a:moveTo>
                  <a:pt x="2700" y="0"/>
                </a:moveTo>
                <a:lnTo>
                  <a:pt x="2700" y="0"/>
                </a:lnTo>
                <a:lnTo>
                  <a:pt x="2586" y="18"/>
                </a:lnTo>
                <a:lnTo>
                  <a:pt x="2470" y="38"/>
                </a:lnTo>
                <a:lnTo>
                  <a:pt x="2352" y="60"/>
                </a:lnTo>
                <a:lnTo>
                  <a:pt x="2230" y="82"/>
                </a:lnTo>
                <a:lnTo>
                  <a:pt x="2106" y="108"/>
                </a:lnTo>
                <a:lnTo>
                  <a:pt x="1978" y="134"/>
                </a:lnTo>
                <a:lnTo>
                  <a:pt x="1848" y="164"/>
                </a:lnTo>
                <a:lnTo>
                  <a:pt x="1714" y="194"/>
                </a:lnTo>
                <a:lnTo>
                  <a:pt x="1714" y="194"/>
                </a:lnTo>
                <a:lnTo>
                  <a:pt x="1472" y="252"/>
                </a:lnTo>
                <a:lnTo>
                  <a:pt x="1236" y="304"/>
                </a:lnTo>
                <a:lnTo>
                  <a:pt x="1010" y="352"/>
                </a:lnTo>
                <a:lnTo>
                  <a:pt x="792" y="398"/>
                </a:lnTo>
                <a:lnTo>
                  <a:pt x="584" y="438"/>
                </a:lnTo>
                <a:lnTo>
                  <a:pt x="382" y="474"/>
                </a:lnTo>
                <a:lnTo>
                  <a:pt x="188" y="508"/>
                </a:lnTo>
                <a:lnTo>
                  <a:pt x="0" y="538"/>
                </a:lnTo>
                <a:lnTo>
                  <a:pt x="0" y="538"/>
                </a:lnTo>
                <a:lnTo>
                  <a:pt x="130" y="556"/>
                </a:lnTo>
                <a:lnTo>
                  <a:pt x="254" y="572"/>
                </a:lnTo>
                <a:lnTo>
                  <a:pt x="374" y="586"/>
                </a:lnTo>
                <a:lnTo>
                  <a:pt x="492" y="598"/>
                </a:lnTo>
                <a:lnTo>
                  <a:pt x="606" y="610"/>
                </a:lnTo>
                <a:lnTo>
                  <a:pt x="716" y="618"/>
                </a:lnTo>
                <a:lnTo>
                  <a:pt x="822" y="626"/>
                </a:lnTo>
                <a:lnTo>
                  <a:pt x="926" y="632"/>
                </a:lnTo>
                <a:lnTo>
                  <a:pt x="1028" y="636"/>
                </a:lnTo>
                <a:lnTo>
                  <a:pt x="1126" y="638"/>
                </a:lnTo>
                <a:lnTo>
                  <a:pt x="1220" y="640"/>
                </a:lnTo>
                <a:lnTo>
                  <a:pt x="1312" y="640"/>
                </a:lnTo>
                <a:lnTo>
                  <a:pt x="1402" y="638"/>
                </a:lnTo>
                <a:lnTo>
                  <a:pt x="1490" y="636"/>
                </a:lnTo>
                <a:lnTo>
                  <a:pt x="1574" y="632"/>
                </a:lnTo>
                <a:lnTo>
                  <a:pt x="1656" y="626"/>
                </a:lnTo>
                <a:lnTo>
                  <a:pt x="1734" y="620"/>
                </a:lnTo>
                <a:lnTo>
                  <a:pt x="1812" y="612"/>
                </a:lnTo>
                <a:lnTo>
                  <a:pt x="1886" y="602"/>
                </a:lnTo>
                <a:lnTo>
                  <a:pt x="1960" y="592"/>
                </a:lnTo>
                <a:lnTo>
                  <a:pt x="2030" y="580"/>
                </a:lnTo>
                <a:lnTo>
                  <a:pt x="2100" y="568"/>
                </a:lnTo>
                <a:lnTo>
                  <a:pt x="2166" y="554"/>
                </a:lnTo>
                <a:lnTo>
                  <a:pt x="2232" y="540"/>
                </a:lnTo>
                <a:lnTo>
                  <a:pt x="2296" y="524"/>
                </a:lnTo>
                <a:lnTo>
                  <a:pt x="2358" y="508"/>
                </a:lnTo>
                <a:lnTo>
                  <a:pt x="2418" y="490"/>
                </a:lnTo>
                <a:lnTo>
                  <a:pt x="2478" y="472"/>
                </a:lnTo>
                <a:lnTo>
                  <a:pt x="2592" y="432"/>
                </a:lnTo>
                <a:lnTo>
                  <a:pt x="2702" y="390"/>
                </a:lnTo>
                <a:lnTo>
                  <a:pt x="2702" y="390"/>
                </a:lnTo>
                <a:lnTo>
                  <a:pt x="2706" y="388"/>
                </a:lnTo>
                <a:lnTo>
                  <a:pt x="2706" y="388"/>
                </a:lnTo>
                <a:lnTo>
                  <a:pt x="2706" y="0"/>
                </a:lnTo>
                <a:lnTo>
                  <a:pt x="2706" y="0"/>
                </a:lnTo>
                <a:lnTo>
                  <a:pt x="2700" y="0"/>
                </a:lnTo>
                <a:lnTo>
                  <a:pt x="2700" y="0"/>
                </a:lnTo>
                <a:close/>
              </a:path>
            </a:pathLst>
          </a:custGeom>
          <a:solidFill>
            <a:schemeClr val="bg2">
              <a:alpha val="29000"/>
            </a:schemeClr>
          </a:solidFill>
          <a:ln w="9525">
            <a:noFill/>
            <a:round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sp>
        <p:nvSpPr>
          <p:cNvPr id="10" name="Freeform 18"/>
          <p:cNvSpPr>
            <a:spLocks/>
          </p:cNvSpPr>
          <p:nvPr/>
        </p:nvSpPr>
        <p:spPr bwMode="hidden">
          <a:xfrm>
            <a:off x="2619320" y="4075290"/>
            <a:ext cx="5544515" cy="850138"/>
          </a:xfrm>
          <a:custGeom>
            <a:avLst/>
            <a:gdLst/>
            <a:ahLst/>
            <a:cxnLst>
              <a:cxn ang="0">
                <a:pos x="5216" y="714"/>
              </a:cxn>
              <a:cxn ang="0">
                <a:pos x="4984" y="686"/>
              </a:cxn>
              <a:cxn ang="0">
                <a:pos x="4478" y="610"/>
              </a:cxn>
              <a:cxn ang="0">
                <a:pos x="3914" y="508"/>
              </a:cxn>
              <a:cxn ang="0">
                <a:pos x="3286" y="374"/>
              </a:cxn>
              <a:cxn ang="0">
                <a:pos x="2946" y="296"/>
              </a:cxn>
              <a:cxn ang="0">
                <a:pos x="2682" y="236"/>
              </a:cxn>
              <a:cxn ang="0">
                <a:pos x="2430" y="184"/>
              </a:cxn>
              <a:cxn ang="0">
                <a:pos x="2190" y="140"/>
              </a:cxn>
              <a:cxn ang="0">
                <a:pos x="1960" y="102"/>
              </a:cxn>
              <a:cxn ang="0">
                <a:pos x="1740" y="72"/>
              </a:cxn>
              <a:cxn ang="0">
                <a:pos x="1334" y="28"/>
              </a:cxn>
              <a:cxn ang="0">
                <a:pos x="970" y="4"/>
              </a:cxn>
              <a:cxn ang="0">
                <a:pos x="644" y="0"/>
              </a:cxn>
              <a:cxn ang="0">
                <a:pos x="358" y="10"/>
              </a:cxn>
              <a:cxn ang="0">
                <a:pos x="110" y="32"/>
              </a:cxn>
              <a:cxn ang="0">
                <a:pos x="0" y="48"/>
              </a:cxn>
              <a:cxn ang="0">
                <a:pos x="314" y="86"/>
              </a:cxn>
              <a:cxn ang="0">
                <a:pos x="652" y="140"/>
              </a:cxn>
              <a:cxn ang="0">
                <a:pos x="1014" y="210"/>
              </a:cxn>
              <a:cxn ang="0">
                <a:pos x="1402" y="296"/>
              </a:cxn>
              <a:cxn ang="0">
                <a:pos x="1756" y="378"/>
              </a:cxn>
              <a:cxn ang="0">
                <a:pos x="2408" y="516"/>
              </a:cxn>
              <a:cxn ang="0">
                <a:pos x="2708" y="572"/>
              </a:cxn>
              <a:cxn ang="0">
                <a:pos x="2992" y="620"/>
              </a:cxn>
              <a:cxn ang="0">
                <a:pos x="3260" y="662"/>
              </a:cxn>
              <a:cxn ang="0">
                <a:pos x="3512" y="694"/>
              </a:cxn>
              <a:cxn ang="0">
                <a:pos x="3750" y="722"/>
              </a:cxn>
              <a:cxn ang="0">
                <a:pos x="3974" y="740"/>
              </a:cxn>
              <a:cxn ang="0">
                <a:pos x="4184" y="754"/>
              </a:cxn>
              <a:cxn ang="0">
                <a:pos x="4384" y="762"/>
              </a:cxn>
              <a:cxn ang="0">
                <a:pos x="4570" y="762"/>
              </a:cxn>
              <a:cxn ang="0">
                <a:pos x="4746" y="758"/>
              </a:cxn>
              <a:cxn ang="0">
                <a:pos x="4912" y="748"/>
              </a:cxn>
              <a:cxn ang="0">
                <a:pos x="5068" y="732"/>
              </a:cxn>
              <a:cxn ang="0">
                <a:pos x="5216" y="714"/>
              </a:cxn>
            </a:cxnLst>
            <a:rect l="0" t="0" r="r" b="b"/>
            <a:pathLst>
              <a:path w="5216" h="762">
                <a:moveTo>
                  <a:pt x="5216" y="714"/>
                </a:moveTo>
                <a:lnTo>
                  <a:pt x="5216" y="714"/>
                </a:lnTo>
                <a:lnTo>
                  <a:pt x="5102" y="700"/>
                </a:lnTo>
                <a:lnTo>
                  <a:pt x="4984" y="686"/>
                </a:lnTo>
                <a:lnTo>
                  <a:pt x="4738" y="652"/>
                </a:lnTo>
                <a:lnTo>
                  <a:pt x="4478" y="610"/>
                </a:lnTo>
                <a:lnTo>
                  <a:pt x="4204" y="564"/>
                </a:lnTo>
                <a:lnTo>
                  <a:pt x="3914" y="508"/>
                </a:lnTo>
                <a:lnTo>
                  <a:pt x="3608" y="446"/>
                </a:lnTo>
                <a:lnTo>
                  <a:pt x="3286" y="374"/>
                </a:lnTo>
                <a:lnTo>
                  <a:pt x="2946" y="296"/>
                </a:lnTo>
                <a:lnTo>
                  <a:pt x="2946" y="296"/>
                </a:lnTo>
                <a:lnTo>
                  <a:pt x="2812" y="266"/>
                </a:lnTo>
                <a:lnTo>
                  <a:pt x="2682" y="236"/>
                </a:lnTo>
                <a:lnTo>
                  <a:pt x="2556" y="210"/>
                </a:lnTo>
                <a:lnTo>
                  <a:pt x="2430" y="184"/>
                </a:lnTo>
                <a:lnTo>
                  <a:pt x="2308" y="162"/>
                </a:lnTo>
                <a:lnTo>
                  <a:pt x="2190" y="140"/>
                </a:lnTo>
                <a:lnTo>
                  <a:pt x="2074" y="120"/>
                </a:lnTo>
                <a:lnTo>
                  <a:pt x="1960" y="102"/>
                </a:lnTo>
                <a:lnTo>
                  <a:pt x="1850" y="86"/>
                </a:lnTo>
                <a:lnTo>
                  <a:pt x="1740" y="72"/>
                </a:lnTo>
                <a:lnTo>
                  <a:pt x="1532" y="46"/>
                </a:lnTo>
                <a:lnTo>
                  <a:pt x="1334" y="28"/>
                </a:lnTo>
                <a:lnTo>
                  <a:pt x="1148" y="14"/>
                </a:lnTo>
                <a:lnTo>
                  <a:pt x="970" y="4"/>
                </a:lnTo>
                <a:lnTo>
                  <a:pt x="802" y="0"/>
                </a:lnTo>
                <a:lnTo>
                  <a:pt x="644" y="0"/>
                </a:lnTo>
                <a:lnTo>
                  <a:pt x="496" y="4"/>
                </a:lnTo>
                <a:lnTo>
                  <a:pt x="358" y="10"/>
                </a:lnTo>
                <a:lnTo>
                  <a:pt x="230" y="20"/>
                </a:lnTo>
                <a:lnTo>
                  <a:pt x="110" y="32"/>
                </a:lnTo>
                <a:lnTo>
                  <a:pt x="0" y="48"/>
                </a:lnTo>
                <a:lnTo>
                  <a:pt x="0" y="48"/>
                </a:lnTo>
                <a:lnTo>
                  <a:pt x="154" y="66"/>
                </a:lnTo>
                <a:lnTo>
                  <a:pt x="314" y="86"/>
                </a:lnTo>
                <a:lnTo>
                  <a:pt x="480" y="112"/>
                </a:lnTo>
                <a:lnTo>
                  <a:pt x="652" y="140"/>
                </a:lnTo>
                <a:lnTo>
                  <a:pt x="830" y="174"/>
                </a:lnTo>
                <a:lnTo>
                  <a:pt x="1014" y="210"/>
                </a:lnTo>
                <a:lnTo>
                  <a:pt x="1206" y="250"/>
                </a:lnTo>
                <a:lnTo>
                  <a:pt x="1402" y="296"/>
                </a:lnTo>
                <a:lnTo>
                  <a:pt x="1402" y="296"/>
                </a:lnTo>
                <a:lnTo>
                  <a:pt x="1756" y="378"/>
                </a:lnTo>
                <a:lnTo>
                  <a:pt x="2092" y="450"/>
                </a:lnTo>
                <a:lnTo>
                  <a:pt x="2408" y="516"/>
                </a:lnTo>
                <a:lnTo>
                  <a:pt x="2562" y="544"/>
                </a:lnTo>
                <a:lnTo>
                  <a:pt x="2708" y="572"/>
                </a:lnTo>
                <a:lnTo>
                  <a:pt x="2852" y="598"/>
                </a:lnTo>
                <a:lnTo>
                  <a:pt x="2992" y="620"/>
                </a:lnTo>
                <a:lnTo>
                  <a:pt x="3128" y="642"/>
                </a:lnTo>
                <a:lnTo>
                  <a:pt x="3260" y="662"/>
                </a:lnTo>
                <a:lnTo>
                  <a:pt x="3388" y="678"/>
                </a:lnTo>
                <a:lnTo>
                  <a:pt x="3512" y="694"/>
                </a:lnTo>
                <a:lnTo>
                  <a:pt x="3632" y="708"/>
                </a:lnTo>
                <a:lnTo>
                  <a:pt x="3750" y="722"/>
                </a:lnTo>
                <a:lnTo>
                  <a:pt x="3864" y="732"/>
                </a:lnTo>
                <a:lnTo>
                  <a:pt x="3974" y="740"/>
                </a:lnTo>
                <a:lnTo>
                  <a:pt x="4080" y="748"/>
                </a:lnTo>
                <a:lnTo>
                  <a:pt x="4184" y="754"/>
                </a:lnTo>
                <a:lnTo>
                  <a:pt x="4286" y="758"/>
                </a:lnTo>
                <a:lnTo>
                  <a:pt x="4384" y="762"/>
                </a:lnTo>
                <a:lnTo>
                  <a:pt x="4478" y="762"/>
                </a:lnTo>
                <a:lnTo>
                  <a:pt x="4570" y="762"/>
                </a:lnTo>
                <a:lnTo>
                  <a:pt x="4660" y="760"/>
                </a:lnTo>
                <a:lnTo>
                  <a:pt x="4746" y="758"/>
                </a:lnTo>
                <a:lnTo>
                  <a:pt x="4830" y="754"/>
                </a:lnTo>
                <a:lnTo>
                  <a:pt x="4912" y="748"/>
                </a:lnTo>
                <a:lnTo>
                  <a:pt x="4992" y="740"/>
                </a:lnTo>
                <a:lnTo>
                  <a:pt x="5068" y="732"/>
                </a:lnTo>
                <a:lnTo>
                  <a:pt x="5144" y="724"/>
                </a:lnTo>
                <a:lnTo>
                  <a:pt x="5216" y="714"/>
                </a:lnTo>
                <a:lnTo>
                  <a:pt x="5216" y="714"/>
                </a:lnTo>
                <a:close/>
              </a:path>
            </a:pathLst>
          </a:custGeom>
          <a:solidFill>
            <a:schemeClr val="bg2">
              <a:alpha val="40000"/>
            </a:schemeClr>
          </a:solidFill>
          <a:ln w="9525">
            <a:noFill/>
            <a:round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sp>
        <p:nvSpPr>
          <p:cNvPr id="11" name="Freeform 22"/>
          <p:cNvSpPr>
            <a:spLocks/>
          </p:cNvSpPr>
          <p:nvPr/>
        </p:nvSpPr>
        <p:spPr bwMode="hidden">
          <a:xfrm>
            <a:off x="2828728" y="4087562"/>
            <a:ext cx="5467980" cy="774272"/>
          </a:xfrm>
          <a:custGeom>
            <a:avLst/>
            <a:gdLst/>
            <a:ahLst/>
            <a:cxnLst>
              <a:cxn ang="0">
                <a:pos x="0" y="70"/>
              </a:cxn>
              <a:cxn ang="0">
                <a:pos x="0" y="70"/>
              </a:cxn>
              <a:cxn ang="0">
                <a:pos x="18" y="66"/>
              </a:cxn>
              <a:cxn ang="0">
                <a:pos x="72" y="56"/>
              </a:cxn>
              <a:cxn ang="0">
                <a:pos x="164" y="42"/>
              </a:cxn>
              <a:cxn ang="0">
                <a:pos x="224" y="34"/>
              </a:cxn>
              <a:cxn ang="0">
                <a:pos x="294" y="26"/>
              </a:cxn>
              <a:cxn ang="0">
                <a:pos x="372" y="20"/>
              </a:cxn>
              <a:cxn ang="0">
                <a:pos x="462" y="14"/>
              </a:cxn>
              <a:cxn ang="0">
                <a:pos x="560" y="8"/>
              </a:cxn>
              <a:cxn ang="0">
                <a:pos x="670" y="4"/>
              </a:cxn>
              <a:cxn ang="0">
                <a:pos x="790" y="2"/>
              </a:cxn>
              <a:cxn ang="0">
                <a:pos x="920" y="0"/>
              </a:cxn>
              <a:cxn ang="0">
                <a:pos x="1060" y="2"/>
              </a:cxn>
              <a:cxn ang="0">
                <a:pos x="1210" y="6"/>
              </a:cxn>
              <a:cxn ang="0">
                <a:pos x="1372" y="14"/>
              </a:cxn>
              <a:cxn ang="0">
                <a:pos x="1544" y="24"/>
              </a:cxn>
              <a:cxn ang="0">
                <a:pos x="1726" y="40"/>
              </a:cxn>
              <a:cxn ang="0">
                <a:pos x="1920" y="58"/>
              </a:cxn>
              <a:cxn ang="0">
                <a:pos x="2126" y="80"/>
              </a:cxn>
              <a:cxn ang="0">
                <a:pos x="2342" y="106"/>
              </a:cxn>
              <a:cxn ang="0">
                <a:pos x="2570" y="138"/>
              </a:cxn>
              <a:cxn ang="0">
                <a:pos x="2808" y="174"/>
              </a:cxn>
              <a:cxn ang="0">
                <a:pos x="3058" y="216"/>
              </a:cxn>
              <a:cxn ang="0">
                <a:pos x="3320" y="266"/>
              </a:cxn>
              <a:cxn ang="0">
                <a:pos x="3594" y="320"/>
              </a:cxn>
              <a:cxn ang="0">
                <a:pos x="3880" y="380"/>
              </a:cxn>
              <a:cxn ang="0">
                <a:pos x="4178" y="448"/>
              </a:cxn>
              <a:cxn ang="0">
                <a:pos x="4488" y="522"/>
              </a:cxn>
              <a:cxn ang="0">
                <a:pos x="4810" y="604"/>
              </a:cxn>
              <a:cxn ang="0">
                <a:pos x="5144" y="694"/>
              </a:cxn>
            </a:cxnLst>
            <a:rect l="0" t="0" r="r" b="b"/>
            <a:pathLst>
              <a:path w="5144" h="694">
                <a:moveTo>
                  <a:pt x="0" y="70"/>
                </a:moveTo>
                <a:lnTo>
                  <a:pt x="0" y="70"/>
                </a:lnTo>
                <a:lnTo>
                  <a:pt x="18" y="66"/>
                </a:lnTo>
                <a:lnTo>
                  <a:pt x="72" y="56"/>
                </a:lnTo>
                <a:lnTo>
                  <a:pt x="164" y="42"/>
                </a:lnTo>
                <a:lnTo>
                  <a:pt x="224" y="34"/>
                </a:lnTo>
                <a:lnTo>
                  <a:pt x="294" y="26"/>
                </a:lnTo>
                <a:lnTo>
                  <a:pt x="372" y="20"/>
                </a:lnTo>
                <a:lnTo>
                  <a:pt x="462" y="14"/>
                </a:lnTo>
                <a:lnTo>
                  <a:pt x="560" y="8"/>
                </a:lnTo>
                <a:lnTo>
                  <a:pt x="670" y="4"/>
                </a:lnTo>
                <a:lnTo>
                  <a:pt x="790" y="2"/>
                </a:lnTo>
                <a:lnTo>
                  <a:pt x="920" y="0"/>
                </a:lnTo>
                <a:lnTo>
                  <a:pt x="1060" y="2"/>
                </a:lnTo>
                <a:lnTo>
                  <a:pt x="1210" y="6"/>
                </a:lnTo>
                <a:lnTo>
                  <a:pt x="1372" y="14"/>
                </a:lnTo>
                <a:lnTo>
                  <a:pt x="1544" y="24"/>
                </a:lnTo>
                <a:lnTo>
                  <a:pt x="1726" y="40"/>
                </a:lnTo>
                <a:lnTo>
                  <a:pt x="1920" y="58"/>
                </a:lnTo>
                <a:lnTo>
                  <a:pt x="2126" y="80"/>
                </a:lnTo>
                <a:lnTo>
                  <a:pt x="2342" y="106"/>
                </a:lnTo>
                <a:lnTo>
                  <a:pt x="2570" y="138"/>
                </a:lnTo>
                <a:lnTo>
                  <a:pt x="2808" y="174"/>
                </a:lnTo>
                <a:lnTo>
                  <a:pt x="3058" y="216"/>
                </a:lnTo>
                <a:lnTo>
                  <a:pt x="3320" y="266"/>
                </a:lnTo>
                <a:lnTo>
                  <a:pt x="3594" y="320"/>
                </a:lnTo>
                <a:lnTo>
                  <a:pt x="3880" y="380"/>
                </a:lnTo>
                <a:lnTo>
                  <a:pt x="4178" y="448"/>
                </a:lnTo>
                <a:lnTo>
                  <a:pt x="4488" y="522"/>
                </a:lnTo>
                <a:lnTo>
                  <a:pt x="4810" y="604"/>
                </a:lnTo>
                <a:lnTo>
                  <a:pt x="5144" y="694"/>
                </a:lnTo>
              </a:path>
            </a:pathLst>
          </a:custGeom>
          <a:noFill/>
          <a:ln w="12">
            <a:solidFill>
              <a:srgbClr val="FFFFFF"/>
            </a:solidFill>
            <a:prstDash val="solid"/>
            <a:round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sp>
        <p:nvSpPr>
          <p:cNvPr id="12" name="Freeform 26"/>
          <p:cNvSpPr>
            <a:spLocks/>
          </p:cNvSpPr>
          <p:nvPr/>
        </p:nvSpPr>
        <p:spPr bwMode="hidden">
          <a:xfrm>
            <a:off x="5609489" y="4074174"/>
            <a:ext cx="3308000" cy="651549"/>
          </a:xfrm>
          <a:custGeom>
            <a:avLst/>
            <a:gdLst/>
            <a:ahLst/>
            <a:cxnLst>
              <a:cxn ang="0">
                <a:pos x="0" y="584"/>
              </a:cxn>
              <a:cxn ang="0">
                <a:pos x="0" y="584"/>
              </a:cxn>
              <a:cxn ang="0">
                <a:pos x="90" y="560"/>
              </a:cxn>
              <a:cxn ang="0">
                <a:pos x="336" y="498"/>
              </a:cxn>
              <a:cxn ang="0">
                <a:pos x="506" y="456"/>
              </a:cxn>
              <a:cxn ang="0">
                <a:pos x="702" y="410"/>
              </a:cxn>
              <a:cxn ang="0">
                <a:pos x="920" y="360"/>
              </a:cxn>
              <a:cxn ang="0">
                <a:pos x="1154" y="306"/>
              </a:cxn>
              <a:cxn ang="0">
                <a:pos x="1402" y="254"/>
              </a:cxn>
              <a:cxn ang="0">
                <a:pos x="1656" y="202"/>
              </a:cxn>
              <a:cxn ang="0">
                <a:pos x="1916" y="154"/>
              </a:cxn>
              <a:cxn ang="0">
                <a:pos x="2174" y="108"/>
              </a:cxn>
              <a:cxn ang="0">
                <a:pos x="2302" y="88"/>
              </a:cxn>
              <a:cxn ang="0">
                <a:pos x="2426" y="68"/>
              </a:cxn>
              <a:cxn ang="0">
                <a:pos x="2550" y="52"/>
              </a:cxn>
              <a:cxn ang="0">
                <a:pos x="2670" y="36"/>
              </a:cxn>
              <a:cxn ang="0">
                <a:pos x="2788" y="24"/>
              </a:cxn>
              <a:cxn ang="0">
                <a:pos x="2900" y="14"/>
              </a:cxn>
              <a:cxn ang="0">
                <a:pos x="3008" y="6"/>
              </a:cxn>
              <a:cxn ang="0">
                <a:pos x="3112" y="0"/>
              </a:cxn>
            </a:cxnLst>
            <a:rect l="0" t="0" r="r" b="b"/>
            <a:pathLst>
              <a:path w="3112" h="584">
                <a:moveTo>
                  <a:pt x="0" y="584"/>
                </a:moveTo>
                <a:lnTo>
                  <a:pt x="0" y="584"/>
                </a:lnTo>
                <a:lnTo>
                  <a:pt x="90" y="560"/>
                </a:lnTo>
                <a:lnTo>
                  <a:pt x="336" y="498"/>
                </a:lnTo>
                <a:lnTo>
                  <a:pt x="506" y="456"/>
                </a:lnTo>
                <a:lnTo>
                  <a:pt x="702" y="410"/>
                </a:lnTo>
                <a:lnTo>
                  <a:pt x="920" y="360"/>
                </a:lnTo>
                <a:lnTo>
                  <a:pt x="1154" y="306"/>
                </a:lnTo>
                <a:lnTo>
                  <a:pt x="1402" y="254"/>
                </a:lnTo>
                <a:lnTo>
                  <a:pt x="1656" y="202"/>
                </a:lnTo>
                <a:lnTo>
                  <a:pt x="1916" y="154"/>
                </a:lnTo>
                <a:lnTo>
                  <a:pt x="2174" y="108"/>
                </a:lnTo>
                <a:lnTo>
                  <a:pt x="2302" y="88"/>
                </a:lnTo>
                <a:lnTo>
                  <a:pt x="2426" y="68"/>
                </a:lnTo>
                <a:lnTo>
                  <a:pt x="2550" y="52"/>
                </a:lnTo>
                <a:lnTo>
                  <a:pt x="2670" y="36"/>
                </a:lnTo>
                <a:lnTo>
                  <a:pt x="2788" y="24"/>
                </a:lnTo>
                <a:lnTo>
                  <a:pt x="2900" y="14"/>
                </a:lnTo>
                <a:lnTo>
                  <a:pt x="3008" y="6"/>
                </a:lnTo>
                <a:lnTo>
                  <a:pt x="3112" y="0"/>
                </a:lnTo>
              </a:path>
            </a:pathLst>
          </a:custGeom>
          <a:noFill/>
          <a:ln w="12">
            <a:solidFill>
              <a:srgbClr val="FFFFFF"/>
            </a:solidFill>
            <a:prstDash val="solid"/>
            <a:round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sp useBgFill="1">
        <p:nvSpPr>
          <p:cNvPr id="13" name="Freeform 10"/>
          <p:cNvSpPr>
            <a:spLocks/>
          </p:cNvSpPr>
          <p:nvPr/>
        </p:nvSpPr>
        <p:spPr bwMode="hidden">
          <a:xfrm>
            <a:off x="211665" y="4058555"/>
            <a:ext cx="8723376" cy="1329874"/>
          </a:xfrm>
          <a:custGeom>
            <a:avLst/>
            <a:gdLst/>
            <a:ahLst/>
            <a:cxnLst>
              <a:cxn ang="0">
                <a:pos x="8192" y="512"/>
              </a:cxn>
              <a:cxn ang="0">
                <a:pos x="8040" y="570"/>
              </a:cxn>
              <a:cxn ang="0">
                <a:pos x="7878" y="620"/>
              </a:cxn>
              <a:cxn ang="0">
                <a:pos x="7706" y="666"/>
              </a:cxn>
              <a:cxn ang="0">
                <a:pos x="7522" y="702"/>
              </a:cxn>
              <a:cxn ang="0">
                <a:pos x="7322" y="730"/>
              </a:cxn>
              <a:cxn ang="0">
                <a:pos x="7106" y="750"/>
              </a:cxn>
              <a:cxn ang="0">
                <a:pos x="6872" y="762"/>
              </a:cxn>
              <a:cxn ang="0">
                <a:pos x="6618" y="760"/>
              </a:cxn>
              <a:cxn ang="0">
                <a:pos x="6342" y="750"/>
              </a:cxn>
              <a:cxn ang="0">
                <a:pos x="6042" y="726"/>
              </a:cxn>
              <a:cxn ang="0">
                <a:pos x="5716" y="690"/>
              </a:cxn>
              <a:cxn ang="0">
                <a:pos x="5364" y="642"/>
              </a:cxn>
              <a:cxn ang="0">
                <a:pos x="4982" y="578"/>
              </a:cxn>
              <a:cxn ang="0">
                <a:pos x="4568" y="500"/>
              </a:cxn>
              <a:cxn ang="0">
                <a:pos x="4122" y="406"/>
              </a:cxn>
              <a:cxn ang="0">
                <a:pos x="3640" y="296"/>
              </a:cxn>
              <a:cxn ang="0">
                <a:pos x="3396" y="240"/>
              </a:cxn>
              <a:cxn ang="0">
                <a:pos x="2934" y="148"/>
              </a:cxn>
              <a:cxn ang="0">
                <a:pos x="2512" y="82"/>
              </a:cxn>
              <a:cxn ang="0">
                <a:pos x="2126" y="36"/>
              </a:cxn>
              <a:cxn ang="0">
                <a:pos x="1776" y="10"/>
              </a:cxn>
              <a:cxn ang="0">
                <a:pos x="1462" y="0"/>
              </a:cxn>
              <a:cxn ang="0">
                <a:pos x="1182" y="4"/>
              </a:cxn>
              <a:cxn ang="0">
                <a:pos x="934" y="20"/>
              </a:cxn>
              <a:cxn ang="0">
                <a:pos x="716" y="44"/>
              </a:cxn>
              <a:cxn ang="0">
                <a:pos x="530" y="74"/>
              </a:cxn>
              <a:cxn ang="0">
                <a:pos x="374" y="108"/>
              </a:cxn>
              <a:cxn ang="0">
                <a:pos x="248" y="144"/>
              </a:cxn>
              <a:cxn ang="0">
                <a:pos x="148" y="176"/>
              </a:cxn>
              <a:cxn ang="0">
                <a:pos x="48" y="216"/>
              </a:cxn>
              <a:cxn ang="0">
                <a:pos x="0" y="240"/>
              </a:cxn>
              <a:cxn ang="0">
                <a:pos x="8192" y="1192"/>
              </a:cxn>
              <a:cxn ang="0">
                <a:pos x="8196" y="1186"/>
              </a:cxn>
              <a:cxn ang="0">
                <a:pos x="8196" y="510"/>
              </a:cxn>
              <a:cxn ang="0">
                <a:pos x="8192" y="512"/>
              </a:cxn>
            </a:cxnLst>
            <a:rect l="0" t="0" r="r" b="b"/>
            <a:pathLst>
              <a:path w="8196" h="1192">
                <a:moveTo>
                  <a:pt x="8192" y="512"/>
                </a:moveTo>
                <a:lnTo>
                  <a:pt x="8192" y="512"/>
                </a:lnTo>
                <a:lnTo>
                  <a:pt x="8116" y="542"/>
                </a:lnTo>
                <a:lnTo>
                  <a:pt x="8040" y="570"/>
                </a:lnTo>
                <a:lnTo>
                  <a:pt x="7960" y="596"/>
                </a:lnTo>
                <a:lnTo>
                  <a:pt x="7878" y="620"/>
                </a:lnTo>
                <a:lnTo>
                  <a:pt x="7794" y="644"/>
                </a:lnTo>
                <a:lnTo>
                  <a:pt x="7706" y="666"/>
                </a:lnTo>
                <a:lnTo>
                  <a:pt x="7616" y="684"/>
                </a:lnTo>
                <a:lnTo>
                  <a:pt x="7522" y="702"/>
                </a:lnTo>
                <a:lnTo>
                  <a:pt x="7424" y="718"/>
                </a:lnTo>
                <a:lnTo>
                  <a:pt x="7322" y="730"/>
                </a:lnTo>
                <a:lnTo>
                  <a:pt x="7216" y="742"/>
                </a:lnTo>
                <a:lnTo>
                  <a:pt x="7106" y="750"/>
                </a:lnTo>
                <a:lnTo>
                  <a:pt x="6992" y="758"/>
                </a:lnTo>
                <a:lnTo>
                  <a:pt x="6872" y="762"/>
                </a:lnTo>
                <a:lnTo>
                  <a:pt x="6748" y="762"/>
                </a:lnTo>
                <a:lnTo>
                  <a:pt x="6618" y="760"/>
                </a:lnTo>
                <a:lnTo>
                  <a:pt x="6482" y="756"/>
                </a:lnTo>
                <a:lnTo>
                  <a:pt x="6342" y="750"/>
                </a:lnTo>
                <a:lnTo>
                  <a:pt x="6196" y="740"/>
                </a:lnTo>
                <a:lnTo>
                  <a:pt x="6042" y="726"/>
                </a:lnTo>
                <a:lnTo>
                  <a:pt x="5882" y="710"/>
                </a:lnTo>
                <a:lnTo>
                  <a:pt x="5716" y="690"/>
                </a:lnTo>
                <a:lnTo>
                  <a:pt x="5544" y="668"/>
                </a:lnTo>
                <a:lnTo>
                  <a:pt x="5364" y="642"/>
                </a:lnTo>
                <a:lnTo>
                  <a:pt x="5176" y="612"/>
                </a:lnTo>
                <a:lnTo>
                  <a:pt x="4982" y="578"/>
                </a:lnTo>
                <a:lnTo>
                  <a:pt x="4778" y="540"/>
                </a:lnTo>
                <a:lnTo>
                  <a:pt x="4568" y="500"/>
                </a:lnTo>
                <a:lnTo>
                  <a:pt x="4348" y="454"/>
                </a:lnTo>
                <a:lnTo>
                  <a:pt x="4122" y="406"/>
                </a:lnTo>
                <a:lnTo>
                  <a:pt x="3886" y="354"/>
                </a:lnTo>
                <a:lnTo>
                  <a:pt x="3640" y="296"/>
                </a:lnTo>
                <a:lnTo>
                  <a:pt x="3640" y="296"/>
                </a:lnTo>
                <a:lnTo>
                  <a:pt x="3396" y="240"/>
                </a:lnTo>
                <a:lnTo>
                  <a:pt x="3160" y="192"/>
                </a:lnTo>
                <a:lnTo>
                  <a:pt x="2934" y="148"/>
                </a:lnTo>
                <a:lnTo>
                  <a:pt x="2718" y="112"/>
                </a:lnTo>
                <a:lnTo>
                  <a:pt x="2512" y="82"/>
                </a:lnTo>
                <a:lnTo>
                  <a:pt x="2314" y="56"/>
                </a:lnTo>
                <a:lnTo>
                  <a:pt x="2126" y="36"/>
                </a:lnTo>
                <a:lnTo>
                  <a:pt x="1948" y="20"/>
                </a:lnTo>
                <a:lnTo>
                  <a:pt x="1776" y="10"/>
                </a:lnTo>
                <a:lnTo>
                  <a:pt x="1616" y="2"/>
                </a:lnTo>
                <a:lnTo>
                  <a:pt x="1462" y="0"/>
                </a:lnTo>
                <a:lnTo>
                  <a:pt x="1318" y="0"/>
                </a:lnTo>
                <a:lnTo>
                  <a:pt x="1182" y="4"/>
                </a:lnTo>
                <a:lnTo>
                  <a:pt x="1054" y="10"/>
                </a:lnTo>
                <a:lnTo>
                  <a:pt x="934" y="20"/>
                </a:lnTo>
                <a:lnTo>
                  <a:pt x="822" y="30"/>
                </a:lnTo>
                <a:lnTo>
                  <a:pt x="716" y="44"/>
                </a:lnTo>
                <a:lnTo>
                  <a:pt x="620" y="58"/>
                </a:lnTo>
                <a:lnTo>
                  <a:pt x="530" y="74"/>
                </a:lnTo>
                <a:lnTo>
                  <a:pt x="450" y="92"/>
                </a:lnTo>
                <a:lnTo>
                  <a:pt x="374" y="108"/>
                </a:lnTo>
                <a:lnTo>
                  <a:pt x="308" y="126"/>
                </a:lnTo>
                <a:lnTo>
                  <a:pt x="248" y="144"/>
                </a:lnTo>
                <a:lnTo>
                  <a:pt x="194" y="160"/>
                </a:lnTo>
                <a:lnTo>
                  <a:pt x="148" y="176"/>
                </a:lnTo>
                <a:lnTo>
                  <a:pt x="108" y="192"/>
                </a:lnTo>
                <a:lnTo>
                  <a:pt x="48" y="216"/>
                </a:lnTo>
                <a:lnTo>
                  <a:pt x="12" y="234"/>
                </a:lnTo>
                <a:lnTo>
                  <a:pt x="0" y="240"/>
                </a:lnTo>
                <a:lnTo>
                  <a:pt x="0" y="1192"/>
                </a:lnTo>
                <a:lnTo>
                  <a:pt x="8192" y="1192"/>
                </a:lnTo>
                <a:lnTo>
                  <a:pt x="8192" y="1192"/>
                </a:lnTo>
                <a:lnTo>
                  <a:pt x="8196" y="1186"/>
                </a:lnTo>
                <a:lnTo>
                  <a:pt x="8196" y="1186"/>
                </a:lnTo>
                <a:lnTo>
                  <a:pt x="8196" y="510"/>
                </a:lnTo>
                <a:lnTo>
                  <a:pt x="8196" y="510"/>
                </a:lnTo>
                <a:lnTo>
                  <a:pt x="8192" y="512"/>
                </a:lnTo>
                <a:lnTo>
                  <a:pt x="8192" y="512"/>
                </a:lnTo>
                <a:close/>
              </a:path>
            </a:pathLst>
          </a:custGeom>
          <a:ln w="9525">
            <a:noFill/>
            <a:round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90032" y="2463560"/>
            <a:ext cx="7772400" cy="1524000"/>
          </a:xfrm>
        </p:spPr>
        <p:txBody>
          <a:bodyPr anchor="t">
            <a:normAutofit/>
          </a:bodyPr>
          <a:lstStyle>
            <a:lvl1pPr algn="ctr">
              <a:defRPr sz="4400" b="0" cap="none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367365" y="1437448"/>
            <a:ext cx="6417734" cy="939801"/>
          </a:xfrm>
        </p:spPr>
        <p:txBody>
          <a:bodyPr anchor="b">
            <a:normAutofit/>
          </a:bodyPr>
          <a:lstStyle>
            <a:lvl1pPr marL="0" indent="0" algn="ctr">
              <a:buNone/>
              <a:defRPr sz="2000">
                <a:solidFill>
                  <a:srgbClr val="FFFFFF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pPr/>
              <a:t>26.11.2012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pPr/>
              <a:t>26.11.2012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9" name="Content Placeholder 8"/>
          <p:cNvSpPr>
            <a:spLocks noGrp="1"/>
          </p:cNvSpPr>
          <p:nvPr>
            <p:ph sz="quarter" idx="13"/>
          </p:nvPr>
        </p:nvSpPr>
        <p:spPr>
          <a:xfrm>
            <a:off x="676655" y="2679192"/>
            <a:ext cx="3822192" cy="3447288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11" name="Content Placeholder 10"/>
          <p:cNvSpPr>
            <a:spLocks noGrp="1"/>
          </p:cNvSpPr>
          <p:nvPr>
            <p:ph sz="quarter" idx="14"/>
          </p:nvPr>
        </p:nvSpPr>
        <p:spPr>
          <a:xfrm>
            <a:off x="4645152" y="2679192"/>
            <a:ext cx="3822192" cy="3447288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6656" y="2678114"/>
            <a:ext cx="3822192" cy="639762"/>
          </a:xfrm>
        </p:spPr>
        <p:txBody>
          <a:bodyPr anchor="ctr"/>
          <a:lstStyle>
            <a:lvl1pPr marL="0" indent="0" algn="ctr">
              <a:buNone/>
              <a:defRPr sz="2400" b="0">
                <a:solidFill>
                  <a:schemeClr val="tx2"/>
                </a:solidFill>
                <a:latin typeface="+mj-lt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77332" y="3429000"/>
            <a:ext cx="3820055" cy="2697163"/>
          </a:xfrm>
        </p:spPr>
        <p:txBody>
          <a:bodyPr/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400"/>
            </a:lvl4pPr>
            <a:lvl5pPr>
              <a:defRPr sz="14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8200" y="2678113"/>
            <a:ext cx="3822192" cy="639762"/>
          </a:xfrm>
        </p:spPr>
        <p:txBody>
          <a:bodyPr anchor="ctr"/>
          <a:lstStyle>
            <a:lvl1pPr marL="0" indent="0" algn="ctr">
              <a:buNone/>
              <a:defRPr sz="2400" b="0" i="0">
                <a:solidFill>
                  <a:schemeClr val="tx2"/>
                </a:solidFill>
                <a:latin typeface="+mj-lt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3429000"/>
            <a:ext cx="3822192" cy="2697163"/>
          </a:xfrm>
        </p:spPr>
        <p:txBody>
          <a:bodyPr/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400"/>
            </a:lvl4pPr>
            <a:lvl5pPr>
              <a:defRPr sz="14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pPr/>
              <a:t>26.11.2012</a:t>
            </a:fld>
            <a:endParaRPr lang="cs-CZ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pPr/>
              <a:t>26.11.2012</a:t>
            </a:fld>
            <a:endParaRPr lang="cs-CZ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" name="Rounded Rectangle 11"/>
          <p:cNvSpPr/>
          <p:nvPr/>
        </p:nvSpPr>
        <p:spPr>
          <a:xfrm>
            <a:off x="228600" y="228600"/>
            <a:ext cx="8695944" cy="1426464"/>
          </a:xfrm>
          <a:prstGeom prst="roundRect">
            <a:avLst>
              <a:gd name="adj" fmla="val 7136"/>
            </a:avLst>
          </a:prstGeom>
          <a:gradFill>
            <a:gsLst>
              <a:gs pos="0">
                <a:schemeClr val="accent1">
                  <a:lumMod val="75000"/>
                </a:schemeClr>
              </a:gs>
              <a:gs pos="90000">
                <a:schemeClr val="accent1">
                  <a:lumMod val="60000"/>
                  <a:lumOff val="40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pSp>
        <p:nvGrpSpPr>
          <p:cNvPr id="6" name="Group 5"/>
          <p:cNvGrpSpPr>
            <a:grpSpLocks noChangeAspect="1"/>
          </p:cNvGrpSpPr>
          <p:nvPr/>
        </p:nvGrpSpPr>
        <p:grpSpPr bwMode="hidden">
          <a:xfrm>
            <a:off x="211665" y="714191"/>
            <a:ext cx="8723376" cy="1329874"/>
            <a:chOff x="-3905251" y="4294188"/>
            <a:chExt cx="13027839" cy="1892300"/>
          </a:xfrm>
        </p:grpSpPr>
        <p:sp>
          <p:nvSpPr>
            <p:cNvPr id="7" name="Freeform 14"/>
            <p:cNvSpPr>
              <a:spLocks/>
            </p:cNvSpPr>
            <p:nvPr/>
          </p:nvSpPr>
          <p:spPr bwMode="hidden">
            <a:xfrm>
              <a:off x="4810125" y="4500563"/>
              <a:ext cx="4295775" cy="1016000"/>
            </a:xfrm>
            <a:custGeom>
              <a:avLst/>
              <a:gdLst/>
              <a:ahLst/>
              <a:cxnLst>
                <a:cxn ang="0">
                  <a:pos x="2700" y="0"/>
                </a:cxn>
                <a:cxn ang="0">
                  <a:pos x="2700" y="0"/>
                </a:cxn>
                <a:cxn ang="0">
                  <a:pos x="2586" y="18"/>
                </a:cxn>
                <a:cxn ang="0">
                  <a:pos x="2470" y="38"/>
                </a:cxn>
                <a:cxn ang="0">
                  <a:pos x="2352" y="60"/>
                </a:cxn>
                <a:cxn ang="0">
                  <a:pos x="2230" y="82"/>
                </a:cxn>
                <a:cxn ang="0">
                  <a:pos x="2106" y="108"/>
                </a:cxn>
                <a:cxn ang="0">
                  <a:pos x="1978" y="134"/>
                </a:cxn>
                <a:cxn ang="0">
                  <a:pos x="1848" y="164"/>
                </a:cxn>
                <a:cxn ang="0">
                  <a:pos x="1714" y="194"/>
                </a:cxn>
                <a:cxn ang="0">
                  <a:pos x="1714" y="194"/>
                </a:cxn>
                <a:cxn ang="0">
                  <a:pos x="1472" y="252"/>
                </a:cxn>
                <a:cxn ang="0">
                  <a:pos x="1236" y="304"/>
                </a:cxn>
                <a:cxn ang="0">
                  <a:pos x="1010" y="352"/>
                </a:cxn>
                <a:cxn ang="0">
                  <a:pos x="792" y="398"/>
                </a:cxn>
                <a:cxn ang="0">
                  <a:pos x="584" y="438"/>
                </a:cxn>
                <a:cxn ang="0">
                  <a:pos x="382" y="474"/>
                </a:cxn>
                <a:cxn ang="0">
                  <a:pos x="188" y="508"/>
                </a:cxn>
                <a:cxn ang="0">
                  <a:pos x="0" y="538"/>
                </a:cxn>
                <a:cxn ang="0">
                  <a:pos x="0" y="538"/>
                </a:cxn>
                <a:cxn ang="0">
                  <a:pos x="130" y="556"/>
                </a:cxn>
                <a:cxn ang="0">
                  <a:pos x="254" y="572"/>
                </a:cxn>
                <a:cxn ang="0">
                  <a:pos x="374" y="586"/>
                </a:cxn>
                <a:cxn ang="0">
                  <a:pos x="492" y="598"/>
                </a:cxn>
                <a:cxn ang="0">
                  <a:pos x="606" y="610"/>
                </a:cxn>
                <a:cxn ang="0">
                  <a:pos x="716" y="618"/>
                </a:cxn>
                <a:cxn ang="0">
                  <a:pos x="822" y="626"/>
                </a:cxn>
                <a:cxn ang="0">
                  <a:pos x="926" y="632"/>
                </a:cxn>
                <a:cxn ang="0">
                  <a:pos x="1028" y="636"/>
                </a:cxn>
                <a:cxn ang="0">
                  <a:pos x="1126" y="638"/>
                </a:cxn>
                <a:cxn ang="0">
                  <a:pos x="1220" y="640"/>
                </a:cxn>
                <a:cxn ang="0">
                  <a:pos x="1312" y="640"/>
                </a:cxn>
                <a:cxn ang="0">
                  <a:pos x="1402" y="638"/>
                </a:cxn>
                <a:cxn ang="0">
                  <a:pos x="1490" y="636"/>
                </a:cxn>
                <a:cxn ang="0">
                  <a:pos x="1574" y="632"/>
                </a:cxn>
                <a:cxn ang="0">
                  <a:pos x="1656" y="626"/>
                </a:cxn>
                <a:cxn ang="0">
                  <a:pos x="1734" y="620"/>
                </a:cxn>
                <a:cxn ang="0">
                  <a:pos x="1812" y="612"/>
                </a:cxn>
                <a:cxn ang="0">
                  <a:pos x="1886" y="602"/>
                </a:cxn>
                <a:cxn ang="0">
                  <a:pos x="1960" y="592"/>
                </a:cxn>
                <a:cxn ang="0">
                  <a:pos x="2030" y="580"/>
                </a:cxn>
                <a:cxn ang="0">
                  <a:pos x="2100" y="568"/>
                </a:cxn>
                <a:cxn ang="0">
                  <a:pos x="2166" y="554"/>
                </a:cxn>
                <a:cxn ang="0">
                  <a:pos x="2232" y="540"/>
                </a:cxn>
                <a:cxn ang="0">
                  <a:pos x="2296" y="524"/>
                </a:cxn>
                <a:cxn ang="0">
                  <a:pos x="2358" y="508"/>
                </a:cxn>
                <a:cxn ang="0">
                  <a:pos x="2418" y="490"/>
                </a:cxn>
                <a:cxn ang="0">
                  <a:pos x="2478" y="472"/>
                </a:cxn>
                <a:cxn ang="0">
                  <a:pos x="2592" y="432"/>
                </a:cxn>
                <a:cxn ang="0">
                  <a:pos x="2702" y="390"/>
                </a:cxn>
                <a:cxn ang="0">
                  <a:pos x="2702" y="390"/>
                </a:cxn>
                <a:cxn ang="0">
                  <a:pos x="2706" y="388"/>
                </a:cxn>
                <a:cxn ang="0">
                  <a:pos x="2706" y="388"/>
                </a:cxn>
                <a:cxn ang="0">
                  <a:pos x="2706" y="0"/>
                </a:cxn>
                <a:cxn ang="0">
                  <a:pos x="2706" y="0"/>
                </a:cxn>
                <a:cxn ang="0">
                  <a:pos x="2700" y="0"/>
                </a:cxn>
                <a:cxn ang="0">
                  <a:pos x="2700" y="0"/>
                </a:cxn>
              </a:cxnLst>
              <a:rect l="0" t="0" r="r" b="b"/>
              <a:pathLst>
                <a:path w="2706" h="640">
                  <a:moveTo>
                    <a:pt x="2700" y="0"/>
                  </a:moveTo>
                  <a:lnTo>
                    <a:pt x="2700" y="0"/>
                  </a:lnTo>
                  <a:lnTo>
                    <a:pt x="2586" y="18"/>
                  </a:lnTo>
                  <a:lnTo>
                    <a:pt x="2470" y="38"/>
                  </a:lnTo>
                  <a:lnTo>
                    <a:pt x="2352" y="60"/>
                  </a:lnTo>
                  <a:lnTo>
                    <a:pt x="2230" y="82"/>
                  </a:lnTo>
                  <a:lnTo>
                    <a:pt x="2106" y="108"/>
                  </a:lnTo>
                  <a:lnTo>
                    <a:pt x="1978" y="134"/>
                  </a:lnTo>
                  <a:lnTo>
                    <a:pt x="1848" y="164"/>
                  </a:lnTo>
                  <a:lnTo>
                    <a:pt x="1714" y="194"/>
                  </a:lnTo>
                  <a:lnTo>
                    <a:pt x="1714" y="194"/>
                  </a:lnTo>
                  <a:lnTo>
                    <a:pt x="1472" y="252"/>
                  </a:lnTo>
                  <a:lnTo>
                    <a:pt x="1236" y="304"/>
                  </a:lnTo>
                  <a:lnTo>
                    <a:pt x="1010" y="352"/>
                  </a:lnTo>
                  <a:lnTo>
                    <a:pt x="792" y="398"/>
                  </a:lnTo>
                  <a:lnTo>
                    <a:pt x="584" y="438"/>
                  </a:lnTo>
                  <a:lnTo>
                    <a:pt x="382" y="474"/>
                  </a:lnTo>
                  <a:lnTo>
                    <a:pt x="188" y="508"/>
                  </a:lnTo>
                  <a:lnTo>
                    <a:pt x="0" y="538"/>
                  </a:lnTo>
                  <a:lnTo>
                    <a:pt x="0" y="538"/>
                  </a:lnTo>
                  <a:lnTo>
                    <a:pt x="130" y="556"/>
                  </a:lnTo>
                  <a:lnTo>
                    <a:pt x="254" y="572"/>
                  </a:lnTo>
                  <a:lnTo>
                    <a:pt x="374" y="586"/>
                  </a:lnTo>
                  <a:lnTo>
                    <a:pt x="492" y="598"/>
                  </a:lnTo>
                  <a:lnTo>
                    <a:pt x="606" y="610"/>
                  </a:lnTo>
                  <a:lnTo>
                    <a:pt x="716" y="618"/>
                  </a:lnTo>
                  <a:lnTo>
                    <a:pt x="822" y="626"/>
                  </a:lnTo>
                  <a:lnTo>
                    <a:pt x="926" y="632"/>
                  </a:lnTo>
                  <a:lnTo>
                    <a:pt x="1028" y="636"/>
                  </a:lnTo>
                  <a:lnTo>
                    <a:pt x="1126" y="638"/>
                  </a:lnTo>
                  <a:lnTo>
                    <a:pt x="1220" y="640"/>
                  </a:lnTo>
                  <a:lnTo>
                    <a:pt x="1312" y="640"/>
                  </a:lnTo>
                  <a:lnTo>
                    <a:pt x="1402" y="638"/>
                  </a:lnTo>
                  <a:lnTo>
                    <a:pt x="1490" y="636"/>
                  </a:lnTo>
                  <a:lnTo>
                    <a:pt x="1574" y="632"/>
                  </a:lnTo>
                  <a:lnTo>
                    <a:pt x="1656" y="626"/>
                  </a:lnTo>
                  <a:lnTo>
                    <a:pt x="1734" y="620"/>
                  </a:lnTo>
                  <a:lnTo>
                    <a:pt x="1812" y="612"/>
                  </a:lnTo>
                  <a:lnTo>
                    <a:pt x="1886" y="602"/>
                  </a:lnTo>
                  <a:lnTo>
                    <a:pt x="1960" y="592"/>
                  </a:lnTo>
                  <a:lnTo>
                    <a:pt x="2030" y="580"/>
                  </a:lnTo>
                  <a:lnTo>
                    <a:pt x="2100" y="568"/>
                  </a:lnTo>
                  <a:lnTo>
                    <a:pt x="2166" y="554"/>
                  </a:lnTo>
                  <a:lnTo>
                    <a:pt x="2232" y="540"/>
                  </a:lnTo>
                  <a:lnTo>
                    <a:pt x="2296" y="524"/>
                  </a:lnTo>
                  <a:lnTo>
                    <a:pt x="2358" y="508"/>
                  </a:lnTo>
                  <a:lnTo>
                    <a:pt x="2418" y="490"/>
                  </a:lnTo>
                  <a:lnTo>
                    <a:pt x="2478" y="472"/>
                  </a:lnTo>
                  <a:lnTo>
                    <a:pt x="2592" y="432"/>
                  </a:lnTo>
                  <a:lnTo>
                    <a:pt x="2702" y="390"/>
                  </a:lnTo>
                  <a:lnTo>
                    <a:pt x="2702" y="390"/>
                  </a:lnTo>
                  <a:lnTo>
                    <a:pt x="2706" y="388"/>
                  </a:lnTo>
                  <a:lnTo>
                    <a:pt x="2706" y="388"/>
                  </a:lnTo>
                  <a:lnTo>
                    <a:pt x="2706" y="0"/>
                  </a:lnTo>
                  <a:lnTo>
                    <a:pt x="2706" y="0"/>
                  </a:lnTo>
                  <a:lnTo>
                    <a:pt x="2700" y="0"/>
                  </a:lnTo>
                  <a:lnTo>
                    <a:pt x="2700" y="0"/>
                  </a:lnTo>
                  <a:close/>
                </a:path>
              </a:pathLst>
            </a:custGeom>
            <a:solidFill>
              <a:schemeClr val="bg2">
                <a:alpha val="29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8" name="Freeform 18"/>
            <p:cNvSpPr>
              <a:spLocks/>
            </p:cNvSpPr>
            <p:nvPr/>
          </p:nvSpPr>
          <p:spPr bwMode="hidden">
            <a:xfrm>
              <a:off x="-309563" y="4318000"/>
              <a:ext cx="8280401" cy="1209675"/>
            </a:xfrm>
            <a:custGeom>
              <a:avLst/>
              <a:gdLst/>
              <a:ahLst/>
              <a:cxnLst>
                <a:cxn ang="0">
                  <a:pos x="5216" y="714"/>
                </a:cxn>
                <a:cxn ang="0">
                  <a:pos x="4984" y="686"/>
                </a:cxn>
                <a:cxn ang="0">
                  <a:pos x="4478" y="610"/>
                </a:cxn>
                <a:cxn ang="0">
                  <a:pos x="3914" y="508"/>
                </a:cxn>
                <a:cxn ang="0">
                  <a:pos x="3286" y="374"/>
                </a:cxn>
                <a:cxn ang="0">
                  <a:pos x="2946" y="296"/>
                </a:cxn>
                <a:cxn ang="0">
                  <a:pos x="2682" y="236"/>
                </a:cxn>
                <a:cxn ang="0">
                  <a:pos x="2430" y="184"/>
                </a:cxn>
                <a:cxn ang="0">
                  <a:pos x="2190" y="140"/>
                </a:cxn>
                <a:cxn ang="0">
                  <a:pos x="1960" y="102"/>
                </a:cxn>
                <a:cxn ang="0">
                  <a:pos x="1740" y="72"/>
                </a:cxn>
                <a:cxn ang="0">
                  <a:pos x="1334" y="28"/>
                </a:cxn>
                <a:cxn ang="0">
                  <a:pos x="970" y="4"/>
                </a:cxn>
                <a:cxn ang="0">
                  <a:pos x="644" y="0"/>
                </a:cxn>
                <a:cxn ang="0">
                  <a:pos x="358" y="10"/>
                </a:cxn>
                <a:cxn ang="0">
                  <a:pos x="110" y="32"/>
                </a:cxn>
                <a:cxn ang="0">
                  <a:pos x="0" y="48"/>
                </a:cxn>
                <a:cxn ang="0">
                  <a:pos x="314" y="86"/>
                </a:cxn>
                <a:cxn ang="0">
                  <a:pos x="652" y="140"/>
                </a:cxn>
                <a:cxn ang="0">
                  <a:pos x="1014" y="210"/>
                </a:cxn>
                <a:cxn ang="0">
                  <a:pos x="1402" y="296"/>
                </a:cxn>
                <a:cxn ang="0">
                  <a:pos x="1756" y="378"/>
                </a:cxn>
                <a:cxn ang="0">
                  <a:pos x="2408" y="516"/>
                </a:cxn>
                <a:cxn ang="0">
                  <a:pos x="2708" y="572"/>
                </a:cxn>
                <a:cxn ang="0">
                  <a:pos x="2992" y="620"/>
                </a:cxn>
                <a:cxn ang="0">
                  <a:pos x="3260" y="662"/>
                </a:cxn>
                <a:cxn ang="0">
                  <a:pos x="3512" y="694"/>
                </a:cxn>
                <a:cxn ang="0">
                  <a:pos x="3750" y="722"/>
                </a:cxn>
                <a:cxn ang="0">
                  <a:pos x="3974" y="740"/>
                </a:cxn>
                <a:cxn ang="0">
                  <a:pos x="4184" y="754"/>
                </a:cxn>
                <a:cxn ang="0">
                  <a:pos x="4384" y="762"/>
                </a:cxn>
                <a:cxn ang="0">
                  <a:pos x="4570" y="762"/>
                </a:cxn>
                <a:cxn ang="0">
                  <a:pos x="4746" y="758"/>
                </a:cxn>
                <a:cxn ang="0">
                  <a:pos x="4912" y="748"/>
                </a:cxn>
                <a:cxn ang="0">
                  <a:pos x="5068" y="732"/>
                </a:cxn>
                <a:cxn ang="0">
                  <a:pos x="5216" y="714"/>
                </a:cxn>
              </a:cxnLst>
              <a:rect l="0" t="0" r="r" b="b"/>
              <a:pathLst>
                <a:path w="5216" h="762">
                  <a:moveTo>
                    <a:pt x="5216" y="714"/>
                  </a:moveTo>
                  <a:lnTo>
                    <a:pt x="5216" y="714"/>
                  </a:lnTo>
                  <a:lnTo>
                    <a:pt x="5102" y="700"/>
                  </a:lnTo>
                  <a:lnTo>
                    <a:pt x="4984" y="686"/>
                  </a:lnTo>
                  <a:lnTo>
                    <a:pt x="4738" y="652"/>
                  </a:lnTo>
                  <a:lnTo>
                    <a:pt x="4478" y="610"/>
                  </a:lnTo>
                  <a:lnTo>
                    <a:pt x="4204" y="564"/>
                  </a:lnTo>
                  <a:lnTo>
                    <a:pt x="3914" y="508"/>
                  </a:lnTo>
                  <a:lnTo>
                    <a:pt x="3608" y="446"/>
                  </a:lnTo>
                  <a:lnTo>
                    <a:pt x="3286" y="374"/>
                  </a:lnTo>
                  <a:lnTo>
                    <a:pt x="2946" y="296"/>
                  </a:lnTo>
                  <a:lnTo>
                    <a:pt x="2946" y="296"/>
                  </a:lnTo>
                  <a:lnTo>
                    <a:pt x="2812" y="266"/>
                  </a:lnTo>
                  <a:lnTo>
                    <a:pt x="2682" y="236"/>
                  </a:lnTo>
                  <a:lnTo>
                    <a:pt x="2556" y="210"/>
                  </a:lnTo>
                  <a:lnTo>
                    <a:pt x="2430" y="184"/>
                  </a:lnTo>
                  <a:lnTo>
                    <a:pt x="2308" y="162"/>
                  </a:lnTo>
                  <a:lnTo>
                    <a:pt x="2190" y="140"/>
                  </a:lnTo>
                  <a:lnTo>
                    <a:pt x="2074" y="120"/>
                  </a:lnTo>
                  <a:lnTo>
                    <a:pt x="1960" y="102"/>
                  </a:lnTo>
                  <a:lnTo>
                    <a:pt x="1850" y="86"/>
                  </a:lnTo>
                  <a:lnTo>
                    <a:pt x="1740" y="72"/>
                  </a:lnTo>
                  <a:lnTo>
                    <a:pt x="1532" y="46"/>
                  </a:lnTo>
                  <a:lnTo>
                    <a:pt x="1334" y="28"/>
                  </a:lnTo>
                  <a:lnTo>
                    <a:pt x="1148" y="14"/>
                  </a:lnTo>
                  <a:lnTo>
                    <a:pt x="970" y="4"/>
                  </a:lnTo>
                  <a:lnTo>
                    <a:pt x="802" y="0"/>
                  </a:lnTo>
                  <a:lnTo>
                    <a:pt x="644" y="0"/>
                  </a:lnTo>
                  <a:lnTo>
                    <a:pt x="496" y="4"/>
                  </a:lnTo>
                  <a:lnTo>
                    <a:pt x="358" y="10"/>
                  </a:lnTo>
                  <a:lnTo>
                    <a:pt x="230" y="20"/>
                  </a:lnTo>
                  <a:lnTo>
                    <a:pt x="110" y="32"/>
                  </a:lnTo>
                  <a:lnTo>
                    <a:pt x="0" y="48"/>
                  </a:lnTo>
                  <a:lnTo>
                    <a:pt x="0" y="48"/>
                  </a:lnTo>
                  <a:lnTo>
                    <a:pt x="154" y="66"/>
                  </a:lnTo>
                  <a:lnTo>
                    <a:pt x="314" y="86"/>
                  </a:lnTo>
                  <a:lnTo>
                    <a:pt x="480" y="112"/>
                  </a:lnTo>
                  <a:lnTo>
                    <a:pt x="652" y="140"/>
                  </a:lnTo>
                  <a:lnTo>
                    <a:pt x="830" y="174"/>
                  </a:lnTo>
                  <a:lnTo>
                    <a:pt x="1014" y="210"/>
                  </a:lnTo>
                  <a:lnTo>
                    <a:pt x="1206" y="250"/>
                  </a:lnTo>
                  <a:lnTo>
                    <a:pt x="1402" y="296"/>
                  </a:lnTo>
                  <a:lnTo>
                    <a:pt x="1402" y="296"/>
                  </a:lnTo>
                  <a:lnTo>
                    <a:pt x="1756" y="378"/>
                  </a:lnTo>
                  <a:lnTo>
                    <a:pt x="2092" y="450"/>
                  </a:lnTo>
                  <a:lnTo>
                    <a:pt x="2408" y="516"/>
                  </a:lnTo>
                  <a:lnTo>
                    <a:pt x="2562" y="544"/>
                  </a:lnTo>
                  <a:lnTo>
                    <a:pt x="2708" y="572"/>
                  </a:lnTo>
                  <a:lnTo>
                    <a:pt x="2852" y="598"/>
                  </a:lnTo>
                  <a:lnTo>
                    <a:pt x="2992" y="620"/>
                  </a:lnTo>
                  <a:lnTo>
                    <a:pt x="3128" y="642"/>
                  </a:lnTo>
                  <a:lnTo>
                    <a:pt x="3260" y="662"/>
                  </a:lnTo>
                  <a:lnTo>
                    <a:pt x="3388" y="678"/>
                  </a:lnTo>
                  <a:lnTo>
                    <a:pt x="3512" y="694"/>
                  </a:lnTo>
                  <a:lnTo>
                    <a:pt x="3632" y="708"/>
                  </a:lnTo>
                  <a:lnTo>
                    <a:pt x="3750" y="722"/>
                  </a:lnTo>
                  <a:lnTo>
                    <a:pt x="3864" y="732"/>
                  </a:lnTo>
                  <a:lnTo>
                    <a:pt x="3974" y="740"/>
                  </a:lnTo>
                  <a:lnTo>
                    <a:pt x="4080" y="748"/>
                  </a:lnTo>
                  <a:lnTo>
                    <a:pt x="4184" y="754"/>
                  </a:lnTo>
                  <a:lnTo>
                    <a:pt x="4286" y="758"/>
                  </a:lnTo>
                  <a:lnTo>
                    <a:pt x="4384" y="762"/>
                  </a:lnTo>
                  <a:lnTo>
                    <a:pt x="4478" y="762"/>
                  </a:lnTo>
                  <a:lnTo>
                    <a:pt x="4570" y="762"/>
                  </a:lnTo>
                  <a:lnTo>
                    <a:pt x="4660" y="760"/>
                  </a:lnTo>
                  <a:lnTo>
                    <a:pt x="4746" y="758"/>
                  </a:lnTo>
                  <a:lnTo>
                    <a:pt x="4830" y="754"/>
                  </a:lnTo>
                  <a:lnTo>
                    <a:pt x="4912" y="748"/>
                  </a:lnTo>
                  <a:lnTo>
                    <a:pt x="4992" y="740"/>
                  </a:lnTo>
                  <a:lnTo>
                    <a:pt x="5068" y="732"/>
                  </a:lnTo>
                  <a:lnTo>
                    <a:pt x="5144" y="724"/>
                  </a:lnTo>
                  <a:lnTo>
                    <a:pt x="5216" y="714"/>
                  </a:lnTo>
                  <a:lnTo>
                    <a:pt x="5216" y="714"/>
                  </a:lnTo>
                  <a:close/>
                </a:path>
              </a:pathLst>
            </a:custGeom>
            <a:solidFill>
              <a:schemeClr val="bg2">
                <a:alpha val="40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9" name="Freeform 22"/>
            <p:cNvSpPr>
              <a:spLocks/>
            </p:cNvSpPr>
            <p:nvPr/>
          </p:nvSpPr>
          <p:spPr bwMode="hidden">
            <a:xfrm>
              <a:off x="3175" y="4335463"/>
              <a:ext cx="8166100" cy="1101725"/>
            </a:xfrm>
            <a:custGeom>
              <a:avLst/>
              <a:gdLst/>
              <a:ahLst/>
              <a:cxnLst>
                <a:cxn ang="0">
                  <a:pos x="0" y="70"/>
                </a:cxn>
                <a:cxn ang="0">
                  <a:pos x="0" y="70"/>
                </a:cxn>
                <a:cxn ang="0">
                  <a:pos x="18" y="66"/>
                </a:cxn>
                <a:cxn ang="0">
                  <a:pos x="72" y="56"/>
                </a:cxn>
                <a:cxn ang="0">
                  <a:pos x="164" y="42"/>
                </a:cxn>
                <a:cxn ang="0">
                  <a:pos x="224" y="34"/>
                </a:cxn>
                <a:cxn ang="0">
                  <a:pos x="294" y="26"/>
                </a:cxn>
                <a:cxn ang="0">
                  <a:pos x="372" y="20"/>
                </a:cxn>
                <a:cxn ang="0">
                  <a:pos x="462" y="14"/>
                </a:cxn>
                <a:cxn ang="0">
                  <a:pos x="560" y="8"/>
                </a:cxn>
                <a:cxn ang="0">
                  <a:pos x="670" y="4"/>
                </a:cxn>
                <a:cxn ang="0">
                  <a:pos x="790" y="2"/>
                </a:cxn>
                <a:cxn ang="0">
                  <a:pos x="920" y="0"/>
                </a:cxn>
                <a:cxn ang="0">
                  <a:pos x="1060" y="2"/>
                </a:cxn>
                <a:cxn ang="0">
                  <a:pos x="1210" y="6"/>
                </a:cxn>
                <a:cxn ang="0">
                  <a:pos x="1372" y="14"/>
                </a:cxn>
                <a:cxn ang="0">
                  <a:pos x="1544" y="24"/>
                </a:cxn>
                <a:cxn ang="0">
                  <a:pos x="1726" y="40"/>
                </a:cxn>
                <a:cxn ang="0">
                  <a:pos x="1920" y="58"/>
                </a:cxn>
                <a:cxn ang="0">
                  <a:pos x="2126" y="80"/>
                </a:cxn>
                <a:cxn ang="0">
                  <a:pos x="2342" y="106"/>
                </a:cxn>
                <a:cxn ang="0">
                  <a:pos x="2570" y="138"/>
                </a:cxn>
                <a:cxn ang="0">
                  <a:pos x="2808" y="174"/>
                </a:cxn>
                <a:cxn ang="0">
                  <a:pos x="3058" y="216"/>
                </a:cxn>
                <a:cxn ang="0">
                  <a:pos x="3320" y="266"/>
                </a:cxn>
                <a:cxn ang="0">
                  <a:pos x="3594" y="320"/>
                </a:cxn>
                <a:cxn ang="0">
                  <a:pos x="3880" y="380"/>
                </a:cxn>
                <a:cxn ang="0">
                  <a:pos x="4178" y="448"/>
                </a:cxn>
                <a:cxn ang="0">
                  <a:pos x="4488" y="522"/>
                </a:cxn>
                <a:cxn ang="0">
                  <a:pos x="4810" y="604"/>
                </a:cxn>
                <a:cxn ang="0">
                  <a:pos x="5144" y="694"/>
                </a:cxn>
              </a:cxnLst>
              <a:rect l="0" t="0" r="r" b="b"/>
              <a:pathLst>
                <a:path w="5144" h="694">
                  <a:moveTo>
                    <a:pt x="0" y="70"/>
                  </a:moveTo>
                  <a:lnTo>
                    <a:pt x="0" y="70"/>
                  </a:lnTo>
                  <a:lnTo>
                    <a:pt x="18" y="66"/>
                  </a:lnTo>
                  <a:lnTo>
                    <a:pt x="72" y="56"/>
                  </a:lnTo>
                  <a:lnTo>
                    <a:pt x="164" y="42"/>
                  </a:lnTo>
                  <a:lnTo>
                    <a:pt x="224" y="34"/>
                  </a:lnTo>
                  <a:lnTo>
                    <a:pt x="294" y="26"/>
                  </a:lnTo>
                  <a:lnTo>
                    <a:pt x="372" y="20"/>
                  </a:lnTo>
                  <a:lnTo>
                    <a:pt x="462" y="14"/>
                  </a:lnTo>
                  <a:lnTo>
                    <a:pt x="560" y="8"/>
                  </a:lnTo>
                  <a:lnTo>
                    <a:pt x="670" y="4"/>
                  </a:lnTo>
                  <a:lnTo>
                    <a:pt x="790" y="2"/>
                  </a:lnTo>
                  <a:lnTo>
                    <a:pt x="920" y="0"/>
                  </a:lnTo>
                  <a:lnTo>
                    <a:pt x="1060" y="2"/>
                  </a:lnTo>
                  <a:lnTo>
                    <a:pt x="1210" y="6"/>
                  </a:lnTo>
                  <a:lnTo>
                    <a:pt x="1372" y="14"/>
                  </a:lnTo>
                  <a:lnTo>
                    <a:pt x="1544" y="24"/>
                  </a:lnTo>
                  <a:lnTo>
                    <a:pt x="1726" y="40"/>
                  </a:lnTo>
                  <a:lnTo>
                    <a:pt x="1920" y="58"/>
                  </a:lnTo>
                  <a:lnTo>
                    <a:pt x="2126" y="80"/>
                  </a:lnTo>
                  <a:lnTo>
                    <a:pt x="2342" y="106"/>
                  </a:lnTo>
                  <a:lnTo>
                    <a:pt x="2570" y="138"/>
                  </a:lnTo>
                  <a:lnTo>
                    <a:pt x="2808" y="174"/>
                  </a:lnTo>
                  <a:lnTo>
                    <a:pt x="3058" y="216"/>
                  </a:lnTo>
                  <a:lnTo>
                    <a:pt x="3320" y="266"/>
                  </a:lnTo>
                  <a:lnTo>
                    <a:pt x="3594" y="320"/>
                  </a:lnTo>
                  <a:lnTo>
                    <a:pt x="3880" y="380"/>
                  </a:lnTo>
                  <a:lnTo>
                    <a:pt x="4178" y="448"/>
                  </a:lnTo>
                  <a:lnTo>
                    <a:pt x="4488" y="522"/>
                  </a:lnTo>
                  <a:lnTo>
                    <a:pt x="4810" y="604"/>
                  </a:lnTo>
                  <a:lnTo>
                    <a:pt x="5144" y="694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0" name="Freeform 26"/>
            <p:cNvSpPr>
              <a:spLocks/>
            </p:cNvSpPr>
            <p:nvPr/>
          </p:nvSpPr>
          <p:spPr bwMode="hidden">
            <a:xfrm>
              <a:off x="4156075" y="4316413"/>
              <a:ext cx="4940300" cy="927100"/>
            </a:xfrm>
            <a:custGeom>
              <a:avLst/>
              <a:gdLst/>
              <a:ahLst/>
              <a:cxnLst>
                <a:cxn ang="0">
                  <a:pos x="0" y="584"/>
                </a:cxn>
                <a:cxn ang="0">
                  <a:pos x="0" y="584"/>
                </a:cxn>
                <a:cxn ang="0">
                  <a:pos x="90" y="560"/>
                </a:cxn>
                <a:cxn ang="0">
                  <a:pos x="336" y="498"/>
                </a:cxn>
                <a:cxn ang="0">
                  <a:pos x="506" y="456"/>
                </a:cxn>
                <a:cxn ang="0">
                  <a:pos x="702" y="410"/>
                </a:cxn>
                <a:cxn ang="0">
                  <a:pos x="920" y="360"/>
                </a:cxn>
                <a:cxn ang="0">
                  <a:pos x="1154" y="306"/>
                </a:cxn>
                <a:cxn ang="0">
                  <a:pos x="1402" y="254"/>
                </a:cxn>
                <a:cxn ang="0">
                  <a:pos x="1656" y="202"/>
                </a:cxn>
                <a:cxn ang="0">
                  <a:pos x="1916" y="154"/>
                </a:cxn>
                <a:cxn ang="0">
                  <a:pos x="2174" y="108"/>
                </a:cxn>
                <a:cxn ang="0">
                  <a:pos x="2302" y="88"/>
                </a:cxn>
                <a:cxn ang="0">
                  <a:pos x="2426" y="68"/>
                </a:cxn>
                <a:cxn ang="0">
                  <a:pos x="2550" y="52"/>
                </a:cxn>
                <a:cxn ang="0">
                  <a:pos x="2670" y="36"/>
                </a:cxn>
                <a:cxn ang="0">
                  <a:pos x="2788" y="24"/>
                </a:cxn>
                <a:cxn ang="0">
                  <a:pos x="2900" y="14"/>
                </a:cxn>
                <a:cxn ang="0">
                  <a:pos x="3008" y="6"/>
                </a:cxn>
                <a:cxn ang="0">
                  <a:pos x="3112" y="0"/>
                </a:cxn>
              </a:cxnLst>
              <a:rect l="0" t="0" r="r" b="b"/>
              <a:pathLst>
                <a:path w="3112" h="584">
                  <a:moveTo>
                    <a:pt x="0" y="584"/>
                  </a:moveTo>
                  <a:lnTo>
                    <a:pt x="0" y="584"/>
                  </a:lnTo>
                  <a:lnTo>
                    <a:pt x="90" y="560"/>
                  </a:lnTo>
                  <a:lnTo>
                    <a:pt x="336" y="498"/>
                  </a:lnTo>
                  <a:lnTo>
                    <a:pt x="506" y="456"/>
                  </a:lnTo>
                  <a:lnTo>
                    <a:pt x="702" y="410"/>
                  </a:lnTo>
                  <a:lnTo>
                    <a:pt x="920" y="360"/>
                  </a:lnTo>
                  <a:lnTo>
                    <a:pt x="1154" y="306"/>
                  </a:lnTo>
                  <a:lnTo>
                    <a:pt x="1402" y="254"/>
                  </a:lnTo>
                  <a:lnTo>
                    <a:pt x="1656" y="202"/>
                  </a:lnTo>
                  <a:lnTo>
                    <a:pt x="1916" y="154"/>
                  </a:lnTo>
                  <a:lnTo>
                    <a:pt x="2174" y="108"/>
                  </a:lnTo>
                  <a:lnTo>
                    <a:pt x="2302" y="88"/>
                  </a:lnTo>
                  <a:lnTo>
                    <a:pt x="2426" y="68"/>
                  </a:lnTo>
                  <a:lnTo>
                    <a:pt x="2550" y="52"/>
                  </a:lnTo>
                  <a:lnTo>
                    <a:pt x="2670" y="36"/>
                  </a:lnTo>
                  <a:lnTo>
                    <a:pt x="2788" y="24"/>
                  </a:lnTo>
                  <a:lnTo>
                    <a:pt x="2900" y="14"/>
                  </a:lnTo>
                  <a:lnTo>
                    <a:pt x="3008" y="6"/>
                  </a:lnTo>
                  <a:lnTo>
                    <a:pt x="3112" y="0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 useBgFill="1">
          <p:nvSpPr>
            <p:cNvPr id="11" name="Freeform 10"/>
            <p:cNvSpPr>
              <a:spLocks/>
            </p:cNvSpPr>
            <p:nvPr/>
          </p:nvSpPr>
          <p:spPr bwMode="hidden">
            <a:xfrm>
              <a:off x="-3905251" y="4294188"/>
              <a:ext cx="13027839" cy="1892300"/>
            </a:xfrm>
            <a:custGeom>
              <a:avLst/>
              <a:gdLst/>
              <a:ahLst/>
              <a:cxnLst>
                <a:cxn ang="0">
                  <a:pos x="8192" y="512"/>
                </a:cxn>
                <a:cxn ang="0">
                  <a:pos x="8040" y="570"/>
                </a:cxn>
                <a:cxn ang="0">
                  <a:pos x="7878" y="620"/>
                </a:cxn>
                <a:cxn ang="0">
                  <a:pos x="7706" y="666"/>
                </a:cxn>
                <a:cxn ang="0">
                  <a:pos x="7522" y="702"/>
                </a:cxn>
                <a:cxn ang="0">
                  <a:pos x="7322" y="730"/>
                </a:cxn>
                <a:cxn ang="0">
                  <a:pos x="7106" y="750"/>
                </a:cxn>
                <a:cxn ang="0">
                  <a:pos x="6872" y="762"/>
                </a:cxn>
                <a:cxn ang="0">
                  <a:pos x="6618" y="760"/>
                </a:cxn>
                <a:cxn ang="0">
                  <a:pos x="6342" y="750"/>
                </a:cxn>
                <a:cxn ang="0">
                  <a:pos x="6042" y="726"/>
                </a:cxn>
                <a:cxn ang="0">
                  <a:pos x="5716" y="690"/>
                </a:cxn>
                <a:cxn ang="0">
                  <a:pos x="5364" y="642"/>
                </a:cxn>
                <a:cxn ang="0">
                  <a:pos x="4982" y="578"/>
                </a:cxn>
                <a:cxn ang="0">
                  <a:pos x="4568" y="500"/>
                </a:cxn>
                <a:cxn ang="0">
                  <a:pos x="4122" y="406"/>
                </a:cxn>
                <a:cxn ang="0">
                  <a:pos x="3640" y="296"/>
                </a:cxn>
                <a:cxn ang="0">
                  <a:pos x="3396" y="240"/>
                </a:cxn>
                <a:cxn ang="0">
                  <a:pos x="2934" y="148"/>
                </a:cxn>
                <a:cxn ang="0">
                  <a:pos x="2512" y="82"/>
                </a:cxn>
                <a:cxn ang="0">
                  <a:pos x="2126" y="36"/>
                </a:cxn>
                <a:cxn ang="0">
                  <a:pos x="1776" y="10"/>
                </a:cxn>
                <a:cxn ang="0">
                  <a:pos x="1462" y="0"/>
                </a:cxn>
                <a:cxn ang="0">
                  <a:pos x="1182" y="4"/>
                </a:cxn>
                <a:cxn ang="0">
                  <a:pos x="934" y="20"/>
                </a:cxn>
                <a:cxn ang="0">
                  <a:pos x="716" y="44"/>
                </a:cxn>
                <a:cxn ang="0">
                  <a:pos x="530" y="74"/>
                </a:cxn>
                <a:cxn ang="0">
                  <a:pos x="374" y="108"/>
                </a:cxn>
                <a:cxn ang="0">
                  <a:pos x="248" y="144"/>
                </a:cxn>
                <a:cxn ang="0">
                  <a:pos x="148" y="176"/>
                </a:cxn>
                <a:cxn ang="0">
                  <a:pos x="48" y="216"/>
                </a:cxn>
                <a:cxn ang="0">
                  <a:pos x="0" y="240"/>
                </a:cxn>
                <a:cxn ang="0">
                  <a:pos x="8192" y="1192"/>
                </a:cxn>
                <a:cxn ang="0">
                  <a:pos x="8196" y="1186"/>
                </a:cxn>
                <a:cxn ang="0">
                  <a:pos x="8196" y="510"/>
                </a:cxn>
                <a:cxn ang="0">
                  <a:pos x="8192" y="512"/>
                </a:cxn>
              </a:cxnLst>
              <a:rect l="0" t="0" r="r" b="b"/>
              <a:pathLst>
                <a:path w="8196" h="1192">
                  <a:moveTo>
                    <a:pt x="8192" y="512"/>
                  </a:moveTo>
                  <a:lnTo>
                    <a:pt x="8192" y="512"/>
                  </a:lnTo>
                  <a:lnTo>
                    <a:pt x="8116" y="542"/>
                  </a:lnTo>
                  <a:lnTo>
                    <a:pt x="8040" y="570"/>
                  </a:lnTo>
                  <a:lnTo>
                    <a:pt x="7960" y="596"/>
                  </a:lnTo>
                  <a:lnTo>
                    <a:pt x="7878" y="620"/>
                  </a:lnTo>
                  <a:lnTo>
                    <a:pt x="7794" y="644"/>
                  </a:lnTo>
                  <a:lnTo>
                    <a:pt x="7706" y="666"/>
                  </a:lnTo>
                  <a:lnTo>
                    <a:pt x="7616" y="684"/>
                  </a:lnTo>
                  <a:lnTo>
                    <a:pt x="7522" y="702"/>
                  </a:lnTo>
                  <a:lnTo>
                    <a:pt x="7424" y="718"/>
                  </a:lnTo>
                  <a:lnTo>
                    <a:pt x="7322" y="730"/>
                  </a:lnTo>
                  <a:lnTo>
                    <a:pt x="7216" y="742"/>
                  </a:lnTo>
                  <a:lnTo>
                    <a:pt x="7106" y="750"/>
                  </a:lnTo>
                  <a:lnTo>
                    <a:pt x="6992" y="758"/>
                  </a:lnTo>
                  <a:lnTo>
                    <a:pt x="6872" y="762"/>
                  </a:lnTo>
                  <a:lnTo>
                    <a:pt x="6748" y="762"/>
                  </a:lnTo>
                  <a:lnTo>
                    <a:pt x="6618" y="760"/>
                  </a:lnTo>
                  <a:lnTo>
                    <a:pt x="6482" y="756"/>
                  </a:lnTo>
                  <a:lnTo>
                    <a:pt x="6342" y="750"/>
                  </a:lnTo>
                  <a:lnTo>
                    <a:pt x="6196" y="740"/>
                  </a:lnTo>
                  <a:lnTo>
                    <a:pt x="6042" y="726"/>
                  </a:lnTo>
                  <a:lnTo>
                    <a:pt x="5882" y="710"/>
                  </a:lnTo>
                  <a:lnTo>
                    <a:pt x="5716" y="690"/>
                  </a:lnTo>
                  <a:lnTo>
                    <a:pt x="5544" y="668"/>
                  </a:lnTo>
                  <a:lnTo>
                    <a:pt x="5364" y="642"/>
                  </a:lnTo>
                  <a:lnTo>
                    <a:pt x="5176" y="612"/>
                  </a:lnTo>
                  <a:lnTo>
                    <a:pt x="4982" y="578"/>
                  </a:lnTo>
                  <a:lnTo>
                    <a:pt x="4778" y="540"/>
                  </a:lnTo>
                  <a:lnTo>
                    <a:pt x="4568" y="500"/>
                  </a:lnTo>
                  <a:lnTo>
                    <a:pt x="4348" y="454"/>
                  </a:lnTo>
                  <a:lnTo>
                    <a:pt x="4122" y="406"/>
                  </a:lnTo>
                  <a:lnTo>
                    <a:pt x="3886" y="354"/>
                  </a:lnTo>
                  <a:lnTo>
                    <a:pt x="3640" y="296"/>
                  </a:lnTo>
                  <a:lnTo>
                    <a:pt x="3640" y="296"/>
                  </a:lnTo>
                  <a:lnTo>
                    <a:pt x="3396" y="240"/>
                  </a:lnTo>
                  <a:lnTo>
                    <a:pt x="3160" y="192"/>
                  </a:lnTo>
                  <a:lnTo>
                    <a:pt x="2934" y="148"/>
                  </a:lnTo>
                  <a:lnTo>
                    <a:pt x="2718" y="112"/>
                  </a:lnTo>
                  <a:lnTo>
                    <a:pt x="2512" y="82"/>
                  </a:lnTo>
                  <a:lnTo>
                    <a:pt x="2314" y="56"/>
                  </a:lnTo>
                  <a:lnTo>
                    <a:pt x="2126" y="36"/>
                  </a:lnTo>
                  <a:lnTo>
                    <a:pt x="1948" y="20"/>
                  </a:lnTo>
                  <a:lnTo>
                    <a:pt x="1776" y="10"/>
                  </a:lnTo>
                  <a:lnTo>
                    <a:pt x="1616" y="2"/>
                  </a:lnTo>
                  <a:lnTo>
                    <a:pt x="1462" y="0"/>
                  </a:lnTo>
                  <a:lnTo>
                    <a:pt x="1318" y="0"/>
                  </a:lnTo>
                  <a:lnTo>
                    <a:pt x="1182" y="4"/>
                  </a:lnTo>
                  <a:lnTo>
                    <a:pt x="1054" y="10"/>
                  </a:lnTo>
                  <a:lnTo>
                    <a:pt x="934" y="20"/>
                  </a:lnTo>
                  <a:lnTo>
                    <a:pt x="822" y="30"/>
                  </a:lnTo>
                  <a:lnTo>
                    <a:pt x="716" y="44"/>
                  </a:lnTo>
                  <a:lnTo>
                    <a:pt x="620" y="58"/>
                  </a:lnTo>
                  <a:lnTo>
                    <a:pt x="530" y="74"/>
                  </a:lnTo>
                  <a:lnTo>
                    <a:pt x="450" y="92"/>
                  </a:lnTo>
                  <a:lnTo>
                    <a:pt x="374" y="108"/>
                  </a:lnTo>
                  <a:lnTo>
                    <a:pt x="308" y="126"/>
                  </a:lnTo>
                  <a:lnTo>
                    <a:pt x="248" y="144"/>
                  </a:lnTo>
                  <a:lnTo>
                    <a:pt x="194" y="160"/>
                  </a:lnTo>
                  <a:lnTo>
                    <a:pt x="148" y="176"/>
                  </a:lnTo>
                  <a:lnTo>
                    <a:pt x="108" y="192"/>
                  </a:lnTo>
                  <a:lnTo>
                    <a:pt x="48" y="216"/>
                  </a:lnTo>
                  <a:lnTo>
                    <a:pt x="12" y="234"/>
                  </a:lnTo>
                  <a:lnTo>
                    <a:pt x="0" y="240"/>
                  </a:lnTo>
                  <a:lnTo>
                    <a:pt x="0" y="1192"/>
                  </a:lnTo>
                  <a:lnTo>
                    <a:pt x="8192" y="1192"/>
                  </a:lnTo>
                  <a:lnTo>
                    <a:pt x="8192" y="1192"/>
                  </a:lnTo>
                  <a:lnTo>
                    <a:pt x="8196" y="1186"/>
                  </a:lnTo>
                  <a:lnTo>
                    <a:pt x="8196" y="1186"/>
                  </a:lnTo>
                  <a:lnTo>
                    <a:pt x="8196" y="510"/>
                  </a:lnTo>
                  <a:lnTo>
                    <a:pt x="8196" y="510"/>
                  </a:lnTo>
                  <a:lnTo>
                    <a:pt x="8192" y="512"/>
                  </a:lnTo>
                  <a:lnTo>
                    <a:pt x="8192" y="512"/>
                  </a:lnTo>
                  <a:close/>
                </a:path>
              </a:pathLst>
            </a:custGeom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</p:grpSp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pPr/>
              <a:t>26.11.2012</a:t>
            </a:fld>
            <a:endParaRPr lang="cs-CZ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" name="Rounded Rectangle 14"/>
          <p:cNvSpPr/>
          <p:nvPr/>
        </p:nvSpPr>
        <p:spPr>
          <a:xfrm>
            <a:off x="228600" y="228600"/>
            <a:ext cx="8695944" cy="1426464"/>
          </a:xfrm>
          <a:prstGeom prst="roundRect">
            <a:avLst>
              <a:gd name="adj" fmla="val 7136"/>
            </a:avLst>
          </a:prstGeom>
          <a:gradFill>
            <a:gsLst>
              <a:gs pos="0">
                <a:schemeClr val="accent1">
                  <a:lumMod val="75000"/>
                </a:schemeClr>
              </a:gs>
              <a:gs pos="90000">
                <a:schemeClr val="accent1">
                  <a:lumMod val="60000"/>
                  <a:lumOff val="40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pPr/>
              <a:t>26.11.2012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914400" y="3581400"/>
            <a:ext cx="3352800" cy="1905001"/>
          </a:xfrm>
        </p:spPr>
        <p:txBody>
          <a:bodyPr anchor="t">
            <a:normAutofit/>
          </a:bodyPr>
          <a:lstStyle>
            <a:lvl1pPr marL="0" indent="0">
              <a:spcBef>
                <a:spcPts val="0"/>
              </a:spcBef>
              <a:spcAft>
                <a:spcPts val="600"/>
              </a:spcAft>
              <a:buNone/>
              <a:defRPr sz="1800">
                <a:solidFill>
                  <a:schemeClr val="tx2"/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grpSp>
        <p:nvGrpSpPr>
          <p:cNvPr id="2" name="Group 23"/>
          <p:cNvGrpSpPr>
            <a:grpSpLocks noChangeAspect="1"/>
          </p:cNvGrpSpPr>
          <p:nvPr/>
        </p:nvGrpSpPr>
        <p:grpSpPr bwMode="hidden">
          <a:xfrm>
            <a:off x="211665" y="714191"/>
            <a:ext cx="8723376" cy="1331580"/>
            <a:chOff x="-3905250" y="4294188"/>
            <a:chExt cx="13011150" cy="1892300"/>
          </a:xfrm>
        </p:grpSpPr>
        <p:sp>
          <p:nvSpPr>
            <p:cNvPr id="25" name="Freeform 14"/>
            <p:cNvSpPr>
              <a:spLocks/>
            </p:cNvSpPr>
            <p:nvPr/>
          </p:nvSpPr>
          <p:spPr bwMode="hidden">
            <a:xfrm>
              <a:off x="4810125" y="4500563"/>
              <a:ext cx="4295775" cy="1016000"/>
            </a:xfrm>
            <a:custGeom>
              <a:avLst/>
              <a:gdLst/>
              <a:ahLst/>
              <a:cxnLst>
                <a:cxn ang="0">
                  <a:pos x="2700" y="0"/>
                </a:cxn>
                <a:cxn ang="0">
                  <a:pos x="2700" y="0"/>
                </a:cxn>
                <a:cxn ang="0">
                  <a:pos x="2586" y="18"/>
                </a:cxn>
                <a:cxn ang="0">
                  <a:pos x="2470" y="38"/>
                </a:cxn>
                <a:cxn ang="0">
                  <a:pos x="2352" y="60"/>
                </a:cxn>
                <a:cxn ang="0">
                  <a:pos x="2230" y="82"/>
                </a:cxn>
                <a:cxn ang="0">
                  <a:pos x="2106" y="108"/>
                </a:cxn>
                <a:cxn ang="0">
                  <a:pos x="1978" y="134"/>
                </a:cxn>
                <a:cxn ang="0">
                  <a:pos x="1848" y="164"/>
                </a:cxn>
                <a:cxn ang="0">
                  <a:pos x="1714" y="194"/>
                </a:cxn>
                <a:cxn ang="0">
                  <a:pos x="1714" y="194"/>
                </a:cxn>
                <a:cxn ang="0">
                  <a:pos x="1472" y="252"/>
                </a:cxn>
                <a:cxn ang="0">
                  <a:pos x="1236" y="304"/>
                </a:cxn>
                <a:cxn ang="0">
                  <a:pos x="1010" y="352"/>
                </a:cxn>
                <a:cxn ang="0">
                  <a:pos x="792" y="398"/>
                </a:cxn>
                <a:cxn ang="0">
                  <a:pos x="584" y="438"/>
                </a:cxn>
                <a:cxn ang="0">
                  <a:pos x="382" y="474"/>
                </a:cxn>
                <a:cxn ang="0">
                  <a:pos x="188" y="508"/>
                </a:cxn>
                <a:cxn ang="0">
                  <a:pos x="0" y="538"/>
                </a:cxn>
                <a:cxn ang="0">
                  <a:pos x="0" y="538"/>
                </a:cxn>
                <a:cxn ang="0">
                  <a:pos x="130" y="556"/>
                </a:cxn>
                <a:cxn ang="0">
                  <a:pos x="254" y="572"/>
                </a:cxn>
                <a:cxn ang="0">
                  <a:pos x="374" y="586"/>
                </a:cxn>
                <a:cxn ang="0">
                  <a:pos x="492" y="598"/>
                </a:cxn>
                <a:cxn ang="0">
                  <a:pos x="606" y="610"/>
                </a:cxn>
                <a:cxn ang="0">
                  <a:pos x="716" y="618"/>
                </a:cxn>
                <a:cxn ang="0">
                  <a:pos x="822" y="626"/>
                </a:cxn>
                <a:cxn ang="0">
                  <a:pos x="926" y="632"/>
                </a:cxn>
                <a:cxn ang="0">
                  <a:pos x="1028" y="636"/>
                </a:cxn>
                <a:cxn ang="0">
                  <a:pos x="1126" y="638"/>
                </a:cxn>
                <a:cxn ang="0">
                  <a:pos x="1220" y="640"/>
                </a:cxn>
                <a:cxn ang="0">
                  <a:pos x="1312" y="640"/>
                </a:cxn>
                <a:cxn ang="0">
                  <a:pos x="1402" y="638"/>
                </a:cxn>
                <a:cxn ang="0">
                  <a:pos x="1490" y="636"/>
                </a:cxn>
                <a:cxn ang="0">
                  <a:pos x="1574" y="632"/>
                </a:cxn>
                <a:cxn ang="0">
                  <a:pos x="1656" y="626"/>
                </a:cxn>
                <a:cxn ang="0">
                  <a:pos x="1734" y="620"/>
                </a:cxn>
                <a:cxn ang="0">
                  <a:pos x="1812" y="612"/>
                </a:cxn>
                <a:cxn ang="0">
                  <a:pos x="1886" y="602"/>
                </a:cxn>
                <a:cxn ang="0">
                  <a:pos x="1960" y="592"/>
                </a:cxn>
                <a:cxn ang="0">
                  <a:pos x="2030" y="580"/>
                </a:cxn>
                <a:cxn ang="0">
                  <a:pos x="2100" y="568"/>
                </a:cxn>
                <a:cxn ang="0">
                  <a:pos x="2166" y="554"/>
                </a:cxn>
                <a:cxn ang="0">
                  <a:pos x="2232" y="540"/>
                </a:cxn>
                <a:cxn ang="0">
                  <a:pos x="2296" y="524"/>
                </a:cxn>
                <a:cxn ang="0">
                  <a:pos x="2358" y="508"/>
                </a:cxn>
                <a:cxn ang="0">
                  <a:pos x="2418" y="490"/>
                </a:cxn>
                <a:cxn ang="0">
                  <a:pos x="2478" y="472"/>
                </a:cxn>
                <a:cxn ang="0">
                  <a:pos x="2592" y="432"/>
                </a:cxn>
                <a:cxn ang="0">
                  <a:pos x="2702" y="390"/>
                </a:cxn>
                <a:cxn ang="0">
                  <a:pos x="2702" y="390"/>
                </a:cxn>
                <a:cxn ang="0">
                  <a:pos x="2706" y="388"/>
                </a:cxn>
                <a:cxn ang="0">
                  <a:pos x="2706" y="388"/>
                </a:cxn>
                <a:cxn ang="0">
                  <a:pos x="2706" y="0"/>
                </a:cxn>
                <a:cxn ang="0">
                  <a:pos x="2706" y="0"/>
                </a:cxn>
                <a:cxn ang="0">
                  <a:pos x="2700" y="0"/>
                </a:cxn>
                <a:cxn ang="0">
                  <a:pos x="2700" y="0"/>
                </a:cxn>
              </a:cxnLst>
              <a:rect l="0" t="0" r="r" b="b"/>
              <a:pathLst>
                <a:path w="2706" h="640">
                  <a:moveTo>
                    <a:pt x="2700" y="0"/>
                  </a:moveTo>
                  <a:lnTo>
                    <a:pt x="2700" y="0"/>
                  </a:lnTo>
                  <a:lnTo>
                    <a:pt x="2586" y="18"/>
                  </a:lnTo>
                  <a:lnTo>
                    <a:pt x="2470" y="38"/>
                  </a:lnTo>
                  <a:lnTo>
                    <a:pt x="2352" y="60"/>
                  </a:lnTo>
                  <a:lnTo>
                    <a:pt x="2230" y="82"/>
                  </a:lnTo>
                  <a:lnTo>
                    <a:pt x="2106" y="108"/>
                  </a:lnTo>
                  <a:lnTo>
                    <a:pt x="1978" y="134"/>
                  </a:lnTo>
                  <a:lnTo>
                    <a:pt x="1848" y="164"/>
                  </a:lnTo>
                  <a:lnTo>
                    <a:pt x="1714" y="194"/>
                  </a:lnTo>
                  <a:lnTo>
                    <a:pt x="1714" y="194"/>
                  </a:lnTo>
                  <a:lnTo>
                    <a:pt x="1472" y="252"/>
                  </a:lnTo>
                  <a:lnTo>
                    <a:pt x="1236" y="304"/>
                  </a:lnTo>
                  <a:lnTo>
                    <a:pt x="1010" y="352"/>
                  </a:lnTo>
                  <a:lnTo>
                    <a:pt x="792" y="398"/>
                  </a:lnTo>
                  <a:lnTo>
                    <a:pt x="584" y="438"/>
                  </a:lnTo>
                  <a:lnTo>
                    <a:pt x="382" y="474"/>
                  </a:lnTo>
                  <a:lnTo>
                    <a:pt x="188" y="508"/>
                  </a:lnTo>
                  <a:lnTo>
                    <a:pt x="0" y="538"/>
                  </a:lnTo>
                  <a:lnTo>
                    <a:pt x="0" y="538"/>
                  </a:lnTo>
                  <a:lnTo>
                    <a:pt x="130" y="556"/>
                  </a:lnTo>
                  <a:lnTo>
                    <a:pt x="254" y="572"/>
                  </a:lnTo>
                  <a:lnTo>
                    <a:pt x="374" y="586"/>
                  </a:lnTo>
                  <a:lnTo>
                    <a:pt x="492" y="598"/>
                  </a:lnTo>
                  <a:lnTo>
                    <a:pt x="606" y="610"/>
                  </a:lnTo>
                  <a:lnTo>
                    <a:pt x="716" y="618"/>
                  </a:lnTo>
                  <a:lnTo>
                    <a:pt x="822" y="626"/>
                  </a:lnTo>
                  <a:lnTo>
                    <a:pt x="926" y="632"/>
                  </a:lnTo>
                  <a:lnTo>
                    <a:pt x="1028" y="636"/>
                  </a:lnTo>
                  <a:lnTo>
                    <a:pt x="1126" y="638"/>
                  </a:lnTo>
                  <a:lnTo>
                    <a:pt x="1220" y="640"/>
                  </a:lnTo>
                  <a:lnTo>
                    <a:pt x="1312" y="640"/>
                  </a:lnTo>
                  <a:lnTo>
                    <a:pt x="1402" y="638"/>
                  </a:lnTo>
                  <a:lnTo>
                    <a:pt x="1490" y="636"/>
                  </a:lnTo>
                  <a:lnTo>
                    <a:pt x="1574" y="632"/>
                  </a:lnTo>
                  <a:lnTo>
                    <a:pt x="1656" y="626"/>
                  </a:lnTo>
                  <a:lnTo>
                    <a:pt x="1734" y="620"/>
                  </a:lnTo>
                  <a:lnTo>
                    <a:pt x="1812" y="612"/>
                  </a:lnTo>
                  <a:lnTo>
                    <a:pt x="1886" y="602"/>
                  </a:lnTo>
                  <a:lnTo>
                    <a:pt x="1960" y="592"/>
                  </a:lnTo>
                  <a:lnTo>
                    <a:pt x="2030" y="580"/>
                  </a:lnTo>
                  <a:lnTo>
                    <a:pt x="2100" y="568"/>
                  </a:lnTo>
                  <a:lnTo>
                    <a:pt x="2166" y="554"/>
                  </a:lnTo>
                  <a:lnTo>
                    <a:pt x="2232" y="540"/>
                  </a:lnTo>
                  <a:lnTo>
                    <a:pt x="2296" y="524"/>
                  </a:lnTo>
                  <a:lnTo>
                    <a:pt x="2358" y="508"/>
                  </a:lnTo>
                  <a:lnTo>
                    <a:pt x="2418" y="490"/>
                  </a:lnTo>
                  <a:lnTo>
                    <a:pt x="2478" y="472"/>
                  </a:lnTo>
                  <a:lnTo>
                    <a:pt x="2592" y="432"/>
                  </a:lnTo>
                  <a:lnTo>
                    <a:pt x="2702" y="390"/>
                  </a:lnTo>
                  <a:lnTo>
                    <a:pt x="2702" y="390"/>
                  </a:lnTo>
                  <a:lnTo>
                    <a:pt x="2706" y="388"/>
                  </a:lnTo>
                  <a:lnTo>
                    <a:pt x="2706" y="388"/>
                  </a:lnTo>
                  <a:lnTo>
                    <a:pt x="2706" y="0"/>
                  </a:lnTo>
                  <a:lnTo>
                    <a:pt x="2706" y="0"/>
                  </a:lnTo>
                  <a:lnTo>
                    <a:pt x="2700" y="0"/>
                  </a:lnTo>
                  <a:lnTo>
                    <a:pt x="2700" y="0"/>
                  </a:lnTo>
                  <a:close/>
                </a:path>
              </a:pathLst>
            </a:custGeom>
            <a:solidFill>
              <a:schemeClr val="bg2">
                <a:alpha val="29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26" name="Freeform 18"/>
            <p:cNvSpPr>
              <a:spLocks/>
            </p:cNvSpPr>
            <p:nvPr/>
          </p:nvSpPr>
          <p:spPr bwMode="hidden">
            <a:xfrm>
              <a:off x="-309563" y="4318000"/>
              <a:ext cx="8280401" cy="1209675"/>
            </a:xfrm>
            <a:custGeom>
              <a:avLst/>
              <a:gdLst/>
              <a:ahLst/>
              <a:cxnLst>
                <a:cxn ang="0">
                  <a:pos x="5216" y="714"/>
                </a:cxn>
                <a:cxn ang="0">
                  <a:pos x="4984" y="686"/>
                </a:cxn>
                <a:cxn ang="0">
                  <a:pos x="4478" y="610"/>
                </a:cxn>
                <a:cxn ang="0">
                  <a:pos x="3914" y="508"/>
                </a:cxn>
                <a:cxn ang="0">
                  <a:pos x="3286" y="374"/>
                </a:cxn>
                <a:cxn ang="0">
                  <a:pos x="2946" y="296"/>
                </a:cxn>
                <a:cxn ang="0">
                  <a:pos x="2682" y="236"/>
                </a:cxn>
                <a:cxn ang="0">
                  <a:pos x="2430" y="184"/>
                </a:cxn>
                <a:cxn ang="0">
                  <a:pos x="2190" y="140"/>
                </a:cxn>
                <a:cxn ang="0">
                  <a:pos x="1960" y="102"/>
                </a:cxn>
                <a:cxn ang="0">
                  <a:pos x="1740" y="72"/>
                </a:cxn>
                <a:cxn ang="0">
                  <a:pos x="1334" y="28"/>
                </a:cxn>
                <a:cxn ang="0">
                  <a:pos x="970" y="4"/>
                </a:cxn>
                <a:cxn ang="0">
                  <a:pos x="644" y="0"/>
                </a:cxn>
                <a:cxn ang="0">
                  <a:pos x="358" y="10"/>
                </a:cxn>
                <a:cxn ang="0">
                  <a:pos x="110" y="32"/>
                </a:cxn>
                <a:cxn ang="0">
                  <a:pos x="0" y="48"/>
                </a:cxn>
                <a:cxn ang="0">
                  <a:pos x="314" y="86"/>
                </a:cxn>
                <a:cxn ang="0">
                  <a:pos x="652" y="140"/>
                </a:cxn>
                <a:cxn ang="0">
                  <a:pos x="1014" y="210"/>
                </a:cxn>
                <a:cxn ang="0">
                  <a:pos x="1402" y="296"/>
                </a:cxn>
                <a:cxn ang="0">
                  <a:pos x="1756" y="378"/>
                </a:cxn>
                <a:cxn ang="0">
                  <a:pos x="2408" y="516"/>
                </a:cxn>
                <a:cxn ang="0">
                  <a:pos x="2708" y="572"/>
                </a:cxn>
                <a:cxn ang="0">
                  <a:pos x="2992" y="620"/>
                </a:cxn>
                <a:cxn ang="0">
                  <a:pos x="3260" y="662"/>
                </a:cxn>
                <a:cxn ang="0">
                  <a:pos x="3512" y="694"/>
                </a:cxn>
                <a:cxn ang="0">
                  <a:pos x="3750" y="722"/>
                </a:cxn>
                <a:cxn ang="0">
                  <a:pos x="3974" y="740"/>
                </a:cxn>
                <a:cxn ang="0">
                  <a:pos x="4184" y="754"/>
                </a:cxn>
                <a:cxn ang="0">
                  <a:pos x="4384" y="762"/>
                </a:cxn>
                <a:cxn ang="0">
                  <a:pos x="4570" y="762"/>
                </a:cxn>
                <a:cxn ang="0">
                  <a:pos x="4746" y="758"/>
                </a:cxn>
                <a:cxn ang="0">
                  <a:pos x="4912" y="748"/>
                </a:cxn>
                <a:cxn ang="0">
                  <a:pos x="5068" y="732"/>
                </a:cxn>
                <a:cxn ang="0">
                  <a:pos x="5216" y="714"/>
                </a:cxn>
              </a:cxnLst>
              <a:rect l="0" t="0" r="r" b="b"/>
              <a:pathLst>
                <a:path w="5216" h="762">
                  <a:moveTo>
                    <a:pt x="5216" y="714"/>
                  </a:moveTo>
                  <a:lnTo>
                    <a:pt x="5216" y="714"/>
                  </a:lnTo>
                  <a:lnTo>
                    <a:pt x="5102" y="700"/>
                  </a:lnTo>
                  <a:lnTo>
                    <a:pt x="4984" y="686"/>
                  </a:lnTo>
                  <a:lnTo>
                    <a:pt x="4738" y="652"/>
                  </a:lnTo>
                  <a:lnTo>
                    <a:pt x="4478" y="610"/>
                  </a:lnTo>
                  <a:lnTo>
                    <a:pt x="4204" y="564"/>
                  </a:lnTo>
                  <a:lnTo>
                    <a:pt x="3914" y="508"/>
                  </a:lnTo>
                  <a:lnTo>
                    <a:pt x="3608" y="446"/>
                  </a:lnTo>
                  <a:lnTo>
                    <a:pt x="3286" y="374"/>
                  </a:lnTo>
                  <a:lnTo>
                    <a:pt x="2946" y="296"/>
                  </a:lnTo>
                  <a:lnTo>
                    <a:pt x="2946" y="296"/>
                  </a:lnTo>
                  <a:lnTo>
                    <a:pt x="2812" y="266"/>
                  </a:lnTo>
                  <a:lnTo>
                    <a:pt x="2682" y="236"/>
                  </a:lnTo>
                  <a:lnTo>
                    <a:pt x="2556" y="210"/>
                  </a:lnTo>
                  <a:lnTo>
                    <a:pt x="2430" y="184"/>
                  </a:lnTo>
                  <a:lnTo>
                    <a:pt x="2308" y="162"/>
                  </a:lnTo>
                  <a:lnTo>
                    <a:pt x="2190" y="140"/>
                  </a:lnTo>
                  <a:lnTo>
                    <a:pt x="2074" y="120"/>
                  </a:lnTo>
                  <a:lnTo>
                    <a:pt x="1960" y="102"/>
                  </a:lnTo>
                  <a:lnTo>
                    <a:pt x="1850" y="86"/>
                  </a:lnTo>
                  <a:lnTo>
                    <a:pt x="1740" y="72"/>
                  </a:lnTo>
                  <a:lnTo>
                    <a:pt x="1532" y="46"/>
                  </a:lnTo>
                  <a:lnTo>
                    <a:pt x="1334" y="28"/>
                  </a:lnTo>
                  <a:lnTo>
                    <a:pt x="1148" y="14"/>
                  </a:lnTo>
                  <a:lnTo>
                    <a:pt x="970" y="4"/>
                  </a:lnTo>
                  <a:lnTo>
                    <a:pt x="802" y="0"/>
                  </a:lnTo>
                  <a:lnTo>
                    <a:pt x="644" y="0"/>
                  </a:lnTo>
                  <a:lnTo>
                    <a:pt x="496" y="4"/>
                  </a:lnTo>
                  <a:lnTo>
                    <a:pt x="358" y="10"/>
                  </a:lnTo>
                  <a:lnTo>
                    <a:pt x="230" y="20"/>
                  </a:lnTo>
                  <a:lnTo>
                    <a:pt x="110" y="32"/>
                  </a:lnTo>
                  <a:lnTo>
                    <a:pt x="0" y="48"/>
                  </a:lnTo>
                  <a:lnTo>
                    <a:pt x="0" y="48"/>
                  </a:lnTo>
                  <a:lnTo>
                    <a:pt x="154" y="66"/>
                  </a:lnTo>
                  <a:lnTo>
                    <a:pt x="314" y="86"/>
                  </a:lnTo>
                  <a:lnTo>
                    <a:pt x="480" y="112"/>
                  </a:lnTo>
                  <a:lnTo>
                    <a:pt x="652" y="140"/>
                  </a:lnTo>
                  <a:lnTo>
                    <a:pt x="830" y="174"/>
                  </a:lnTo>
                  <a:lnTo>
                    <a:pt x="1014" y="210"/>
                  </a:lnTo>
                  <a:lnTo>
                    <a:pt x="1206" y="250"/>
                  </a:lnTo>
                  <a:lnTo>
                    <a:pt x="1402" y="296"/>
                  </a:lnTo>
                  <a:lnTo>
                    <a:pt x="1402" y="296"/>
                  </a:lnTo>
                  <a:lnTo>
                    <a:pt x="1756" y="378"/>
                  </a:lnTo>
                  <a:lnTo>
                    <a:pt x="2092" y="450"/>
                  </a:lnTo>
                  <a:lnTo>
                    <a:pt x="2408" y="516"/>
                  </a:lnTo>
                  <a:lnTo>
                    <a:pt x="2562" y="544"/>
                  </a:lnTo>
                  <a:lnTo>
                    <a:pt x="2708" y="572"/>
                  </a:lnTo>
                  <a:lnTo>
                    <a:pt x="2852" y="598"/>
                  </a:lnTo>
                  <a:lnTo>
                    <a:pt x="2992" y="620"/>
                  </a:lnTo>
                  <a:lnTo>
                    <a:pt x="3128" y="642"/>
                  </a:lnTo>
                  <a:lnTo>
                    <a:pt x="3260" y="662"/>
                  </a:lnTo>
                  <a:lnTo>
                    <a:pt x="3388" y="678"/>
                  </a:lnTo>
                  <a:lnTo>
                    <a:pt x="3512" y="694"/>
                  </a:lnTo>
                  <a:lnTo>
                    <a:pt x="3632" y="708"/>
                  </a:lnTo>
                  <a:lnTo>
                    <a:pt x="3750" y="722"/>
                  </a:lnTo>
                  <a:lnTo>
                    <a:pt x="3864" y="732"/>
                  </a:lnTo>
                  <a:lnTo>
                    <a:pt x="3974" y="740"/>
                  </a:lnTo>
                  <a:lnTo>
                    <a:pt x="4080" y="748"/>
                  </a:lnTo>
                  <a:lnTo>
                    <a:pt x="4184" y="754"/>
                  </a:lnTo>
                  <a:lnTo>
                    <a:pt x="4286" y="758"/>
                  </a:lnTo>
                  <a:lnTo>
                    <a:pt x="4384" y="762"/>
                  </a:lnTo>
                  <a:lnTo>
                    <a:pt x="4478" y="762"/>
                  </a:lnTo>
                  <a:lnTo>
                    <a:pt x="4570" y="762"/>
                  </a:lnTo>
                  <a:lnTo>
                    <a:pt x="4660" y="760"/>
                  </a:lnTo>
                  <a:lnTo>
                    <a:pt x="4746" y="758"/>
                  </a:lnTo>
                  <a:lnTo>
                    <a:pt x="4830" y="754"/>
                  </a:lnTo>
                  <a:lnTo>
                    <a:pt x="4912" y="748"/>
                  </a:lnTo>
                  <a:lnTo>
                    <a:pt x="4992" y="740"/>
                  </a:lnTo>
                  <a:lnTo>
                    <a:pt x="5068" y="732"/>
                  </a:lnTo>
                  <a:lnTo>
                    <a:pt x="5144" y="724"/>
                  </a:lnTo>
                  <a:lnTo>
                    <a:pt x="5216" y="714"/>
                  </a:lnTo>
                  <a:lnTo>
                    <a:pt x="5216" y="714"/>
                  </a:lnTo>
                  <a:close/>
                </a:path>
              </a:pathLst>
            </a:custGeom>
            <a:solidFill>
              <a:schemeClr val="bg2">
                <a:alpha val="40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27" name="Freeform 22"/>
            <p:cNvSpPr>
              <a:spLocks/>
            </p:cNvSpPr>
            <p:nvPr/>
          </p:nvSpPr>
          <p:spPr bwMode="hidden">
            <a:xfrm>
              <a:off x="3175" y="4335463"/>
              <a:ext cx="8166100" cy="1101725"/>
            </a:xfrm>
            <a:custGeom>
              <a:avLst/>
              <a:gdLst/>
              <a:ahLst/>
              <a:cxnLst>
                <a:cxn ang="0">
                  <a:pos x="0" y="70"/>
                </a:cxn>
                <a:cxn ang="0">
                  <a:pos x="0" y="70"/>
                </a:cxn>
                <a:cxn ang="0">
                  <a:pos x="18" y="66"/>
                </a:cxn>
                <a:cxn ang="0">
                  <a:pos x="72" y="56"/>
                </a:cxn>
                <a:cxn ang="0">
                  <a:pos x="164" y="42"/>
                </a:cxn>
                <a:cxn ang="0">
                  <a:pos x="224" y="34"/>
                </a:cxn>
                <a:cxn ang="0">
                  <a:pos x="294" y="26"/>
                </a:cxn>
                <a:cxn ang="0">
                  <a:pos x="372" y="20"/>
                </a:cxn>
                <a:cxn ang="0">
                  <a:pos x="462" y="14"/>
                </a:cxn>
                <a:cxn ang="0">
                  <a:pos x="560" y="8"/>
                </a:cxn>
                <a:cxn ang="0">
                  <a:pos x="670" y="4"/>
                </a:cxn>
                <a:cxn ang="0">
                  <a:pos x="790" y="2"/>
                </a:cxn>
                <a:cxn ang="0">
                  <a:pos x="920" y="0"/>
                </a:cxn>
                <a:cxn ang="0">
                  <a:pos x="1060" y="2"/>
                </a:cxn>
                <a:cxn ang="0">
                  <a:pos x="1210" y="6"/>
                </a:cxn>
                <a:cxn ang="0">
                  <a:pos x="1372" y="14"/>
                </a:cxn>
                <a:cxn ang="0">
                  <a:pos x="1544" y="24"/>
                </a:cxn>
                <a:cxn ang="0">
                  <a:pos x="1726" y="40"/>
                </a:cxn>
                <a:cxn ang="0">
                  <a:pos x="1920" y="58"/>
                </a:cxn>
                <a:cxn ang="0">
                  <a:pos x="2126" y="80"/>
                </a:cxn>
                <a:cxn ang="0">
                  <a:pos x="2342" y="106"/>
                </a:cxn>
                <a:cxn ang="0">
                  <a:pos x="2570" y="138"/>
                </a:cxn>
                <a:cxn ang="0">
                  <a:pos x="2808" y="174"/>
                </a:cxn>
                <a:cxn ang="0">
                  <a:pos x="3058" y="216"/>
                </a:cxn>
                <a:cxn ang="0">
                  <a:pos x="3320" y="266"/>
                </a:cxn>
                <a:cxn ang="0">
                  <a:pos x="3594" y="320"/>
                </a:cxn>
                <a:cxn ang="0">
                  <a:pos x="3880" y="380"/>
                </a:cxn>
                <a:cxn ang="0">
                  <a:pos x="4178" y="448"/>
                </a:cxn>
                <a:cxn ang="0">
                  <a:pos x="4488" y="522"/>
                </a:cxn>
                <a:cxn ang="0">
                  <a:pos x="4810" y="604"/>
                </a:cxn>
                <a:cxn ang="0">
                  <a:pos x="5144" y="694"/>
                </a:cxn>
              </a:cxnLst>
              <a:rect l="0" t="0" r="r" b="b"/>
              <a:pathLst>
                <a:path w="5144" h="694">
                  <a:moveTo>
                    <a:pt x="0" y="70"/>
                  </a:moveTo>
                  <a:lnTo>
                    <a:pt x="0" y="70"/>
                  </a:lnTo>
                  <a:lnTo>
                    <a:pt x="18" y="66"/>
                  </a:lnTo>
                  <a:lnTo>
                    <a:pt x="72" y="56"/>
                  </a:lnTo>
                  <a:lnTo>
                    <a:pt x="164" y="42"/>
                  </a:lnTo>
                  <a:lnTo>
                    <a:pt x="224" y="34"/>
                  </a:lnTo>
                  <a:lnTo>
                    <a:pt x="294" y="26"/>
                  </a:lnTo>
                  <a:lnTo>
                    <a:pt x="372" y="20"/>
                  </a:lnTo>
                  <a:lnTo>
                    <a:pt x="462" y="14"/>
                  </a:lnTo>
                  <a:lnTo>
                    <a:pt x="560" y="8"/>
                  </a:lnTo>
                  <a:lnTo>
                    <a:pt x="670" y="4"/>
                  </a:lnTo>
                  <a:lnTo>
                    <a:pt x="790" y="2"/>
                  </a:lnTo>
                  <a:lnTo>
                    <a:pt x="920" y="0"/>
                  </a:lnTo>
                  <a:lnTo>
                    <a:pt x="1060" y="2"/>
                  </a:lnTo>
                  <a:lnTo>
                    <a:pt x="1210" y="6"/>
                  </a:lnTo>
                  <a:lnTo>
                    <a:pt x="1372" y="14"/>
                  </a:lnTo>
                  <a:lnTo>
                    <a:pt x="1544" y="24"/>
                  </a:lnTo>
                  <a:lnTo>
                    <a:pt x="1726" y="40"/>
                  </a:lnTo>
                  <a:lnTo>
                    <a:pt x="1920" y="58"/>
                  </a:lnTo>
                  <a:lnTo>
                    <a:pt x="2126" y="80"/>
                  </a:lnTo>
                  <a:lnTo>
                    <a:pt x="2342" y="106"/>
                  </a:lnTo>
                  <a:lnTo>
                    <a:pt x="2570" y="138"/>
                  </a:lnTo>
                  <a:lnTo>
                    <a:pt x="2808" y="174"/>
                  </a:lnTo>
                  <a:lnTo>
                    <a:pt x="3058" y="216"/>
                  </a:lnTo>
                  <a:lnTo>
                    <a:pt x="3320" y="266"/>
                  </a:lnTo>
                  <a:lnTo>
                    <a:pt x="3594" y="320"/>
                  </a:lnTo>
                  <a:lnTo>
                    <a:pt x="3880" y="380"/>
                  </a:lnTo>
                  <a:lnTo>
                    <a:pt x="4178" y="448"/>
                  </a:lnTo>
                  <a:lnTo>
                    <a:pt x="4488" y="522"/>
                  </a:lnTo>
                  <a:lnTo>
                    <a:pt x="4810" y="604"/>
                  </a:lnTo>
                  <a:lnTo>
                    <a:pt x="5144" y="694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28" name="Freeform 26"/>
            <p:cNvSpPr>
              <a:spLocks/>
            </p:cNvSpPr>
            <p:nvPr/>
          </p:nvSpPr>
          <p:spPr bwMode="hidden">
            <a:xfrm>
              <a:off x="4156075" y="4316413"/>
              <a:ext cx="4940300" cy="927100"/>
            </a:xfrm>
            <a:custGeom>
              <a:avLst/>
              <a:gdLst/>
              <a:ahLst/>
              <a:cxnLst>
                <a:cxn ang="0">
                  <a:pos x="0" y="584"/>
                </a:cxn>
                <a:cxn ang="0">
                  <a:pos x="0" y="584"/>
                </a:cxn>
                <a:cxn ang="0">
                  <a:pos x="90" y="560"/>
                </a:cxn>
                <a:cxn ang="0">
                  <a:pos x="336" y="498"/>
                </a:cxn>
                <a:cxn ang="0">
                  <a:pos x="506" y="456"/>
                </a:cxn>
                <a:cxn ang="0">
                  <a:pos x="702" y="410"/>
                </a:cxn>
                <a:cxn ang="0">
                  <a:pos x="920" y="360"/>
                </a:cxn>
                <a:cxn ang="0">
                  <a:pos x="1154" y="306"/>
                </a:cxn>
                <a:cxn ang="0">
                  <a:pos x="1402" y="254"/>
                </a:cxn>
                <a:cxn ang="0">
                  <a:pos x="1656" y="202"/>
                </a:cxn>
                <a:cxn ang="0">
                  <a:pos x="1916" y="154"/>
                </a:cxn>
                <a:cxn ang="0">
                  <a:pos x="2174" y="108"/>
                </a:cxn>
                <a:cxn ang="0">
                  <a:pos x="2302" y="88"/>
                </a:cxn>
                <a:cxn ang="0">
                  <a:pos x="2426" y="68"/>
                </a:cxn>
                <a:cxn ang="0">
                  <a:pos x="2550" y="52"/>
                </a:cxn>
                <a:cxn ang="0">
                  <a:pos x="2670" y="36"/>
                </a:cxn>
                <a:cxn ang="0">
                  <a:pos x="2788" y="24"/>
                </a:cxn>
                <a:cxn ang="0">
                  <a:pos x="2900" y="14"/>
                </a:cxn>
                <a:cxn ang="0">
                  <a:pos x="3008" y="6"/>
                </a:cxn>
                <a:cxn ang="0">
                  <a:pos x="3112" y="0"/>
                </a:cxn>
              </a:cxnLst>
              <a:rect l="0" t="0" r="r" b="b"/>
              <a:pathLst>
                <a:path w="3112" h="584">
                  <a:moveTo>
                    <a:pt x="0" y="584"/>
                  </a:moveTo>
                  <a:lnTo>
                    <a:pt x="0" y="584"/>
                  </a:lnTo>
                  <a:lnTo>
                    <a:pt x="90" y="560"/>
                  </a:lnTo>
                  <a:lnTo>
                    <a:pt x="336" y="498"/>
                  </a:lnTo>
                  <a:lnTo>
                    <a:pt x="506" y="456"/>
                  </a:lnTo>
                  <a:lnTo>
                    <a:pt x="702" y="410"/>
                  </a:lnTo>
                  <a:lnTo>
                    <a:pt x="920" y="360"/>
                  </a:lnTo>
                  <a:lnTo>
                    <a:pt x="1154" y="306"/>
                  </a:lnTo>
                  <a:lnTo>
                    <a:pt x="1402" y="254"/>
                  </a:lnTo>
                  <a:lnTo>
                    <a:pt x="1656" y="202"/>
                  </a:lnTo>
                  <a:lnTo>
                    <a:pt x="1916" y="154"/>
                  </a:lnTo>
                  <a:lnTo>
                    <a:pt x="2174" y="108"/>
                  </a:lnTo>
                  <a:lnTo>
                    <a:pt x="2302" y="88"/>
                  </a:lnTo>
                  <a:lnTo>
                    <a:pt x="2426" y="68"/>
                  </a:lnTo>
                  <a:lnTo>
                    <a:pt x="2550" y="52"/>
                  </a:lnTo>
                  <a:lnTo>
                    <a:pt x="2670" y="36"/>
                  </a:lnTo>
                  <a:lnTo>
                    <a:pt x="2788" y="24"/>
                  </a:lnTo>
                  <a:lnTo>
                    <a:pt x="2900" y="14"/>
                  </a:lnTo>
                  <a:lnTo>
                    <a:pt x="3008" y="6"/>
                  </a:lnTo>
                  <a:lnTo>
                    <a:pt x="3112" y="0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 useBgFill="1">
          <p:nvSpPr>
            <p:cNvPr id="29" name="Freeform 28"/>
            <p:cNvSpPr>
              <a:spLocks/>
            </p:cNvSpPr>
            <p:nvPr/>
          </p:nvSpPr>
          <p:spPr bwMode="hidden">
            <a:xfrm>
              <a:off x="-3905250" y="4294188"/>
              <a:ext cx="13011150" cy="1892300"/>
            </a:xfrm>
            <a:custGeom>
              <a:avLst/>
              <a:gdLst/>
              <a:ahLst/>
              <a:cxnLst>
                <a:cxn ang="0">
                  <a:pos x="8192" y="512"/>
                </a:cxn>
                <a:cxn ang="0">
                  <a:pos x="8040" y="570"/>
                </a:cxn>
                <a:cxn ang="0">
                  <a:pos x="7878" y="620"/>
                </a:cxn>
                <a:cxn ang="0">
                  <a:pos x="7706" y="666"/>
                </a:cxn>
                <a:cxn ang="0">
                  <a:pos x="7522" y="702"/>
                </a:cxn>
                <a:cxn ang="0">
                  <a:pos x="7322" y="730"/>
                </a:cxn>
                <a:cxn ang="0">
                  <a:pos x="7106" y="750"/>
                </a:cxn>
                <a:cxn ang="0">
                  <a:pos x="6872" y="762"/>
                </a:cxn>
                <a:cxn ang="0">
                  <a:pos x="6618" y="760"/>
                </a:cxn>
                <a:cxn ang="0">
                  <a:pos x="6342" y="750"/>
                </a:cxn>
                <a:cxn ang="0">
                  <a:pos x="6042" y="726"/>
                </a:cxn>
                <a:cxn ang="0">
                  <a:pos x="5716" y="690"/>
                </a:cxn>
                <a:cxn ang="0">
                  <a:pos x="5364" y="642"/>
                </a:cxn>
                <a:cxn ang="0">
                  <a:pos x="4982" y="578"/>
                </a:cxn>
                <a:cxn ang="0">
                  <a:pos x="4568" y="500"/>
                </a:cxn>
                <a:cxn ang="0">
                  <a:pos x="4122" y="406"/>
                </a:cxn>
                <a:cxn ang="0">
                  <a:pos x="3640" y="296"/>
                </a:cxn>
                <a:cxn ang="0">
                  <a:pos x="3396" y="240"/>
                </a:cxn>
                <a:cxn ang="0">
                  <a:pos x="2934" y="148"/>
                </a:cxn>
                <a:cxn ang="0">
                  <a:pos x="2512" y="82"/>
                </a:cxn>
                <a:cxn ang="0">
                  <a:pos x="2126" y="36"/>
                </a:cxn>
                <a:cxn ang="0">
                  <a:pos x="1776" y="10"/>
                </a:cxn>
                <a:cxn ang="0">
                  <a:pos x="1462" y="0"/>
                </a:cxn>
                <a:cxn ang="0">
                  <a:pos x="1182" y="4"/>
                </a:cxn>
                <a:cxn ang="0">
                  <a:pos x="934" y="20"/>
                </a:cxn>
                <a:cxn ang="0">
                  <a:pos x="716" y="44"/>
                </a:cxn>
                <a:cxn ang="0">
                  <a:pos x="530" y="74"/>
                </a:cxn>
                <a:cxn ang="0">
                  <a:pos x="374" y="108"/>
                </a:cxn>
                <a:cxn ang="0">
                  <a:pos x="248" y="144"/>
                </a:cxn>
                <a:cxn ang="0">
                  <a:pos x="148" y="176"/>
                </a:cxn>
                <a:cxn ang="0">
                  <a:pos x="48" y="216"/>
                </a:cxn>
                <a:cxn ang="0">
                  <a:pos x="0" y="240"/>
                </a:cxn>
                <a:cxn ang="0">
                  <a:pos x="8192" y="1192"/>
                </a:cxn>
                <a:cxn ang="0">
                  <a:pos x="8196" y="1186"/>
                </a:cxn>
                <a:cxn ang="0">
                  <a:pos x="8196" y="510"/>
                </a:cxn>
                <a:cxn ang="0">
                  <a:pos x="8192" y="512"/>
                </a:cxn>
              </a:cxnLst>
              <a:rect l="0" t="0" r="r" b="b"/>
              <a:pathLst>
                <a:path w="8196" h="1192">
                  <a:moveTo>
                    <a:pt x="8192" y="512"/>
                  </a:moveTo>
                  <a:lnTo>
                    <a:pt x="8192" y="512"/>
                  </a:lnTo>
                  <a:lnTo>
                    <a:pt x="8116" y="542"/>
                  </a:lnTo>
                  <a:lnTo>
                    <a:pt x="8040" y="570"/>
                  </a:lnTo>
                  <a:lnTo>
                    <a:pt x="7960" y="596"/>
                  </a:lnTo>
                  <a:lnTo>
                    <a:pt x="7878" y="620"/>
                  </a:lnTo>
                  <a:lnTo>
                    <a:pt x="7794" y="644"/>
                  </a:lnTo>
                  <a:lnTo>
                    <a:pt x="7706" y="666"/>
                  </a:lnTo>
                  <a:lnTo>
                    <a:pt x="7616" y="684"/>
                  </a:lnTo>
                  <a:lnTo>
                    <a:pt x="7522" y="702"/>
                  </a:lnTo>
                  <a:lnTo>
                    <a:pt x="7424" y="718"/>
                  </a:lnTo>
                  <a:lnTo>
                    <a:pt x="7322" y="730"/>
                  </a:lnTo>
                  <a:lnTo>
                    <a:pt x="7216" y="742"/>
                  </a:lnTo>
                  <a:lnTo>
                    <a:pt x="7106" y="750"/>
                  </a:lnTo>
                  <a:lnTo>
                    <a:pt x="6992" y="758"/>
                  </a:lnTo>
                  <a:lnTo>
                    <a:pt x="6872" y="762"/>
                  </a:lnTo>
                  <a:lnTo>
                    <a:pt x="6748" y="762"/>
                  </a:lnTo>
                  <a:lnTo>
                    <a:pt x="6618" y="760"/>
                  </a:lnTo>
                  <a:lnTo>
                    <a:pt x="6482" y="756"/>
                  </a:lnTo>
                  <a:lnTo>
                    <a:pt x="6342" y="750"/>
                  </a:lnTo>
                  <a:lnTo>
                    <a:pt x="6196" y="740"/>
                  </a:lnTo>
                  <a:lnTo>
                    <a:pt x="6042" y="726"/>
                  </a:lnTo>
                  <a:lnTo>
                    <a:pt x="5882" y="710"/>
                  </a:lnTo>
                  <a:lnTo>
                    <a:pt x="5716" y="690"/>
                  </a:lnTo>
                  <a:lnTo>
                    <a:pt x="5544" y="668"/>
                  </a:lnTo>
                  <a:lnTo>
                    <a:pt x="5364" y="642"/>
                  </a:lnTo>
                  <a:lnTo>
                    <a:pt x="5176" y="612"/>
                  </a:lnTo>
                  <a:lnTo>
                    <a:pt x="4982" y="578"/>
                  </a:lnTo>
                  <a:lnTo>
                    <a:pt x="4778" y="540"/>
                  </a:lnTo>
                  <a:lnTo>
                    <a:pt x="4568" y="500"/>
                  </a:lnTo>
                  <a:lnTo>
                    <a:pt x="4348" y="454"/>
                  </a:lnTo>
                  <a:lnTo>
                    <a:pt x="4122" y="406"/>
                  </a:lnTo>
                  <a:lnTo>
                    <a:pt x="3886" y="354"/>
                  </a:lnTo>
                  <a:lnTo>
                    <a:pt x="3640" y="296"/>
                  </a:lnTo>
                  <a:lnTo>
                    <a:pt x="3640" y="296"/>
                  </a:lnTo>
                  <a:lnTo>
                    <a:pt x="3396" y="240"/>
                  </a:lnTo>
                  <a:lnTo>
                    <a:pt x="3160" y="192"/>
                  </a:lnTo>
                  <a:lnTo>
                    <a:pt x="2934" y="148"/>
                  </a:lnTo>
                  <a:lnTo>
                    <a:pt x="2718" y="112"/>
                  </a:lnTo>
                  <a:lnTo>
                    <a:pt x="2512" y="82"/>
                  </a:lnTo>
                  <a:lnTo>
                    <a:pt x="2314" y="56"/>
                  </a:lnTo>
                  <a:lnTo>
                    <a:pt x="2126" y="36"/>
                  </a:lnTo>
                  <a:lnTo>
                    <a:pt x="1948" y="20"/>
                  </a:lnTo>
                  <a:lnTo>
                    <a:pt x="1776" y="10"/>
                  </a:lnTo>
                  <a:lnTo>
                    <a:pt x="1616" y="2"/>
                  </a:lnTo>
                  <a:lnTo>
                    <a:pt x="1462" y="0"/>
                  </a:lnTo>
                  <a:lnTo>
                    <a:pt x="1318" y="0"/>
                  </a:lnTo>
                  <a:lnTo>
                    <a:pt x="1182" y="4"/>
                  </a:lnTo>
                  <a:lnTo>
                    <a:pt x="1054" y="10"/>
                  </a:lnTo>
                  <a:lnTo>
                    <a:pt x="934" y="20"/>
                  </a:lnTo>
                  <a:lnTo>
                    <a:pt x="822" y="30"/>
                  </a:lnTo>
                  <a:lnTo>
                    <a:pt x="716" y="44"/>
                  </a:lnTo>
                  <a:lnTo>
                    <a:pt x="620" y="58"/>
                  </a:lnTo>
                  <a:lnTo>
                    <a:pt x="530" y="74"/>
                  </a:lnTo>
                  <a:lnTo>
                    <a:pt x="450" y="92"/>
                  </a:lnTo>
                  <a:lnTo>
                    <a:pt x="374" y="108"/>
                  </a:lnTo>
                  <a:lnTo>
                    <a:pt x="308" y="126"/>
                  </a:lnTo>
                  <a:lnTo>
                    <a:pt x="248" y="144"/>
                  </a:lnTo>
                  <a:lnTo>
                    <a:pt x="194" y="160"/>
                  </a:lnTo>
                  <a:lnTo>
                    <a:pt x="148" y="176"/>
                  </a:lnTo>
                  <a:lnTo>
                    <a:pt x="108" y="192"/>
                  </a:lnTo>
                  <a:lnTo>
                    <a:pt x="48" y="216"/>
                  </a:lnTo>
                  <a:lnTo>
                    <a:pt x="12" y="234"/>
                  </a:lnTo>
                  <a:lnTo>
                    <a:pt x="0" y="240"/>
                  </a:lnTo>
                  <a:lnTo>
                    <a:pt x="0" y="1192"/>
                  </a:lnTo>
                  <a:lnTo>
                    <a:pt x="8192" y="1192"/>
                  </a:lnTo>
                  <a:lnTo>
                    <a:pt x="8192" y="1192"/>
                  </a:lnTo>
                  <a:lnTo>
                    <a:pt x="8196" y="1186"/>
                  </a:lnTo>
                  <a:lnTo>
                    <a:pt x="8196" y="1186"/>
                  </a:lnTo>
                  <a:lnTo>
                    <a:pt x="8196" y="510"/>
                  </a:lnTo>
                  <a:lnTo>
                    <a:pt x="8196" y="510"/>
                  </a:lnTo>
                  <a:lnTo>
                    <a:pt x="8192" y="512"/>
                  </a:lnTo>
                  <a:lnTo>
                    <a:pt x="8192" y="512"/>
                  </a:lnTo>
                  <a:close/>
                </a:path>
              </a:pathLst>
            </a:custGeom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</p:grpSp>
      <p:sp>
        <p:nvSpPr>
          <p:cNvPr id="22" name="Title 21"/>
          <p:cNvSpPr>
            <a:spLocks noGrp="1"/>
          </p:cNvSpPr>
          <p:nvPr>
            <p:ph type="title"/>
          </p:nvPr>
        </p:nvSpPr>
        <p:spPr>
          <a:xfrm>
            <a:off x="914400" y="2286000"/>
            <a:ext cx="3352800" cy="1252728"/>
          </a:xfrm>
        </p:spPr>
        <p:txBody>
          <a:bodyPr anchor="b">
            <a:noAutofit/>
          </a:bodyPr>
          <a:lstStyle>
            <a:lvl1pPr algn="l">
              <a:defRPr sz="3200">
                <a:solidFill>
                  <a:schemeClr val="tx2"/>
                </a:solidFill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651962" y="1828800"/>
            <a:ext cx="3904076" cy="3810000"/>
          </a:xfrm>
        </p:spPr>
        <p:txBody>
          <a:bodyPr anchor="ctr"/>
          <a:lstStyle>
            <a:lvl1pPr>
              <a:buClr>
                <a:schemeClr val="bg1"/>
              </a:buClr>
              <a:defRPr sz="2200">
                <a:solidFill>
                  <a:schemeClr val="tx2"/>
                </a:solidFill>
              </a:defRPr>
            </a:lvl1pPr>
            <a:lvl2pPr>
              <a:buClr>
                <a:schemeClr val="bg1"/>
              </a:buClr>
              <a:defRPr sz="2000">
                <a:solidFill>
                  <a:schemeClr val="tx2"/>
                </a:solidFill>
              </a:defRPr>
            </a:lvl2pPr>
            <a:lvl3pPr>
              <a:buClr>
                <a:schemeClr val="bg1"/>
              </a:buClr>
              <a:defRPr sz="1800">
                <a:solidFill>
                  <a:schemeClr val="tx2"/>
                </a:solidFill>
              </a:defRPr>
            </a:lvl3pPr>
            <a:lvl4pPr>
              <a:buClr>
                <a:schemeClr val="bg1"/>
              </a:buClr>
              <a:defRPr sz="1600">
                <a:solidFill>
                  <a:schemeClr val="tx2"/>
                </a:solidFill>
              </a:defRPr>
            </a:lvl4pPr>
            <a:lvl5pPr>
              <a:buClr>
                <a:schemeClr val="bg1"/>
              </a:buClr>
              <a:defRPr sz="1600">
                <a:solidFill>
                  <a:schemeClr val="tx2"/>
                </a:solidFill>
              </a:defRPr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" name="Rounded Rectangle 14"/>
          <p:cNvSpPr/>
          <p:nvPr/>
        </p:nvSpPr>
        <p:spPr>
          <a:xfrm>
            <a:off x="228600" y="228600"/>
            <a:ext cx="8695944" cy="6035040"/>
          </a:xfrm>
          <a:prstGeom prst="roundRect">
            <a:avLst>
              <a:gd name="adj" fmla="val 1272"/>
            </a:avLst>
          </a:prstGeom>
          <a:gradFill>
            <a:gsLst>
              <a:gs pos="0">
                <a:schemeClr val="accent1">
                  <a:lumMod val="75000"/>
                </a:schemeClr>
              </a:gs>
              <a:gs pos="100000">
                <a:schemeClr val="accent1">
                  <a:lumMod val="60000"/>
                  <a:lumOff val="40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pSp>
        <p:nvGrpSpPr>
          <p:cNvPr id="9" name="Group 8"/>
          <p:cNvGrpSpPr>
            <a:grpSpLocks noChangeAspect="1"/>
          </p:cNvGrpSpPr>
          <p:nvPr/>
        </p:nvGrpSpPr>
        <p:grpSpPr bwMode="hidden">
          <a:xfrm>
            <a:off x="211665" y="5353963"/>
            <a:ext cx="8723376" cy="1331580"/>
            <a:chOff x="-3905250" y="4294188"/>
            <a:chExt cx="13011150" cy="1892300"/>
          </a:xfrm>
        </p:grpSpPr>
        <p:sp>
          <p:nvSpPr>
            <p:cNvPr id="10" name="Freeform 14"/>
            <p:cNvSpPr>
              <a:spLocks/>
            </p:cNvSpPr>
            <p:nvPr/>
          </p:nvSpPr>
          <p:spPr bwMode="hidden">
            <a:xfrm>
              <a:off x="4810125" y="4500563"/>
              <a:ext cx="4295775" cy="1016000"/>
            </a:xfrm>
            <a:custGeom>
              <a:avLst/>
              <a:gdLst/>
              <a:ahLst/>
              <a:cxnLst>
                <a:cxn ang="0">
                  <a:pos x="2700" y="0"/>
                </a:cxn>
                <a:cxn ang="0">
                  <a:pos x="2700" y="0"/>
                </a:cxn>
                <a:cxn ang="0">
                  <a:pos x="2586" y="18"/>
                </a:cxn>
                <a:cxn ang="0">
                  <a:pos x="2470" y="38"/>
                </a:cxn>
                <a:cxn ang="0">
                  <a:pos x="2352" y="60"/>
                </a:cxn>
                <a:cxn ang="0">
                  <a:pos x="2230" y="82"/>
                </a:cxn>
                <a:cxn ang="0">
                  <a:pos x="2106" y="108"/>
                </a:cxn>
                <a:cxn ang="0">
                  <a:pos x="1978" y="134"/>
                </a:cxn>
                <a:cxn ang="0">
                  <a:pos x="1848" y="164"/>
                </a:cxn>
                <a:cxn ang="0">
                  <a:pos x="1714" y="194"/>
                </a:cxn>
                <a:cxn ang="0">
                  <a:pos x="1714" y="194"/>
                </a:cxn>
                <a:cxn ang="0">
                  <a:pos x="1472" y="252"/>
                </a:cxn>
                <a:cxn ang="0">
                  <a:pos x="1236" y="304"/>
                </a:cxn>
                <a:cxn ang="0">
                  <a:pos x="1010" y="352"/>
                </a:cxn>
                <a:cxn ang="0">
                  <a:pos x="792" y="398"/>
                </a:cxn>
                <a:cxn ang="0">
                  <a:pos x="584" y="438"/>
                </a:cxn>
                <a:cxn ang="0">
                  <a:pos x="382" y="474"/>
                </a:cxn>
                <a:cxn ang="0">
                  <a:pos x="188" y="508"/>
                </a:cxn>
                <a:cxn ang="0">
                  <a:pos x="0" y="538"/>
                </a:cxn>
                <a:cxn ang="0">
                  <a:pos x="0" y="538"/>
                </a:cxn>
                <a:cxn ang="0">
                  <a:pos x="130" y="556"/>
                </a:cxn>
                <a:cxn ang="0">
                  <a:pos x="254" y="572"/>
                </a:cxn>
                <a:cxn ang="0">
                  <a:pos x="374" y="586"/>
                </a:cxn>
                <a:cxn ang="0">
                  <a:pos x="492" y="598"/>
                </a:cxn>
                <a:cxn ang="0">
                  <a:pos x="606" y="610"/>
                </a:cxn>
                <a:cxn ang="0">
                  <a:pos x="716" y="618"/>
                </a:cxn>
                <a:cxn ang="0">
                  <a:pos x="822" y="626"/>
                </a:cxn>
                <a:cxn ang="0">
                  <a:pos x="926" y="632"/>
                </a:cxn>
                <a:cxn ang="0">
                  <a:pos x="1028" y="636"/>
                </a:cxn>
                <a:cxn ang="0">
                  <a:pos x="1126" y="638"/>
                </a:cxn>
                <a:cxn ang="0">
                  <a:pos x="1220" y="640"/>
                </a:cxn>
                <a:cxn ang="0">
                  <a:pos x="1312" y="640"/>
                </a:cxn>
                <a:cxn ang="0">
                  <a:pos x="1402" y="638"/>
                </a:cxn>
                <a:cxn ang="0">
                  <a:pos x="1490" y="636"/>
                </a:cxn>
                <a:cxn ang="0">
                  <a:pos x="1574" y="632"/>
                </a:cxn>
                <a:cxn ang="0">
                  <a:pos x="1656" y="626"/>
                </a:cxn>
                <a:cxn ang="0">
                  <a:pos x="1734" y="620"/>
                </a:cxn>
                <a:cxn ang="0">
                  <a:pos x="1812" y="612"/>
                </a:cxn>
                <a:cxn ang="0">
                  <a:pos x="1886" y="602"/>
                </a:cxn>
                <a:cxn ang="0">
                  <a:pos x="1960" y="592"/>
                </a:cxn>
                <a:cxn ang="0">
                  <a:pos x="2030" y="580"/>
                </a:cxn>
                <a:cxn ang="0">
                  <a:pos x="2100" y="568"/>
                </a:cxn>
                <a:cxn ang="0">
                  <a:pos x="2166" y="554"/>
                </a:cxn>
                <a:cxn ang="0">
                  <a:pos x="2232" y="540"/>
                </a:cxn>
                <a:cxn ang="0">
                  <a:pos x="2296" y="524"/>
                </a:cxn>
                <a:cxn ang="0">
                  <a:pos x="2358" y="508"/>
                </a:cxn>
                <a:cxn ang="0">
                  <a:pos x="2418" y="490"/>
                </a:cxn>
                <a:cxn ang="0">
                  <a:pos x="2478" y="472"/>
                </a:cxn>
                <a:cxn ang="0">
                  <a:pos x="2592" y="432"/>
                </a:cxn>
                <a:cxn ang="0">
                  <a:pos x="2702" y="390"/>
                </a:cxn>
                <a:cxn ang="0">
                  <a:pos x="2702" y="390"/>
                </a:cxn>
                <a:cxn ang="0">
                  <a:pos x="2706" y="388"/>
                </a:cxn>
                <a:cxn ang="0">
                  <a:pos x="2706" y="388"/>
                </a:cxn>
                <a:cxn ang="0">
                  <a:pos x="2706" y="0"/>
                </a:cxn>
                <a:cxn ang="0">
                  <a:pos x="2706" y="0"/>
                </a:cxn>
                <a:cxn ang="0">
                  <a:pos x="2700" y="0"/>
                </a:cxn>
                <a:cxn ang="0">
                  <a:pos x="2700" y="0"/>
                </a:cxn>
              </a:cxnLst>
              <a:rect l="0" t="0" r="r" b="b"/>
              <a:pathLst>
                <a:path w="2706" h="640">
                  <a:moveTo>
                    <a:pt x="2700" y="0"/>
                  </a:moveTo>
                  <a:lnTo>
                    <a:pt x="2700" y="0"/>
                  </a:lnTo>
                  <a:lnTo>
                    <a:pt x="2586" y="18"/>
                  </a:lnTo>
                  <a:lnTo>
                    <a:pt x="2470" y="38"/>
                  </a:lnTo>
                  <a:lnTo>
                    <a:pt x="2352" y="60"/>
                  </a:lnTo>
                  <a:lnTo>
                    <a:pt x="2230" y="82"/>
                  </a:lnTo>
                  <a:lnTo>
                    <a:pt x="2106" y="108"/>
                  </a:lnTo>
                  <a:lnTo>
                    <a:pt x="1978" y="134"/>
                  </a:lnTo>
                  <a:lnTo>
                    <a:pt x="1848" y="164"/>
                  </a:lnTo>
                  <a:lnTo>
                    <a:pt x="1714" y="194"/>
                  </a:lnTo>
                  <a:lnTo>
                    <a:pt x="1714" y="194"/>
                  </a:lnTo>
                  <a:lnTo>
                    <a:pt x="1472" y="252"/>
                  </a:lnTo>
                  <a:lnTo>
                    <a:pt x="1236" y="304"/>
                  </a:lnTo>
                  <a:lnTo>
                    <a:pt x="1010" y="352"/>
                  </a:lnTo>
                  <a:lnTo>
                    <a:pt x="792" y="398"/>
                  </a:lnTo>
                  <a:lnTo>
                    <a:pt x="584" y="438"/>
                  </a:lnTo>
                  <a:lnTo>
                    <a:pt x="382" y="474"/>
                  </a:lnTo>
                  <a:lnTo>
                    <a:pt x="188" y="508"/>
                  </a:lnTo>
                  <a:lnTo>
                    <a:pt x="0" y="538"/>
                  </a:lnTo>
                  <a:lnTo>
                    <a:pt x="0" y="538"/>
                  </a:lnTo>
                  <a:lnTo>
                    <a:pt x="130" y="556"/>
                  </a:lnTo>
                  <a:lnTo>
                    <a:pt x="254" y="572"/>
                  </a:lnTo>
                  <a:lnTo>
                    <a:pt x="374" y="586"/>
                  </a:lnTo>
                  <a:lnTo>
                    <a:pt x="492" y="598"/>
                  </a:lnTo>
                  <a:lnTo>
                    <a:pt x="606" y="610"/>
                  </a:lnTo>
                  <a:lnTo>
                    <a:pt x="716" y="618"/>
                  </a:lnTo>
                  <a:lnTo>
                    <a:pt x="822" y="626"/>
                  </a:lnTo>
                  <a:lnTo>
                    <a:pt x="926" y="632"/>
                  </a:lnTo>
                  <a:lnTo>
                    <a:pt x="1028" y="636"/>
                  </a:lnTo>
                  <a:lnTo>
                    <a:pt x="1126" y="638"/>
                  </a:lnTo>
                  <a:lnTo>
                    <a:pt x="1220" y="640"/>
                  </a:lnTo>
                  <a:lnTo>
                    <a:pt x="1312" y="640"/>
                  </a:lnTo>
                  <a:lnTo>
                    <a:pt x="1402" y="638"/>
                  </a:lnTo>
                  <a:lnTo>
                    <a:pt x="1490" y="636"/>
                  </a:lnTo>
                  <a:lnTo>
                    <a:pt x="1574" y="632"/>
                  </a:lnTo>
                  <a:lnTo>
                    <a:pt x="1656" y="626"/>
                  </a:lnTo>
                  <a:lnTo>
                    <a:pt x="1734" y="620"/>
                  </a:lnTo>
                  <a:lnTo>
                    <a:pt x="1812" y="612"/>
                  </a:lnTo>
                  <a:lnTo>
                    <a:pt x="1886" y="602"/>
                  </a:lnTo>
                  <a:lnTo>
                    <a:pt x="1960" y="592"/>
                  </a:lnTo>
                  <a:lnTo>
                    <a:pt x="2030" y="580"/>
                  </a:lnTo>
                  <a:lnTo>
                    <a:pt x="2100" y="568"/>
                  </a:lnTo>
                  <a:lnTo>
                    <a:pt x="2166" y="554"/>
                  </a:lnTo>
                  <a:lnTo>
                    <a:pt x="2232" y="540"/>
                  </a:lnTo>
                  <a:lnTo>
                    <a:pt x="2296" y="524"/>
                  </a:lnTo>
                  <a:lnTo>
                    <a:pt x="2358" y="508"/>
                  </a:lnTo>
                  <a:lnTo>
                    <a:pt x="2418" y="490"/>
                  </a:lnTo>
                  <a:lnTo>
                    <a:pt x="2478" y="472"/>
                  </a:lnTo>
                  <a:lnTo>
                    <a:pt x="2592" y="432"/>
                  </a:lnTo>
                  <a:lnTo>
                    <a:pt x="2702" y="390"/>
                  </a:lnTo>
                  <a:lnTo>
                    <a:pt x="2702" y="390"/>
                  </a:lnTo>
                  <a:lnTo>
                    <a:pt x="2706" y="388"/>
                  </a:lnTo>
                  <a:lnTo>
                    <a:pt x="2706" y="388"/>
                  </a:lnTo>
                  <a:lnTo>
                    <a:pt x="2706" y="0"/>
                  </a:lnTo>
                  <a:lnTo>
                    <a:pt x="2706" y="0"/>
                  </a:lnTo>
                  <a:lnTo>
                    <a:pt x="2700" y="0"/>
                  </a:lnTo>
                  <a:lnTo>
                    <a:pt x="2700" y="0"/>
                  </a:lnTo>
                  <a:close/>
                </a:path>
              </a:pathLst>
            </a:custGeom>
            <a:solidFill>
              <a:schemeClr val="bg2">
                <a:alpha val="29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1" name="Freeform 18"/>
            <p:cNvSpPr>
              <a:spLocks/>
            </p:cNvSpPr>
            <p:nvPr/>
          </p:nvSpPr>
          <p:spPr bwMode="hidden">
            <a:xfrm>
              <a:off x="-309563" y="4318000"/>
              <a:ext cx="8280401" cy="1209675"/>
            </a:xfrm>
            <a:custGeom>
              <a:avLst/>
              <a:gdLst/>
              <a:ahLst/>
              <a:cxnLst>
                <a:cxn ang="0">
                  <a:pos x="5216" y="714"/>
                </a:cxn>
                <a:cxn ang="0">
                  <a:pos x="4984" y="686"/>
                </a:cxn>
                <a:cxn ang="0">
                  <a:pos x="4478" y="610"/>
                </a:cxn>
                <a:cxn ang="0">
                  <a:pos x="3914" y="508"/>
                </a:cxn>
                <a:cxn ang="0">
                  <a:pos x="3286" y="374"/>
                </a:cxn>
                <a:cxn ang="0">
                  <a:pos x="2946" y="296"/>
                </a:cxn>
                <a:cxn ang="0">
                  <a:pos x="2682" y="236"/>
                </a:cxn>
                <a:cxn ang="0">
                  <a:pos x="2430" y="184"/>
                </a:cxn>
                <a:cxn ang="0">
                  <a:pos x="2190" y="140"/>
                </a:cxn>
                <a:cxn ang="0">
                  <a:pos x="1960" y="102"/>
                </a:cxn>
                <a:cxn ang="0">
                  <a:pos x="1740" y="72"/>
                </a:cxn>
                <a:cxn ang="0">
                  <a:pos x="1334" y="28"/>
                </a:cxn>
                <a:cxn ang="0">
                  <a:pos x="970" y="4"/>
                </a:cxn>
                <a:cxn ang="0">
                  <a:pos x="644" y="0"/>
                </a:cxn>
                <a:cxn ang="0">
                  <a:pos x="358" y="10"/>
                </a:cxn>
                <a:cxn ang="0">
                  <a:pos x="110" y="32"/>
                </a:cxn>
                <a:cxn ang="0">
                  <a:pos x="0" y="48"/>
                </a:cxn>
                <a:cxn ang="0">
                  <a:pos x="314" y="86"/>
                </a:cxn>
                <a:cxn ang="0">
                  <a:pos x="652" y="140"/>
                </a:cxn>
                <a:cxn ang="0">
                  <a:pos x="1014" y="210"/>
                </a:cxn>
                <a:cxn ang="0">
                  <a:pos x="1402" y="296"/>
                </a:cxn>
                <a:cxn ang="0">
                  <a:pos x="1756" y="378"/>
                </a:cxn>
                <a:cxn ang="0">
                  <a:pos x="2408" y="516"/>
                </a:cxn>
                <a:cxn ang="0">
                  <a:pos x="2708" y="572"/>
                </a:cxn>
                <a:cxn ang="0">
                  <a:pos x="2992" y="620"/>
                </a:cxn>
                <a:cxn ang="0">
                  <a:pos x="3260" y="662"/>
                </a:cxn>
                <a:cxn ang="0">
                  <a:pos x="3512" y="694"/>
                </a:cxn>
                <a:cxn ang="0">
                  <a:pos x="3750" y="722"/>
                </a:cxn>
                <a:cxn ang="0">
                  <a:pos x="3974" y="740"/>
                </a:cxn>
                <a:cxn ang="0">
                  <a:pos x="4184" y="754"/>
                </a:cxn>
                <a:cxn ang="0">
                  <a:pos x="4384" y="762"/>
                </a:cxn>
                <a:cxn ang="0">
                  <a:pos x="4570" y="762"/>
                </a:cxn>
                <a:cxn ang="0">
                  <a:pos x="4746" y="758"/>
                </a:cxn>
                <a:cxn ang="0">
                  <a:pos x="4912" y="748"/>
                </a:cxn>
                <a:cxn ang="0">
                  <a:pos x="5068" y="732"/>
                </a:cxn>
                <a:cxn ang="0">
                  <a:pos x="5216" y="714"/>
                </a:cxn>
              </a:cxnLst>
              <a:rect l="0" t="0" r="r" b="b"/>
              <a:pathLst>
                <a:path w="5216" h="762">
                  <a:moveTo>
                    <a:pt x="5216" y="714"/>
                  </a:moveTo>
                  <a:lnTo>
                    <a:pt x="5216" y="714"/>
                  </a:lnTo>
                  <a:lnTo>
                    <a:pt x="5102" y="700"/>
                  </a:lnTo>
                  <a:lnTo>
                    <a:pt x="4984" y="686"/>
                  </a:lnTo>
                  <a:lnTo>
                    <a:pt x="4738" y="652"/>
                  </a:lnTo>
                  <a:lnTo>
                    <a:pt x="4478" y="610"/>
                  </a:lnTo>
                  <a:lnTo>
                    <a:pt x="4204" y="564"/>
                  </a:lnTo>
                  <a:lnTo>
                    <a:pt x="3914" y="508"/>
                  </a:lnTo>
                  <a:lnTo>
                    <a:pt x="3608" y="446"/>
                  </a:lnTo>
                  <a:lnTo>
                    <a:pt x="3286" y="374"/>
                  </a:lnTo>
                  <a:lnTo>
                    <a:pt x="2946" y="296"/>
                  </a:lnTo>
                  <a:lnTo>
                    <a:pt x="2946" y="296"/>
                  </a:lnTo>
                  <a:lnTo>
                    <a:pt x="2812" y="266"/>
                  </a:lnTo>
                  <a:lnTo>
                    <a:pt x="2682" y="236"/>
                  </a:lnTo>
                  <a:lnTo>
                    <a:pt x="2556" y="210"/>
                  </a:lnTo>
                  <a:lnTo>
                    <a:pt x="2430" y="184"/>
                  </a:lnTo>
                  <a:lnTo>
                    <a:pt x="2308" y="162"/>
                  </a:lnTo>
                  <a:lnTo>
                    <a:pt x="2190" y="140"/>
                  </a:lnTo>
                  <a:lnTo>
                    <a:pt x="2074" y="120"/>
                  </a:lnTo>
                  <a:lnTo>
                    <a:pt x="1960" y="102"/>
                  </a:lnTo>
                  <a:lnTo>
                    <a:pt x="1850" y="86"/>
                  </a:lnTo>
                  <a:lnTo>
                    <a:pt x="1740" y="72"/>
                  </a:lnTo>
                  <a:lnTo>
                    <a:pt x="1532" y="46"/>
                  </a:lnTo>
                  <a:lnTo>
                    <a:pt x="1334" y="28"/>
                  </a:lnTo>
                  <a:lnTo>
                    <a:pt x="1148" y="14"/>
                  </a:lnTo>
                  <a:lnTo>
                    <a:pt x="970" y="4"/>
                  </a:lnTo>
                  <a:lnTo>
                    <a:pt x="802" y="0"/>
                  </a:lnTo>
                  <a:lnTo>
                    <a:pt x="644" y="0"/>
                  </a:lnTo>
                  <a:lnTo>
                    <a:pt x="496" y="4"/>
                  </a:lnTo>
                  <a:lnTo>
                    <a:pt x="358" y="10"/>
                  </a:lnTo>
                  <a:lnTo>
                    <a:pt x="230" y="20"/>
                  </a:lnTo>
                  <a:lnTo>
                    <a:pt x="110" y="32"/>
                  </a:lnTo>
                  <a:lnTo>
                    <a:pt x="0" y="48"/>
                  </a:lnTo>
                  <a:lnTo>
                    <a:pt x="0" y="48"/>
                  </a:lnTo>
                  <a:lnTo>
                    <a:pt x="154" y="66"/>
                  </a:lnTo>
                  <a:lnTo>
                    <a:pt x="314" y="86"/>
                  </a:lnTo>
                  <a:lnTo>
                    <a:pt x="480" y="112"/>
                  </a:lnTo>
                  <a:lnTo>
                    <a:pt x="652" y="140"/>
                  </a:lnTo>
                  <a:lnTo>
                    <a:pt x="830" y="174"/>
                  </a:lnTo>
                  <a:lnTo>
                    <a:pt x="1014" y="210"/>
                  </a:lnTo>
                  <a:lnTo>
                    <a:pt x="1206" y="250"/>
                  </a:lnTo>
                  <a:lnTo>
                    <a:pt x="1402" y="296"/>
                  </a:lnTo>
                  <a:lnTo>
                    <a:pt x="1402" y="296"/>
                  </a:lnTo>
                  <a:lnTo>
                    <a:pt x="1756" y="378"/>
                  </a:lnTo>
                  <a:lnTo>
                    <a:pt x="2092" y="450"/>
                  </a:lnTo>
                  <a:lnTo>
                    <a:pt x="2408" y="516"/>
                  </a:lnTo>
                  <a:lnTo>
                    <a:pt x="2562" y="544"/>
                  </a:lnTo>
                  <a:lnTo>
                    <a:pt x="2708" y="572"/>
                  </a:lnTo>
                  <a:lnTo>
                    <a:pt x="2852" y="598"/>
                  </a:lnTo>
                  <a:lnTo>
                    <a:pt x="2992" y="620"/>
                  </a:lnTo>
                  <a:lnTo>
                    <a:pt x="3128" y="642"/>
                  </a:lnTo>
                  <a:lnTo>
                    <a:pt x="3260" y="662"/>
                  </a:lnTo>
                  <a:lnTo>
                    <a:pt x="3388" y="678"/>
                  </a:lnTo>
                  <a:lnTo>
                    <a:pt x="3512" y="694"/>
                  </a:lnTo>
                  <a:lnTo>
                    <a:pt x="3632" y="708"/>
                  </a:lnTo>
                  <a:lnTo>
                    <a:pt x="3750" y="722"/>
                  </a:lnTo>
                  <a:lnTo>
                    <a:pt x="3864" y="732"/>
                  </a:lnTo>
                  <a:lnTo>
                    <a:pt x="3974" y="740"/>
                  </a:lnTo>
                  <a:lnTo>
                    <a:pt x="4080" y="748"/>
                  </a:lnTo>
                  <a:lnTo>
                    <a:pt x="4184" y="754"/>
                  </a:lnTo>
                  <a:lnTo>
                    <a:pt x="4286" y="758"/>
                  </a:lnTo>
                  <a:lnTo>
                    <a:pt x="4384" y="762"/>
                  </a:lnTo>
                  <a:lnTo>
                    <a:pt x="4478" y="762"/>
                  </a:lnTo>
                  <a:lnTo>
                    <a:pt x="4570" y="762"/>
                  </a:lnTo>
                  <a:lnTo>
                    <a:pt x="4660" y="760"/>
                  </a:lnTo>
                  <a:lnTo>
                    <a:pt x="4746" y="758"/>
                  </a:lnTo>
                  <a:lnTo>
                    <a:pt x="4830" y="754"/>
                  </a:lnTo>
                  <a:lnTo>
                    <a:pt x="4912" y="748"/>
                  </a:lnTo>
                  <a:lnTo>
                    <a:pt x="4992" y="740"/>
                  </a:lnTo>
                  <a:lnTo>
                    <a:pt x="5068" y="732"/>
                  </a:lnTo>
                  <a:lnTo>
                    <a:pt x="5144" y="724"/>
                  </a:lnTo>
                  <a:lnTo>
                    <a:pt x="5216" y="714"/>
                  </a:lnTo>
                  <a:lnTo>
                    <a:pt x="5216" y="714"/>
                  </a:lnTo>
                  <a:close/>
                </a:path>
              </a:pathLst>
            </a:custGeom>
            <a:solidFill>
              <a:schemeClr val="bg2">
                <a:alpha val="40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2" name="Freeform 22"/>
            <p:cNvSpPr>
              <a:spLocks/>
            </p:cNvSpPr>
            <p:nvPr/>
          </p:nvSpPr>
          <p:spPr bwMode="hidden">
            <a:xfrm>
              <a:off x="3175" y="4335463"/>
              <a:ext cx="8166100" cy="1101725"/>
            </a:xfrm>
            <a:custGeom>
              <a:avLst/>
              <a:gdLst/>
              <a:ahLst/>
              <a:cxnLst>
                <a:cxn ang="0">
                  <a:pos x="0" y="70"/>
                </a:cxn>
                <a:cxn ang="0">
                  <a:pos x="0" y="70"/>
                </a:cxn>
                <a:cxn ang="0">
                  <a:pos x="18" y="66"/>
                </a:cxn>
                <a:cxn ang="0">
                  <a:pos x="72" y="56"/>
                </a:cxn>
                <a:cxn ang="0">
                  <a:pos x="164" y="42"/>
                </a:cxn>
                <a:cxn ang="0">
                  <a:pos x="224" y="34"/>
                </a:cxn>
                <a:cxn ang="0">
                  <a:pos x="294" y="26"/>
                </a:cxn>
                <a:cxn ang="0">
                  <a:pos x="372" y="20"/>
                </a:cxn>
                <a:cxn ang="0">
                  <a:pos x="462" y="14"/>
                </a:cxn>
                <a:cxn ang="0">
                  <a:pos x="560" y="8"/>
                </a:cxn>
                <a:cxn ang="0">
                  <a:pos x="670" y="4"/>
                </a:cxn>
                <a:cxn ang="0">
                  <a:pos x="790" y="2"/>
                </a:cxn>
                <a:cxn ang="0">
                  <a:pos x="920" y="0"/>
                </a:cxn>
                <a:cxn ang="0">
                  <a:pos x="1060" y="2"/>
                </a:cxn>
                <a:cxn ang="0">
                  <a:pos x="1210" y="6"/>
                </a:cxn>
                <a:cxn ang="0">
                  <a:pos x="1372" y="14"/>
                </a:cxn>
                <a:cxn ang="0">
                  <a:pos x="1544" y="24"/>
                </a:cxn>
                <a:cxn ang="0">
                  <a:pos x="1726" y="40"/>
                </a:cxn>
                <a:cxn ang="0">
                  <a:pos x="1920" y="58"/>
                </a:cxn>
                <a:cxn ang="0">
                  <a:pos x="2126" y="80"/>
                </a:cxn>
                <a:cxn ang="0">
                  <a:pos x="2342" y="106"/>
                </a:cxn>
                <a:cxn ang="0">
                  <a:pos x="2570" y="138"/>
                </a:cxn>
                <a:cxn ang="0">
                  <a:pos x="2808" y="174"/>
                </a:cxn>
                <a:cxn ang="0">
                  <a:pos x="3058" y="216"/>
                </a:cxn>
                <a:cxn ang="0">
                  <a:pos x="3320" y="266"/>
                </a:cxn>
                <a:cxn ang="0">
                  <a:pos x="3594" y="320"/>
                </a:cxn>
                <a:cxn ang="0">
                  <a:pos x="3880" y="380"/>
                </a:cxn>
                <a:cxn ang="0">
                  <a:pos x="4178" y="448"/>
                </a:cxn>
                <a:cxn ang="0">
                  <a:pos x="4488" y="522"/>
                </a:cxn>
                <a:cxn ang="0">
                  <a:pos x="4810" y="604"/>
                </a:cxn>
                <a:cxn ang="0">
                  <a:pos x="5144" y="694"/>
                </a:cxn>
              </a:cxnLst>
              <a:rect l="0" t="0" r="r" b="b"/>
              <a:pathLst>
                <a:path w="5144" h="694">
                  <a:moveTo>
                    <a:pt x="0" y="70"/>
                  </a:moveTo>
                  <a:lnTo>
                    <a:pt x="0" y="70"/>
                  </a:lnTo>
                  <a:lnTo>
                    <a:pt x="18" y="66"/>
                  </a:lnTo>
                  <a:lnTo>
                    <a:pt x="72" y="56"/>
                  </a:lnTo>
                  <a:lnTo>
                    <a:pt x="164" y="42"/>
                  </a:lnTo>
                  <a:lnTo>
                    <a:pt x="224" y="34"/>
                  </a:lnTo>
                  <a:lnTo>
                    <a:pt x="294" y="26"/>
                  </a:lnTo>
                  <a:lnTo>
                    <a:pt x="372" y="20"/>
                  </a:lnTo>
                  <a:lnTo>
                    <a:pt x="462" y="14"/>
                  </a:lnTo>
                  <a:lnTo>
                    <a:pt x="560" y="8"/>
                  </a:lnTo>
                  <a:lnTo>
                    <a:pt x="670" y="4"/>
                  </a:lnTo>
                  <a:lnTo>
                    <a:pt x="790" y="2"/>
                  </a:lnTo>
                  <a:lnTo>
                    <a:pt x="920" y="0"/>
                  </a:lnTo>
                  <a:lnTo>
                    <a:pt x="1060" y="2"/>
                  </a:lnTo>
                  <a:lnTo>
                    <a:pt x="1210" y="6"/>
                  </a:lnTo>
                  <a:lnTo>
                    <a:pt x="1372" y="14"/>
                  </a:lnTo>
                  <a:lnTo>
                    <a:pt x="1544" y="24"/>
                  </a:lnTo>
                  <a:lnTo>
                    <a:pt x="1726" y="40"/>
                  </a:lnTo>
                  <a:lnTo>
                    <a:pt x="1920" y="58"/>
                  </a:lnTo>
                  <a:lnTo>
                    <a:pt x="2126" y="80"/>
                  </a:lnTo>
                  <a:lnTo>
                    <a:pt x="2342" y="106"/>
                  </a:lnTo>
                  <a:lnTo>
                    <a:pt x="2570" y="138"/>
                  </a:lnTo>
                  <a:lnTo>
                    <a:pt x="2808" y="174"/>
                  </a:lnTo>
                  <a:lnTo>
                    <a:pt x="3058" y="216"/>
                  </a:lnTo>
                  <a:lnTo>
                    <a:pt x="3320" y="266"/>
                  </a:lnTo>
                  <a:lnTo>
                    <a:pt x="3594" y="320"/>
                  </a:lnTo>
                  <a:lnTo>
                    <a:pt x="3880" y="380"/>
                  </a:lnTo>
                  <a:lnTo>
                    <a:pt x="4178" y="448"/>
                  </a:lnTo>
                  <a:lnTo>
                    <a:pt x="4488" y="522"/>
                  </a:lnTo>
                  <a:lnTo>
                    <a:pt x="4810" y="604"/>
                  </a:lnTo>
                  <a:lnTo>
                    <a:pt x="5144" y="694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3" name="Freeform 26"/>
            <p:cNvSpPr>
              <a:spLocks/>
            </p:cNvSpPr>
            <p:nvPr/>
          </p:nvSpPr>
          <p:spPr bwMode="hidden">
            <a:xfrm>
              <a:off x="4156075" y="4316413"/>
              <a:ext cx="4940300" cy="927100"/>
            </a:xfrm>
            <a:custGeom>
              <a:avLst/>
              <a:gdLst/>
              <a:ahLst/>
              <a:cxnLst>
                <a:cxn ang="0">
                  <a:pos x="0" y="584"/>
                </a:cxn>
                <a:cxn ang="0">
                  <a:pos x="0" y="584"/>
                </a:cxn>
                <a:cxn ang="0">
                  <a:pos x="90" y="560"/>
                </a:cxn>
                <a:cxn ang="0">
                  <a:pos x="336" y="498"/>
                </a:cxn>
                <a:cxn ang="0">
                  <a:pos x="506" y="456"/>
                </a:cxn>
                <a:cxn ang="0">
                  <a:pos x="702" y="410"/>
                </a:cxn>
                <a:cxn ang="0">
                  <a:pos x="920" y="360"/>
                </a:cxn>
                <a:cxn ang="0">
                  <a:pos x="1154" y="306"/>
                </a:cxn>
                <a:cxn ang="0">
                  <a:pos x="1402" y="254"/>
                </a:cxn>
                <a:cxn ang="0">
                  <a:pos x="1656" y="202"/>
                </a:cxn>
                <a:cxn ang="0">
                  <a:pos x="1916" y="154"/>
                </a:cxn>
                <a:cxn ang="0">
                  <a:pos x="2174" y="108"/>
                </a:cxn>
                <a:cxn ang="0">
                  <a:pos x="2302" y="88"/>
                </a:cxn>
                <a:cxn ang="0">
                  <a:pos x="2426" y="68"/>
                </a:cxn>
                <a:cxn ang="0">
                  <a:pos x="2550" y="52"/>
                </a:cxn>
                <a:cxn ang="0">
                  <a:pos x="2670" y="36"/>
                </a:cxn>
                <a:cxn ang="0">
                  <a:pos x="2788" y="24"/>
                </a:cxn>
                <a:cxn ang="0">
                  <a:pos x="2900" y="14"/>
                </a:cxn>
                <a:cxn ang="0">
                  <a:pos x="3008" y="6"/>
                </a:cxn>
                <a:cxn ang="0">
                  <a:pos x="3112" y="0"/>
                </a:cxn>
              </a:cxnLst>
              <a:rect l="0" t="0" r="r" b="b"/>
              <a:pathLst>
                <a:path w="3112" h="584">
                  <a:moveTo>
                    <a:pt x="0" y="584"/>
                  </a:moveTo>
                  <a:lnTo>
                    <a:pt x="0" y="584"/>
                  </a:lnTo>
                  <a:lnTo>
                    <a:pt x="90" y="560"/>
                  </a:lnTo>
                  <a:lnTo>
                    <a:pt x="336" y="498"/>
                  </a:lnTo>
                  <a:lnTo>
                    <a:pt x="506" y="456"/>
                  </a:lnTo>
                  <a:lnTo>
                    <a:pt x="702" y="410"/>
                  </a:lnTo>
                  <a:lnTo>
                    <a:pt x="920" y="360"/>
                  </a:lnTo>
                  <a:lnTo>
                    <a:pt x="1154" y="306"/>
                  </a:lnTo>
                  <a:lnTo>
                    <a:pt x="1402" y="254"/>
                  </a:lnTo>
                  <a:lnTo>
                    <a:pt x="1656" y="202"/>
                  </a:lnTo>
                  <a:lnTo>
                    <a:pt x="1916" y="154"/>
                  </a:lnTo>
                  <a:lnTo>
                    <a:pt x="2174" y="108"/>
                  </a:lnTo>
                  <a:lnTo>
                    <a:pt x="2302" y="88"/>
                  </a:lnTo>
                  <a:lnTo>
                    <a:pt x="2426" y="68"/>
                  </a:lnTo>
                  <a:lnTo>
                    <a:pt x="2550" y="52"/>
                  </a:lnTo>
                  <a:lnTo>
                    <a:pt x="2670" y="36"/>
                  </a:lnTo>
                  <a:lnTo>
                    <a:pt x="2788" y="24"/>
                  </a:lnTo>
                  <a:lnTo>
                    <a:pt x="2900" y="14"/>
                  </a:lnTo>
                  <a:lnTo>
                    <a:pt x="3008" y="6"/>
                  </a:lnTo>
                  <a:lnTo>
                    <a:pt x="3112" y="0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 useBgFill="1">
          <p:nvSpPr>
            <p:cNvPr id="14" name="Freeform 10"/>
            <p:cNvSpPr>
              <a:spLocks/>
            </p:cNvSpPr>
            <p:nvPr/>
          </p:nvSpPr>
          <p:spPr bwMode="hidden">
            <a:xfrm>
              <a:off x="-3905250" y="4294188"/>
              <a:ext cx="13011150" cy="1892300"/>
            </a:xfrm>
            <a:custGeom>
              <a:avLst/>
              <a:gdLst/>
              <a:ahLst/>
              <a:cxnLst>
                <a:cxn ang="0">
                  <a:pos x="8192" y="512"/>
                </a:cxn>
                <a:cxn ang="0">
                  <a:pos x="8040" y="570"/>
                </a:cxn>
                <a:cxn ang="0">
                  <a:pos x="7878" y="620"/>
                </a:cxn>
                <a:cxn ang="0">
                  <a:pos x="7706" y="666"/>
                </a:cxn>
                <a:cxn ang="0">
                  <a:pos x="7522" y="702"/>
                </a:cxn>
                <a:cxn ang="0">
                  <a:pos x="7322" y="730"/>
                </a:cxn>
                <a:cxn ang="0">
                  <a:pos x="7106" y="750"/>
                </a:cxn>
                <a:cxn ang="0">
                  <a:pos x="6872" y="762"/>
                </a:cxn>
                <a:cxn ang="0">
                  <a:pos x="6618" y="760"/>
                </a:cxn>
                <a:cxn ang="0">
                  <a:pos x="6342" y="750"/>
                </a:cxn>
                <a:cxn ang="0">
                  <a:pos x="6042" y="726"/>
                </a:cxn>
                <a:cxn ang="0">
                  <a:pos x="5716" y="690"/>
                </a:cxn>
                <a:cxn ang="0">
                  <a:pos x="5364" y="642"/>
                </a:cxn>
                <a:cxn ang="0">
                  <a:pos x="4982" y="578"/>
                </a:cxn>
                <a:cxn ang="0">
                  <a:pos x="4568" y="500"/>
                </a:cxn>
                <a:cxn ang="0">
                  <a:pos x="4122" y="406"/>
                </a:cxn>
                <a:cxn ang="0">
                  <a:pos x="3640" y="296"/>
                </a:cxn>
                <a:cxn ang="0">
                  <a:pos x="3396" y="240"/>
                </a:cxn>
                <a:cxn ang="0">
                  <a:pos x="2934" y="148"/>
                </a:cxn>
                <a:cxn ang="0">
                  <a:pos x="2512" y="82"/>
                </a:cxn>
                <a:cxn ang="0">
                  <a:pos x="2126" y="36"/>
                </a:cxn>
                <a:cxn ang="0">
                  <a:pos x="1776" y="10"/>
                </a:cxn>
                <a:cxn ang="0">
                  <a:pos x="1462" y="0"/>
                </a:cxn>
                <a:cxn ang="0">
                  <a:pos x="1182" y="4"/>
                </a:cxn>
                <a:cxn ang="0">
                  <a:pos x="934" y="20"/>
                </a:cxn>
                <a:cxn ang="0">
                  <a:pos x="716" y="44"/>
                </a:cxn>
                <a:cxn ang="0">
                  <a:pos x="530" y="74"/>
                </a:cxn>
                <a:cxn ang="0">
                  <a:pos x="374" y="108"/>
                </a:cxn>
                <a:cxn ang="0">
                  <a:pos x="248" y="144"/>
                </a:cxn>
                <a:cxn ang="0">
                  <a:pos x="148" y="176"/>
                </a:cxn>
                <a:cxn ang="0">
                  <a:pos x="48" y="216"/>
                </a:cxn>
                <a:cxn ang="0">
                  <a:pos x="0" y="240"/>
                </a:cxn>
                <a:cxn ang="0">
                  <a:pos x="8192" y="1192"/>
                </a:cxn>
                <a:cxn ang="0">
                  <a:pos x="8196" y="1186"/>
                </a:cxn>
                <a:cxn ang="0">
                  <a:pos x="8196" y="510"/>
                </a:cxn>
                <a:cxn ang="0">
                  <a:pos x="8192" y="512"/>
                </a:cxn>
              </a:cxnLst>
              <a:rect l="0" t="0" r="r" b="b"/>
              <a:pathLst>
                <a:path w="8196" h="1192">
                  <a:moveTo>
                    <a:pt x="8192" y="512"/>
                  </a:moveTo>
                  <a:lnTo>
                    <a:pt x="8192" y="512"/>
                  </a:lnTo>
                  <a:lnTo>
                    <a:pt x="8116" y="542"/>
                  </a:lnTo>
                  <a:lnTo>
                    <a:pt x="8040" y="570"/>
                  </a:lnTo>
                  <a:lnTo>
                    <a:pt x="7960" y="596"/>
                  </a:lnTo>
                  <a:lnTo>
                    <a:pt x="7878" y="620"/>
                  </a:lnTo>
                  <a:lnTo>
                    <a:pt x="7794" y="644"/>
                  </a:lnTo>
                  <a:lnTo>
                    <a:pt x="7706" y="666"/>
                  </a:lnTo>
                  <a:lnTo>
                    <a:pt x="7616" y="684"/>
                  </a:lnTo>
                  <a:lnTo>
                    <a:pt x="7522" y="702"/>
                  </a:lnTo>
                  <a:lnTo>
                    <a:pt x="7424" y="718"/>
                  </a:lnTo>
                  <a:lnTo>
                    <a:pt x="7322" y="730"/>
                  </a:lnTo>
                  <a:lnTo>
                    <a:pt x="7216" y="742"/>
                  </a:lnTo>
                  <a:lnTo>
                    <a:pt x="7106" y="750"/>
                  </a:lnTo>
                  <a:lnTo>
                    <a:pt x="6992" y="758"/>
                  </a:lnTo>
                  <a:lnTo>
                    <a:pt x="6872" y="762"/>
                  </a:lnTo>
                  <a:lnTo>
                    <a:pt x="6748" y="762"/>
                  </a:lnTo>
                  <a:lnTo>
                    <a:pt x="6618" y="760"/>
                  </a:lnTo>
                  <a:lnTo>
                    <a:pt x="6482" y="756"/>
                  </a:lnTo>
                  <a:lnTo>
                    <a:pt x="6342" y="750"/>
                  </a:lnTo>
                  <a:lnTo>
                    <a:pt x="6196" y="740"/>
                  </a:lnTo>
                  <a:lnTo>
                    <a:pt x="6042" y="726"/>
                  </a:lnTo>
                  <a:lnTo>
                    <a:pt x="5882" y="710"/>
                  </a:lnTo>
                  <a:lnTo>
                    <a:pt x="5716" y="690"/>
                  </a:lnTo>
                  <a:lnTo>
                    <a:pt x="5544" y="668"/>
                  </a:lnTo>
                  <a:lnTo>
                    <a:pt x="5364" y="642"/>
                  </a:lnTo>
                  <a:lnTo>
                    <a:pt x="5176" y="612"/>
                  </a:lnTo>
                  <a:lnTo>
                    <a:pt x="4982" y="578"/>
                  </a:lnTo>
                  <a:lnTo>
                    <a:pt x="4778" y="540"/>
                  </a:lnTo>
                  <a:lnTo>
                    <a:pt x="4568" y="500"/>
                  </a:lnTo>
                  <a:lnTo>
                    <a:pt x="4348" y="454"/>
                  </a:lnTo>
                  <a:lnTo>
                    <a:pt x="4122" y="406"/>
                  </a:lnTo>
                  <a:lnTo>
                    <a:pt x="3886" y="354"/>
                  </a:lnTo>
                  <a:lnTo>
                    <a:pt x="3640" y="296"/>
                  </a:lnTo>
                  <a:lnTo>
                    <a:pt x="3640" y="296"/>
                  </a:lnTo>
                  <a:lnTo>
                    <a:pt x="3396" y="240"/>
                  </a:lnTo>
                  <a:lnTo>
                    <a:pt x="3160" y="192"/>
                  </a:lnTo>
                  <a:lnTo>
                    <a:pt x="2934" y="148"/>
                  </a:lnTo>
                  <a:lnTo>
                    <a:pt x="2718" y="112"/>
                  </a:lnTo>
                  <a:lnTo>
                    <a:pt x="2512" y="82"/>
                  </a:lnTo>
                  <a:lnTo>
                    <a:pt x="2314" y="56"/>
                  </a:lnTo>
                  <a:lnTo>
                    <a:pt x="2126" y="36"/>
                  </a:lnTo>
                  <a:lnTo>
                    <a:pt x="1948" y="20"/>
                  </a:lnTo>
                  <a:lnTo>
                    <a:pt x="1776" y="10"/>
                  </a:lnTo>
                  <a:lnTo>
                    <a:pt x="1616" y="2"/>
                  </a:lnTo>
                  <a:lnTo>
                    <a:pt x="1462" y="0"/>
                  </a:lnTo>
                  <a:lnTo>
                    <a:pt x="1318" y="0"/>
                  </a:lnTo>
                  <a:lnTo>
                    <a:pt x="1182" y="4"/>
                  </a:lnTo>
                  <a:lnTo>
                    <a:pt x="1054" y="10"/>
                  </a:lnTo>
                  <a:lnTo>
                    <a:pt x="934" y="20"/>
                  </a:lnTo>
                  <a:lnTo>
                    <a:pt x="822" y="30"/>
                  </a:lnTo>
                  <a:lnTo>
                    <a:pt x="716" y="44"/>
                  </a:lnTo>
                  <a:lnTo>
                    <a:pt x="620" y="58"/>
                  </a:lnTo>
                  <a:lnTo>
                    <a:pt x="530" y="74"/>
                  </a:lnTo>
                  <a:lnTo>
                    <a:pt x="450" y="92"/>
                  </a:lnTo>
                  <a:lnTo>
                    <a:pt x="374" y="108"/>
                  </a:lnTo>
                  <a:lnTo>
                    <a:pt x="308" y="126"/>
                  </a:lnTo>
                  <a:lnTo>
                    <a:pt x="248" y="144"/>
                  </a:lnTo>
                  <a:lnTo>
                    <a:pt x="194" y="160"/>
                  </a:lnTo>
                  <a:lnTo>
                    <a:pt x="148" y="176"/>
                  </a:lnTo>
                  <a:lnTo>
                    <a:pt x="108" y="192"/>
                  </a:lnTo>
                  <a:lnTo>
                    <a:pt x="48" y="216"/>
                  </a:lnTo>
                  <a:lnTo>
                    <a:pt x="12" y="234"/>
                  </a:lnTo>
                  <a:lnTo>
                    <a:pt x="0" y="240"/>
                  </a:lnTo>
                  <a:lnTo>
                    <a:pt x="0" y="1192"/>
                  </a:lnTo>
                  <a:lnTo>
                    <a:pt x="8192" y="1192"/>
                  </a:lnTo>
                  <a:lnTo>
                    <a:pt x="8192" y="1192"/>
                  </a:lnTo>
                  <a:lnTo>
                    <a:pt x="8196" y="1186"/>
                  </a:lnTo>
                  <a:lnTo>
                    <a:pt x="8196" y="1186"/>
                  </a:lnTo>
                  <a:lnTo>
                    <a:pt x="8196" y="510"/>
                  </a:lnTo>
                  <a:lnTo>
                    <a:pt x="8196" y="510"/>
                  </a:lnTo>
                  <a:lnTo>
                    <a:pt x="8192" y="512"/>
                  </a:lnTo>
                  <a:lnTo>
                    <a:pt x="8192" y="512"/>
                  </a:lnTo>
                  <a:close/>
                </a:path>
              </a:pathLst>
            </a:custGeom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</p:grp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874155" y="338667"/>
            <a:ext cx="3812645" cy="2429934"/>
          </a:xfrm>
        </p:spPr>
        <p:txBody>
          <a:bodyPr anchor="b">
            <a:normAutofit/>
          </a:bodyPr>
          <a:lstStyle>
            <a:lvl1pPr algn="l">
              <a:defRPr sz="2800" b="0">
                <a:solidFill>
                  <a:srgbClr val="FFFFFF"/>
                </a:solidFill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868333" y="2785533"/>
            <a:ext cx="3818467" cy="2421467"/>
          </a:xfrm>
        </p:spPr>
        <p:txBody>
          <a:bodyPr>
            <a:normAutofit/>
          </a:bodyPr>
          <a:lstStyle>
            <a:lvl1pPr marL="0" indent="0">
              <a:buNone/>
              <a:defRPr sz="1800">
                <a:solidFill>
                  <a:srgbClr val="FFFFFF"/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pPr/>
              <a:t>26.11.2012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838200" y="1371600"/>
            <a:ext cx="3566160" cy="2926080"/>
          </a:xfrm>
          <a:prstGeom prst="roundRect">
            <a:avLst>
              <a:gd name="adj" fmla="val 3924"/>
            </a:avLst>
          </a:prstGeom>
          <a:solidFill>
            <a:schemeClr val="accent1"/>
          </a:solidFill>
          <a:ln>
            <a:noFill/>
          </a:ln>
          <a:effectLst>
            <a:reflection blurRad="12700" stA="30000" endPos="30000" dist="5000" dir="5400000" sy="-100000" algn="bl" rotWithShape="0"/>
          </a:effectLst>
          <a:scene3d>
            <a:camera prst="perspectiveContrastingLeftFacing" fov="600000">
              <a:rot lat="240000" lon="19799999" rev="0"/>
            </a:camera>
            <a:lightRig rig="threePt" dir="t">
              <a:rot lat="0" lon="0" rev="2700000"/>
            </a:lightRig>
          </a:scene3d>
          <a:sp3d>
            <a:bevelT w="44450" h="31750"/>
          </a:sp3d>
        </p:spPr>
        <p:txBody>
          <a:bodyPr/>
          <a:lstStyle>
            <a:lvl1pPr marL="0" indent="0" algn="ctr">
              <a:buNone/>
              <a:defRPr sz="3200">
                <a:solidFill>
                  <a:schemeClr val="bg1"/>
                </a:solidFill>
              </a:defRPr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cs-CZ" smtClean="0"/>
              <a:t>Kliknutím na ikonu přidáte obrázek.</a:t>
            </a:r>
            <a:endParaRPr lang="en-US" dirty="0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 anchor="ctr"/>
          <a:lstStyle>
            <a:lvl1pPr algn="l">
              <a:defRPr/>
            </a:lvl1pPr>
            <a:lvl2pPr algn="l">
              <a:defRPr/>
            </a:lvl2pPr>
            <a:lvl3pPr algn="l">
              <a:defRPr/>
            </a:lvl3pPr>
            <a:lvl4pPr algn="l">
              <a:defRPr/>
            </a:lvl4pPr>
            <a:lvl5pPr algn="l">
              <a:defRPr/>
            </a:lvl5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pPr/>
              <a:t>26.11.2012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1" name="Rounded Rectangle 20"/>
          <p:cNvSpPr/>
          <p:nvPr/>
        </p:nvSpPr>
        <p:spPr bwMode="hidden">
          <a:xfrm>
            <a:off x="228600" y="228600"/>
            <a:ext cx="8695944" cy="1426464"/>
          </a:xfrm>
          <a:prstGeom prst="roundRect">
            <a:avLst>
              <a:gd name="adj" fmla="val 7136"/>
            </a:avLst>
          </a:prstGeom>
          <a:gradFill>
            <a:gsLst>
              <a:gs pos="0">
                <a:schemeClr val="accent1">
                  <a:lumMod val="75000"/>
                </a:schemeClr>
              </a:gs>
              <a:gs pos="90000">
                <a:schemeClr val="accent1">
                  <a:lumMod val="60000"/>
                  <a:lumOff val="40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pPr/>
              <a:t>26.11.2012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pPr/>
              <a:t>‹#›</a:t>
            </a:fld>
            <a:endParaRPr lang="cs-CZ"/>
          </a:p>
        </p:txBody>
      </p:sp>
      <p:grpSp>
        <p:nvGrpSpPr>
          <p:cNvPr id="15" name="Group 14"/>
          <p:cNvGrpSpPr>
            <a:grpSpLocks noChangeAspect="1"/>
          </p:cNvGrpSpPr>
          <p:nvPr/>
        </p:nvGrpSpPr>
        <p:grpSpPr bwMode="hidden">
          <a:xfrm>
            <a:off x="211665" y="714191"/>
            <a:ext cx="8723376" cy="1331580"/>
            <a:chOff x="-3905250" y="4294188"/>
            <a:chExt cx="13011150" cy="1892300"/>
          </a:xfrm>
        </p:grpSpPr>
        <p:sp>
          <p:nvSpPr>
            <p:cNvPr id="16" name="Freeform 14"/>
            <p:cNvSpPr>
              <a:spLocks/>
            </p:cNvSpPr>
            <p:nvPr/>
          </p:nvSpPr>
          <p:spPr bwMode="hidden">
            <a:xfrm>
              <a:off x="4810125" y="4500563"/>
              <a:ext cx="4295775" cy="1016000"/>
            </a:xfrm>
            <a:custGeom>
              <a:avLst/>
              <a:gdLst/>
              <a:ahLst/>
              <a:cxnLst>
                <a:cxn ang="0">
                  <a:pos x="2700" y="0"/>
                </a:cxn>
                <a:cxn ang="0">
                  <a:pos x="2700" y="0"/>
                </a:cxn>
                <a:cxn ang="0">
                  <a:pos x="2586" y="18"/>
                </a:cxn>
                <a:cxn ang="0">
                  <a:pos x="2470" y="38"/>
                </a:cxn>
                <a:cxn ang="0">
                  <a:pos x="2352" y="60"/>
                </a:cxn>
                <a:cxn ang="0">
                  <a:pos x="2230" y="82"/>
                </a:cxn>
                <a:cxn ang="0">
                  <a:pos x="2106" y="108"/>
                </a:cxn>
                <a:cxn ang="0">
                  <a:pos x="1978" y="134"/>
                </a:cxn>
                <a:cxn ang="0">
                  <a:pos x="1848" y="164"/>
                </a:cxn>
                <a:cxn ang="0">
                  <a:pos x="1714" y="194"/>
                </a:cxn>
                <a:cxn ang="0">
                  <a:pos x="1714" y="194"/>
                </a:cxn>
                <a:cxn ang="0">
                  <a:pos x="1472" y="252"/>
                </a:cxn>
                <a:cxn ang="0">
                  <a:pos x="1236" y="304"/>
                </a:cxn>
                <a:cxn ang="0">
                  <a:pos x="1010" y="352"/>
                </a:cxn>
                <a:cxn ang="0">
                  <a:pos x="792" y="398"/>
                </a:cxn>
                <a:cxn ang="0">
                  <a:pos x="584" y="438"/>
                </a:cxn>
                <a:cxn ang="0">
                  <a:pos x="382" y="474"/>
                </a:cxn>
                <a:cxn ang="0">
                  <a:pos x="188" y="508"/>
                </a:cxn>
                <a:cxn ang="0">
                  <a:pos x="0" y="538"/>
                </a:cxn>
                <a:cxn ang="0">
                  <a:pos x="0" y="538"/>
                </a:cxn>
                <a:cxn ang="0">
                  <a:pos x="130" y="556"/>
                </a:cxn>
                <a:cxn ang="0">
                  <a:pos x="254" y="572"/>
                </a:cxn>
                <a:cxn ang="0">
                  <a:pos x="374" y="586"/>
                </a:cxn>
                <a:cxn ang="0">
                  <a:pos x="492" y="598"/>
                </a:cxn>
                <a:cxn ang="0">
                  <a:pos x="606" y="610"/>
                </a:cxn>
                <a:cxn ang="0">
                  <a:pos x="716" y="618"/>
                </a:cxn>
                <a:cxn ang="0">
                  <a:pos x="822" y="626"/>
                </a:cxn>
                <a:cxn ang="0">
                  <a:pos x="926" y="632"/>
                </a:cxn>
                <a:cxn ang="0">
                  <a:pos x="1028" y="636"/>
                </a:cxn>
                <a:cxn ang="0">
                  <a:pos x="1126" y="638"/>
                </a:cxn>
                <a:cxn ang="0">
                  <a:pos x="1220" y="640"/>
                </a:cxn>
                <a:cxn ang="0">
                  <a:pos x="1312" y="640"/>
                </a:cxn>
                <a:cxn ang="0">
                  <a:pos x="1402" y="638"/>
                </a:cxn>
                <a:cxn ang="0">
                  <a:pos x="1490" y="636"/>
                </a:cxn>
                <a:cxn ang="0">
                  <a:pos x="1574" y="632"/>
                </a:cxn>
                <a:cxn ang="0">
                  <a:pos x="1656" y="626"/>
                </a:cxn>
                <a:cxn ang="0">
                  <a:pos x="1734" y="620"/>
                </a:cxn>
                <a:cxn ang="0">
                  <a:pos x="1812" y="612"/>
                </a:cxn>
                <a:cxn ang="0">
                  <a:pos x="1886" y="602"/>
                </a:cxn>
                <a:cxn ang="0">
                  <a:pos x="1960" y="592"/>
                </a:cxn>
                <a:cxn ang="0">
                  <a:pos x="2030" y="580"/>
                </a:cxn>
                <a:cxn ang="0">
                  <a:pos x="2100" y="568"/>
                </a:cxn>
                <a:cxn ang="0">
                  <a:pos x="2166" y="554"/>
                </a:cxn>
                <a:cxn ang="0">
                  <a:pos x="2232" y="540"/>
                </a:cxn>
                <a:cxn ang="0">
                  <a:pos x="2296" y="524"/>
                </a:cxn>
                <a:cxn ang="0">
                  <a:pos x="2358" y="508"/>
                </a:cxn>
                <a:cxn ang="0">
                  <a:pos x="2418" y="490"/>
                </a:cxn>
                <a:cxn ang="0">
                  <a:pos x="2478" y="472"/>
                </a:cxn>
                <a:cxn ang="0">
                  <a:pos x="2592" y="432"/>
                </a:cxn>
                <a:cxn ang="0">
                  <a:pos x="2702" y="390"/>
                </a:cxn>
                <a:cxn ang="0">
                  <a:pos x="2702" y="390"/>
                </a:cxn>
                <a:cxn ang="0">
                  <a:pos x="2706" y="388"/>
                </a:cxn>
                <a:cxn ang="0">
                  <a:pos x="2706" y="388"/>
                </a:cxn>
                <a:cxn ang="0">
                  <a:pos x="2706" y="0"/>
                </a:cxn>
                <a:cxn ang="0">
                  <a:pos x="2706" y="0"/>
                </a:cxn>
                <a:cxn ang="0">
                  <a:pos x="2700" y="0"/>
                </a:cxn>
                <a:cxn ang="0">
                  <a:pos x="2700" y="0"/>
                </a:cxn>
              </a:cxnLst>
              <a:rect l="0" t="0" r="r" b="b"/>
              <a:pathLst>
                <a:path w="2706" h="640">
                  <a:moveTo>
                    <a:pt x="2700" y="0"/>
                  </a:moveTo>
                  <a:lnTo>
                    <a:pt x="2700" y="0"/>
                  </a:lnTo>
                  <a:lnTo>
                    <a:pt x="2586" y="18"/>
                  </a:lnTo>
                  <a:lnTo>
                    <a:pt x="2470" y="38"/>
                  </a:lnTo>
                  <a:lnTo>
                    <a:pt x="2352" y="60"/>
                  </a:lnTo>
                  <a:lnTo>
                    <a:pt x="2230" y="82"/>
                  </a:lnTo>
                  <a:lnTo>
                    <a:pt x="2106" y="108"/>
                  </a:lnTo>
                  <a:lnTo>
                    <a:pt x="1978" y="134"/>
                  </a:lnTo>
                  <a:lnTo>
                    <a:pt x="1848" y="164"/>
                  </a:lnTo>
                  <a:lnTo>
                    <a:pt x="1714" y="194"/>
                  </a:lnTo>
                  <a:lnTo>
                    <a:pt x="1714" y="194"/>
                  </a:lnTo>
                  <a:lnTo>
                    <a:pt x="1472" y="252"/>
                  </a:lnTo>
                  <a:lnTo>
                    <a:pt x="1236" y="304"/>
                  </a:lnTo>
                  <a:lnTo>
                    <a:pt x="1010" y="352"/>
                  </a:lnTo>
                  <a:lnTo>
                    <a:pt x="792" y="398"/>
                  </a:lnTo>
                  <a:lnTo>
                    <a:pt x="584" y="438"/>
                  </a:lnTo>
                  <a:lnTo>
                    <a:pt x="382" y="474"/>
                  </a:lnTo>
                  <a:lnTo>
                    <a:pt x="188" y="508"/>
                  </a:lnTo>
                  <a:lnTo>
                    <a:pt x="0" y="538"/>
                  </a:lnTo>
                  <a:lnTo>
                    <a:pt x="0" y="538"/>
                  </a:lnTo>
                  <a:lnTo>
                    <a:pt x="130" y="556"/>
                  </a:lnTo>
                  <a:lnTo>
                    <a:pt x="254" y="572"/>
                  </a:lnTo>
                  <a:lnTo>
                    <a:pt x="374" y="586"/>
                  </a:lnTo>
                  <a:lnTo>
                    <a:pt x="492" y="598"/>
                  </a:lnTo>
                  <a:lnTo>
                    <a:pt x="606" y="610"/>
                  </a:lnTo>
                  <a:lnTo>
                    <a:pt x="716" y="618"/>
                  </a:lnTo>
                  <a:lnTo>
                    <a:pt x="822" y="626"/>
                  </a:lnTo>
                  <a:lnTo>
                    <a:pt x="926" y="632"/>
                  </a:lnTo>
                  <a:lnTo>
                    <a:pt x="1028" y="636"/>
                  </a:lnTo>
                  <a:lnTo>
                    <a:pt x="1126" y="638"/>
                  </a:lnTo>
                  <a:lnTo>
                    <a:pt x="1220" y="640"/>
                  </a:lnTo>
                  <a:lnTo>
                    <a:pt x="1312" y="640"/>
                  </a:lnTo>
                  <a:lnTo>
                    <a:pt x="1402" y="638"/>
                  </a:lnTo>
                  <a:lnTo>
                    <a:pt x="1490" y="636"/>
                  </a:lnTo>
                  <a:lnTo>
                    <a:pt x="1574" y="632"/>
                  </a:lnTo>
                  <a:lnTo>
                    <a:pt x="1656" y="626"/>
                  </a:lnTo>
                  <a:lnTo>
                    <a:pt x="1734" y="620"/>
                  </a:lnTo>
                  <a:lnTo>
                    <a:pt x="1812" y="612"/>
                  </a:lnTo>
                  <a:lnTo>
                    <a:pt x="1886" y="602"/>
                  </a:lnTo>
                  <a:lnTo>
                    <a:pt x="1960" y="592"/>
                  </a:lnTo>
                  <a:lnTo>
                    <a:pt x="2030" y="580"/>
                  </a:lnTo>
                  <a:lnTo>
                    <a:pt x="2100" y="568"/>
                  </a:lnTo>
                  <a:lnTo>
                    <a:pt x="2166" y="554"/>
                  </a:lnTo>
                  <a:lnTo>
                    <a:pt x="2232" y="540"/>
                  </a:lnTo>
                  <a:lnTo>
                    <a:pt x="2296" y="524"/>
                  </a:lnTo>
                  <a:lnTo>
                    <a:pt x="2358" y="508"/>
                  </a:lnTo>
                  <a:lnTo>
                    <a:pt x="2418" y="490"/>
                  </a:lnTo>
                  <a:lnTo>
                    <a:pt x="2478" y="472"/>
                  </a:lnTo>
                  <a:lnTo>
                    <a:pt x="2592" y="432"/>
                  </a:lnTo>
                  <a:lnTo>
                    <a:pt x="2702" y="390"/>
                  </a:lnTo>
                  <a:lnTo>
                    <a:pt x="2702" y="390"/>
                  </a:lnTo>
                  <a:lnTo>
                    <a:pt x="2706" y="388"/>
                  </a:lnTo>
                  <a:lnTo>
                    <a:pt x="2706" y="388"/>
                  </a:lnTo>
                  <a:lnTo>
                    <a:pt x="2706" y="0"/>
                  </a:lnTo>
                  <a:lnTo>
                    <a:pt x="2706" y="0"/>
                  </a:lnTo>
                  <a:lnTo>
                    <a:pt x="2700" y="0"/>
                  </a:lnTo>
                  <a:lnTo>
                    <a:pt x="2700" y="0"/>
                  </a:lnTo>
                  <a:close/>
                </a:path>
              </a:pathLst>
            </a:custGeom>
            <a:solidFill>
              <a:schemeClr val="bg2">
                <a:alpha val="29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7" name="Freeform 18"/>
            <p:cNvSpPr>
              <a:spLocks/>
            </p:cNvSpPr>
            <p:nvPr/>
          </p:nvSpPr>
          <p:spPr bwMode="hidden">
            <a:xfrm>
              <a:off x="-309563" y="4318000"/>
              <a:ext cx="8280401" cy="1209675"/>
            </a:xfrm>
            <a:custGeom>
              <a:avLst/>
              <a:gdLst/>
              <a:ahLst/>
              <a:cxnLst>
                <a:cxn ang="0">
                  <a:pos x="5216" y="714"/>
                </a:cxn>
                <a:cxn ang="0">
                  <a:pos x="4984" y="686"/>
                </a:cxn>
                <a:cxn ang="0">
                  <a:pos x="4478" y="610"/>
                </a:cxn>
                <a:cxn ang="0">
                  <a:pos x="3914" y="508"/>
                </a:cxn>
                <a:cxn ang="0">
                  <a:pos x="3286" y="374"/>
                </a:cxn>
                <a:cxn ang="0">
                  <a:pos x="2946" y="296"/>
                </a:cxn>
                <a:cxn ang="0">
                  <a:pos x="2682" y="236"/>
                </a:cxn>
                <a:cxn ang="0">
                  <a:pos x="2430" y="184"/>
                </a:cxn>
                <a:cxn ang="0">
                  <a:pos x="2190" y="140"/>
                </a:cxn>
                <a:cxn ang="0">
                  <a:pos x="1960" y="102"/>
                </a:cxn>
                <a:cxn ang="0">
                  <a:pos x="1740" y="72"/>
                </a:cxn>
                <a:cxn ang="0">
                  <a:pos x="1334" y="28"/>
                </a:cxn>
                <a:cxn ang="0">
                  <a:pos x="970" y="4"/>
                </a:cxn>
                <a:cxn ang="0">
                  <a:pos x="644" y="0"/>
                </a:cxn>
                <a:cxn ang="0">
                  <a:pos x="358" y="10"/>
                </a:cxn>
                <a:cxn ang="0">
                  <a:pos x="110" y="32"/>
                </a:cxn>
                <a:cxn ang="0">
                  <a:pos x="0" y="48"/>
                </a:cxn>
                <a:cxn ang="0">
                  <a:pos x="314" y="86"/>
                </a:cxn>
                <a:cxn ang="0">
                  <a:pos x="652" y="140"/>
                </a:cxn>
                <a:cxn ang="0">
                  <a:pos x="1014" y="210"/>
                </a:cxn>
                <a:cxn ang="0">
                  <a:pos x="1402" y="296"/>
                </a:cxn>
                <a:cxn ang="0">
                  <a:pos x="1756" y="378"/>
                </a:cxn>
                <a:cxn ang="0">
                  <a:pos x="2408" y="516"/>
                </a:cxn>
                <a:cxn ang="0">
                  <a:pos x="2708" y="572"/>
                </a:cxn>
                <a:cxn ang="0">
                  <a:pos x="2992" y="620"/>
                </a:cxn>
                <a:cxn ang="0">
                  <a:pos x="3260" y="662"/>
                </a:cxn>
                <a:cxn ang="0">
                  <a:pos x="3512" y="694"/>
                </a:cxn>
                <a:cxn ang="0">
                  <a:pos x="3750" y="722"/>
                </a:cxn>
                <a:cxn ang="0">
                  <a:pos x="3974" y="740"/>
                </a:cxn>
                <a:cxn ang="0">
                  <a:pos x="4184" y="754"/>
                </a:cxn>
                <a:cxn ang="0">
                  <a:pos x="4384" y="762"/>
                </a:cxn>
                <a:cxn ang="0">
                  <a:pos x="4570" y="762"/>
                </a:cxn>
                <a:cxn ang="0">
                  <a:pos x="4746" y="758"/>
                </a:cxn>
                <a:cxn ang="0">
                  <a:pos x="4912" y="748"/>
                </a:cxn>
                <a:cxn ang="0">
                  <a:pos x="5068" y="732"/>
                </a:cxn>
                <a:cxn ang="0">
                  <a:pos x="5216" y="714"/>
                </a:cxn>
              </a:cxnLst>
              <a:rect l="0" t="0" r="r" b="b"/>
              <a:pathLst>
                <a:path w="5216" h="762">
                  <a:moveTo>
                    <a:pt x="5216" y="714"/>
                  </a:moveTo>
                  <a:lnTo>
                    <a:pt x="5216" y="714"/>
                  </a:lnTo>
                  <a:lnTo>
                    <a:pt x="5102" y="700"/>
                  </a:lnTo>
                  <a:lnTo>
                    <a:pt x="4984" y="686"/>
                  </a:lnTo>
                  <a:lnTo>
                    <a:pt x="4738" y="652"/>
                  </a:lnTo>
                  <a:lnTo>
                    <a:pt x="4478" y="610"/>
                  </a:lnTo>
                  <a:lnTo>
                    <a:pt x="4204" y="564"/>
                  </a:lnTo>
                  <a:lnTo>
                    <a:pt x="3914" y="508"/>
                  </a:lnTo>
                  <a:lnTo>
                    <a:pt x="3608" y="446"/>
                  </a:lnTo>
                  <a:lnTo>
                    <a:pt x="3286" y="374"/>
                  </a:lnTo>
                  <a:lnTo>
                    <a:pt x="2946" y="296"/>
                  </a:lnTo>
                  <a:lnTo>
                    <a:pt x="2946" y="296"/>
                  </a:lnTo>
                  <a:lnTo>
                    <a:pt x="2812" y="266"/>
                  </a:lnTo>
                  <a:lnTo>
                    <a:pt x="2682" y="236"/>
                  </a:lnTo>
                  <a:lnTo>
                    <a:pt x="2556" y="210"/>
                  </a:lnTo>
                  <a:lnTo>
                    <a:pt x="2430" y="184"/>
                  </a:lnTo>
                  <a:lnTo>
                    <a:pt x="2308" y="162"/>
                  </a:lnTo>
                  <a:lnTo>
                    <a:pt x="2190" y="140"/>
                  </a:lnTo>
                  <a:lnTo>
                    <a:pt x="2074" y="120"/>
                  </a:lnTo>
                  <a:lnTo>
                    <a:pt x="1960" y="102"/>
                  </a:lnTo>
                  <a:lnTo>
                    <a:pt x="1850" y="86"/>
                  </a:lnTo>
                  <a:lnTo>
                    <a:pt x="1740" y="72"/>
                  </a:lnTo>
                  <a:lnTo>
                    <a:pt x="1532" y="46"/>
                  </a:lnTo>
                  <a:lnTo>
                    <a:pt x="1334" y="28"/>
                  </a:lnTo>
                  <a:lnTo>
                    <a:pt x="1148" y="14"/>
                  </a:lnTo>
                  <a:lnTo>
                    <a:pt x="970" y="4"/>
                  </a:lnTo>
                  <a:lnTo>
                    <a:pt x="802" y="0"/>
                  </a:lnTo>
                  <a:lnTo>
                    <a:pt x="644" y="0"/>
                  </a:lnTo>
                  <a:lnTo>
                    <a:pt x="496" y="4"/>
                  </a:lnTo>
                  <a:lnTo>
                    <a:pt x="358" y="10"/>
                  </a:lnTo>
                  <a:lnTo>
                    <a:pt x="230" y="20"/>
                  </a:lnTo>
                  <a:lnTo>
                    <a:pt x="110" y="32"/>
                  </a:lnTo>
                  <a:lnTo>
                    <a:pt x="0" y="48"/>
                  </a:lnTo>
                  <a:lnTo>
                    <a:pt x="0" y="48"/>
                  </a:lnTo>
                  <a:lnTo>
                    <a:pt x="154" y="66"/>
                  </a:lnTo>
                  <a:lnTo>
                    <a:pt x="314" y="86"/>
                  </a:lnTo>
                  <a:lnTo>
                    <a:pt x="480" y="112"/>
                  </a:lnTo>
                  <a:lnTo>
                    <a:pt x="652" y="140"/>
                  </a:lnTo>
                  <a:lnTo>
                    <a:pt x="830" y="174"/>
                  </a:lnTo>
                  <a:lnTo>
                    <a:pt x="1014" y="210"/>
                  </a:lnTo>
                  <a:lnTo>
                    <a:pt x="1206" y="250"/>
                  </a:lnTo>
                  <a:lnTo>
                    <a:pt x="1402" y="296"/>
                  </a:lnTo>
                  <a:lnTo>
                    <a:pt x="1402" y="296"/>
                  </a:lnTo>
                  <a:lnTo>
                    <a:pt x="1756" y="378"/>
                  </a:lnTo>
                  <a:lnTo>
                    <a:pt x="2092" y="450"/>
                  </a:lnTo>
                  <a:lnTo>
                    <a:pt x="2408" y="516"/>
                  </a:lnTo>
                  <a:lnTo>
                    <a:pt x="2562" y="544"/>
                  </a:lnTo>
                  <a:lnTo>
                    <a:pt x="2708" y="572"/>
                  </a:lnTo>
                  <a:lnTo>
                    <a:pt x="2852" y="598"/>
                  </a:lnTo>
                  <a:lnTo>
                    <a:pt x="2992" y="620"/>
                  </a:lnTo>
                  <a:lnTo>
                    <a:pt x="3128" y="642"/>
                  </a:lnTo>
                  <a:lnTo>
                    <a:pt x="3260" y="662"/>
                  </a:lnTo>
                  <a:lnTo>
                    <a:pt x="3388" y="678"/>
                  </a:lnTo>
                  <a:lnTo>
                    <a:pt x="3512" y="694"/>
                  </a:lnTo>
                  <a:lnTo>
                    <a:pt x="3632" y="708"/>
                  </a:lnTo>
                  <a:lnTo>
                    <a:pt x="3750" y="722"/>
                  </a:lnTo>
                  <a:lnTo>
                    <a:pt x="3864" y="732"/>
                  </a:lnTo>
                  <a:lnTo>
                    <a:pt x="3974" y="740"/>
                  </a:lnTo>
                  <a:lnTo>
                    <a:pt x="4080" y="748"/>
                  </a:lnTo>
                  <a:lnTo>
                    <a:pt x="4184" y="754"/>
                  </a:lnTo>
                  <a:lnTo>
                    <a:pt x="4286" y="758"/>
                  </a:lnTo>
                  <a:lnTo>
                    <a:pt x="4384" y="762"/>
                  </a:lnTo>
                  <a:lnTo>
                    <a:pt x="4478" y="762"/>
                  </a:lnTo>
                  <a:lnTo>
                    <a:pt x="4570" y="762"/>
                  </a:lnTo>
                  <a:lnTo>
                    <a:pt x="4660" y="760"/>
                  </a:lnTo>
                  <a:lnTo>
                    <a:pt x="4746" y="758"/>
                  </a:lnTo>
                  <a:lnTo>
                    <a:pt x="4830" y="754"/>
                  </a:lnTo>
                  <a:lnTo>
                    <a:pt x="4912" y="748"/>
                  </a:lnTo>
                  <a:lnTo>
                    <a:pt x="4992" y="740"/>
                  </a:lnTo>
                  <a:lnTo>
                    <a:pt x="5068" y="732"/>
                  </a:lnTo>
                  <a:lnTo>
                    <a:pt x="5144" y="724"/>
                  </a:lnTo>
                  <a:lnTo>
                    <a:pt x="5216" y="714"/>
                  </a:lnTo>
                  <a:lnTo>
                    <a:pt x="5216" y="714"/>
                  </a:lnTo>
                  <a:close/>
                </a:path>
              </a:pathLst>
            </a:custGeom>
            <a:solidFill>
              <a:schemeClr val="bg2">
                <a:alpha val="40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8" name="Freeform 22"/>
            <p:cNvSpPr>
              <a:spLocks/>
            </p:cNvSpPr>
            <p:nvPr/>
          </p:nvSpPr>
          <p:spPr bwMode="hidden">
            <a:xfrm>
              <a:off x="3175" y="4335463"/>
              <a:ext cx="8166100" cy="1101725"/>
            </a:xfrm>
            <a:custGeom>
              <a:avLst/>
              <a:gdLst/>
              <a:ahLst/>
              <a:cxnLst>
                <a:cxn ang="0">
                  <a:pos x="0" y="70"/>
                </a:cxn>
                <a:cxn ang="0">
                  <a:pos x="0" y="70"/>
                </a:cxn>
                <a:cxn ang="0">
                  <a:pos x="18" y="66"/>
                </a:cxn>
                <a:cxn ang="0">
                  <a:pos x="72" y="56"/>
                </a:cxn>
                <a:cxn ang="0">
                  <a:pos x="164" y="42"/>
                </a:cxn>
                <a:cxn ang="0">
                  <a:pos x="224" y="34"/>
                </a:cxn>
                <a:cxn ang="0">
                  <a:pos x="294" y="26"/>
                </a:cxn>
                <a:cxn ang="0">
                  <a:pos x="372" y="20"/>
                </a:cxn>
                <a:cxn ang="0">
                  <a:pos x="462" y="14"/>
                </a:cxn>
                <a:cxn ang="0">
                  <a:pos x="560" y="8"/>
                </a:cxn>
                <a:cxn ang="0">
                  <a:pos x="670" y="4"/>
                </a:cxn>
                <a:cxn ang="0">
                  <a:pos x="790" y="2"/>
                </a:cxn>
                <a:cxn ang="0">
                  <a:pos x="920" y="0"/>
                </a:cxn>
                <a:cxn ang="0">
                  <a:pos x="1060" y="2"/>
                </a:cxn>
                <a:cxn ang="0">
                  <a:pos x="1210" y="6"/>
                </a:cxn>
                <a:cxn ang="0">
                  <a:pos x="1372" y="14"/>
                </a:cxn>
                <a:cxn ang="0">
                  <a:pos x="1544" y="24"/>
                </a:cxn>
                <a:cxn ang="0">
                  <a:pos x="1726" y="40"/>
                </a:cxn>
                <a:cxn ang="0">
                  <a:pos x="1920" y="58"/>
                </a:cxn>
                <a:cxn ang="0">
                  <a:pos x="2126" y="80"/>
                </a:cxn>
                <a:cxn ang="0">
                  <a:pos x="2342" y="106"/>
                </a:cxn>
                <a:cxn ang="0">
                  <a:pos x="2570" y="138"/>
                </a:cxn>
                <a:cxn ang="0">
                  <a:pos x="2808" y="174"/>
                </a:cxn>
                <a:cxn ang="0">
                  <a:pos x="3058" y="216"/>
                </a:cxn>
                <a:cxn ang="0">
                  <a:pos x="3320" y="266"/>
                </a:cxn>
                <a:cxn ang="0">
                  <a:pos x="3594" y="320"/>
                </a:cxn>
                <a:cxn ang="0">
                  <a:pos x="3880" y="380"/>
                </a:cxn>
                <a:cxn ang="0">
                  <a:pos x="4178" y="448"/>
                </a:cxn>
                <a:cxn ang="0">
                  <a:pos x="4488" y="522"/>
                </a:cxn>
                <a:cxn ang="0">
                  <a:pos x="4810" y="604"/>
                </a:cxn>
                <a:cxn ang="0">
                  <a:pos x="5144" y="694"/>
                </a:cxn>
              </a:cxnLst>
              <a:rect l="0" t="0" r="r" b="b"/>
              <a:pathLst>
                <a:path w="5144" h="694">
                  <a:moveTo>
                    <a:pt x="0" y="70"/>
                  </a:moveTo>
                  <a:lnTo>
                    <a:pt x="0" y="70"/>
                  </a:lnTo>
                  <a:lnTo>
                    <a:pt x="18" y="66"/>
                  </a:lnTo>
                  <a:lnTo>
                    <a:pt x="72" y="56"/>
                  </a:lnTo>
                  <a:lnTo>
                    <a:pt x="164" y="42"/>
                  </a:lnTo>
                  <a:lnTo>
                    <a:pt x="224" y="34"/>
                  </a:lnTo>
                  <a:lnTo>
                    <a:pt x="294" y="26"/>
                  </a:lnTo>
                  <a:lnTo>
                    <a:pt x="372" y="20"/>
                  </a:lnTo>
                  <a:lnTo>
                    <a:pt x="462" y="14"/>
                  </a:lnTo>
                  <a:lnTo>
                    <a:pt x="560" y="8"/>
                  </a:lnTo>
                  <a:lnTo>
                    <a:pt x="670" y="4"/>
                  </a:lnTo>
                  <a:lnTo>
                    <a:pt x="790" y="2"/>
                  </a:lnTo>
                  <a:lnTo>
                    <a:pt x="920" y="0"/>
                  </a:lnTo>
                  <a:lnTo>
                    <a:pt x="1060" y="2"/>
                  </a:lnTo>
                  <a:lnTo>
                    <a:pt x="1210" y="6"/>
                  </a:lnTo>
                  <a:lnTo>
                    <a:pt x="1372" y="14"/>
                  </a:lnTo>
                  <a:lnTo>
                    <a:pt x="1544" y="24"/>
                  </a:lnTo>
                  <a:lnTo>
                    <a:pt x="1726" y="40"/>
                  </a:lnTo>
                  <a:lnTo>
                    <a:pt x="1920" y="58"/>
                  </a:lnTo>
                  <a:lnTo>
                    <a:pt x="2126" y="80"/>
                  </a:lnTo>
                  <a:lnTo>
                    <a:pt x="2342" y="106"/>
                  </a:lnTo>
                  <a:lnTo>
                    <a:pt x="2570" y="138"/>
                  </a:lnTo>
                  <a:lnTo>
                    <a:pt x="2808" y="174"/>
                  </a:lnTo>
                  <a:lnTo>
                    <a:pt x="3058" y="216"/>
                  </a:lnTo>
                  <a:lnTo>
                    <a:pt x="3320" y="266"/>
                  </a:lnTo>
                  <a:lnTo>
                    <a:pt x="3594" y="320"/>
                  </a:lnTo>
                  <a:lnTo>
                    <a:pt x="3880" y="380"/>
                  </a:lnTo>
                  <a:lnTo>
                    <a:pt x="4178" y="448"/>
                  </a:lnTo>
                  <a:lnTo>
                    <a:pt x="4488" y="522"/>
                  </a:lnTo>
                  <a:lnTo>
                    <a:pt x="4810" y="604"/>
                  </a:lnTo>
                  <a:lnTo>
                    <a:pt x="5144" y="694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9" name="Freeform 26"/>
            <p:cNvSpPr>
              <a:spLocks/>
            </p:cNvSpPr>
            <p:nvPr/>
          </p:nvSpPr>
          <p:spPr bwMode="hidden">
            <a:xfrm>
              <a:off x="4156075" y="4316413"/>
              <a:ext cx="4940300" cy="927100"/>
            </a:xfrm>
            <a:custGeom>
              <a:avLst/>
              <a:gdLst/>
              <a:ahLst/>
              <a:cxnLst>
                <a:cxn ang="0">
                  <a:pos x="0" y="584"/>
                </a:cxn>
                <a:cxn ang="0">
                  <a:pos x="0" y="584"/>
                </a:cxn>
                <a:cxn ang="0">
                  <a:pos x="90" y="560"/>
                </a:cxn>
                <a:cxn ang="0">
                  <a:pos x="336" y="498"/>
                </a:cxn>
                <a:cxn ang="0">
                  <a:pos x="506" y="456"/>
                </a:cxn>
                <a:cxn ang="0">
                  <a:pos x="702" y="410"/>
                </a:cxn>
                <a:cxn ang="0">
                  <a:pos x="920" y="360"/>
                </a:cxn>
                <a:cxn ang="0">
                  <a:pos x="1154" y="306"/>
                </a:cxn>
                <a:cxn ang="0">
                  <a:pos x="1402" y="254"/>
                </a:cxn>
                <a:cxn ang="0">
                  <a:pos x="1656" y="202"/>
                </a:cxn>
                <a:cxn ang="0">
                  <a:pos x="1916" y="154"/>
                </a:cxn>
                <a:cxn ang="0">
                  <a:pos x="2174" y="108"/>
                </a:cxn>
                <a:cxn ang="0">
                  <a:pos x="2302" y="88"/>
                </a:cxn>
                <a:cxn ang="0">
                  <a:pos x="2426" y="68"/>
                </a:cxn>
                <a:cxn ang="0">
                  <a:pos x="2550" y="52"/>
                </a:cxn>
                <a:cxn ang="0">
                  <a:pos x="2670" y="36"/>
                </a:cxn>
                <a:cxn ang="0">
                  <a:pos x="2788" y="24"/>
                </a:cxn>
                <a:cxn ang="0">
                  <a:pos x="2900" y="14"/>
                </a:cxn>
                <a:cxn ang="0">
                  <a:pos x="3008" y="6"/>
                </a:cxn>
                <a:cxn ang="0">
                  <a:pos x="3112" y="0"/>
                </a:cxn>
              </a:cxnLst>
              <a:rect l="0" t="0" r="r" b="b"/>
              <a:pathLst>
                <a:path w="3112" h="584">
                  <a:moveTo>
                    <a:pt x="0" y="584"/>
                  </a:moveTo>
                  <a:lnTo>
                    <a:pt x="0" y="584"/>
                  </a:lnTo>
                  <a:lnTo>
                    <a:pt x="90" y="560"/>
                  </a:lnTo>
                  <a:lnTo>
                    <a:pt x="336" y="498"/>
                  </a:lnTo>
                  <a:lnTo>
                    <a:pt x="506" y="456"/>
                  </a:lnTo>
                  <a:lnTo>
                    <a:pt x="702" y="410"/>
                  </a:lnTo>
                  <a:lnTo>
                    <a:pt x="920" y="360"/>
                  </a:lnTo>
                  <a:lnTo>
                    <a:pt x="1154" y="306"/>
                  </a:lnTo>
                  <a:lnTo>
                    <a:pt x="1402" y="254"/>
                  </a:lnTo>
                  <a:lnTo>
                    <a:pt x="1656" y="202"/>
                  </a:lnTo>
                  <a:lnTo>
                    <a:pt x="1916" y="154"/>
                  </a:lnTo>
                  <a:lnTo>
                    <a:pt x="2174" y="108"/>
                  </a:lnTo>
                  <a:lnTo>
                    <a:pt x="2302" y="88"/>
                  </a:lnTo>
                  <a:lnTo>
                    <a:pt x="2426" y="68"/>
                  </a:lnTo>
                  <a:lnTo>
                    <a:pt x="2550" y="52"/>
                  </a:lnTo>
                  <a:lnTo>
                    <a:pt x="2670" y="36"/>
                  </a:lnTo>
                  <a:lnTo>
                    <a:pt x="2788" y="24"/>
                  </a:lnTo>
                  <a:lnTo>
                    <a:pt x="2900" y="14"/>
                  </a:lnTo>
                  <a:lnTo>
                    <a:pt x="3008" y="6"/>
                  </a:lnTo>
                  <a:lnTo>
                    <a:pt x="3112" y="0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 useBgFill="1">
          <p:nvSpPr>
            <p:cNvPr id="20" name="Freeform 19"/>
            <p:cNvSpPr>
              <a:spLocks/>
            </p:cNvSpPr>
            <p:nvPr/>
          </p:nvSpPr>
          <p:spPr bwMode="hidden">
            <a:xfrm>
              <a:off x="-3905250" y="4294188"/>
              <a:ext cx="13011150" cy="1892300"/>
            </a:xfrm>
            <a:custGeom>
              <a:avLst/>
              <a:gdLst/>
              <a:ahLst/>
              <a:cxnLst>
                <a:cxn ang="0">
                  <a:pos x="8192" y="512"/>
                </a:cxn>
                <a:cxn ang="0">
                  <a:pos x="8040" y="570"/>
                </a:cxn>
                <a:cxn ang="0">
                  <a:pos x="7878" y="620"/>
                </a:cxn>
                <a:cxn ang="0">
                  <a:pos x="7706" y="666"/>
                </a:cxn>
                <a:cxn ang="0">
                  <a:pos x="7522" y="702"/>
                </a:cxn>
                <a:cxn ang="0">
                  <a:pos x="7322" y="730"/>
                </a:cxn>
                <a:cxn ang="0">
                  <a:pos x="7106" y="750"/>
                </a:cxn>
                <a:cxn ang="0">
                  <a:pos x="6872" y="762"/>
                </a:cxn>
                <a:cxn ang="0">
                  <a:pos x="6618" y="760"/>
                </a:cxn>
                <a:cxn ang="0">
                  <a:pos x="6342" y="750"/>
                </a:cxn>
                <a:cxn ang="0">
                  <a:pos x="6042" y="726"/>
                </a:cxn>
                <a:cxn ang="0">
                  <a:pos x="5716" y="690"/>
                </a:cxn>
                <a:cxn ang="0">
                  <a:pos x="5364" y="642"/>
                </a:cxn>
                <a:cxn ang="0">
                  <a:pos x="4982" y="578"/>
                </a:cxn>
                <a:cxn ang="0">
                  <a:pos x="4568" y="500"/>
                </a:cxn>
                <a:cxn ang="0">
                  <a:pos x="4122" y="406"/>
                </a:cxn>
                <a:cxn ang="0">
                  <a:pos x="3640" y="296"/>
                </a:cxn>
                <a:cxn ang="0">
                  <a:pos x="3396" y="240"/>
                </a:cxn>
                <a:cxn ang="0">
                  <a:pos x="2934" y="148"/>
                </a:cxn>
                <a:cxn ang="0">
                  <a:pos x="2512" y="82"/>
                </a:cxn>
                <a:cxn ang="0">
                  <a:pos x="2126" y="36"/>
                </a:cxn>
                <a:cxn ang="0">
                  <a:pos x="1776" y="10"/>
                </a:cxn>
                <a:cxn ang="0">
                  <a:pos x="1462" y="0"/>
                </a:cxn>
                <a:cxn ang="0">
                  <a:pos x="1182" y="4"/>
                </a:cxn>
                <a:cxn ang="0">
                  <a:pos x="934" y="20"/>
                </a:cxn>
                <a:cxn ang="0">
                  <a:pos x="716" y="44"/>
                </a:cxn>
                <a:cxn ang="0">
                  <a:pos x="530" y="74"/>
                </a:cxn>
                <a:cxn ang="0">
                  <a:pos x="374" y="108"/>
                </a:cxn>
                <a:cxn ang="0">
                  <a:pos x="248" y="144"/>
                </a:cxn>
                <a:cxn ang="0">
                  <a:pos x="148" y="176"/>
                </a:cxn>
                <a:cxn ang="0">
                  <a:pos x="48" y="216"/>
                </a:cxn>
                <a:cxn ang="0">
                  <a:pos x="0" y="240"/>
                </a:cxn>
                <a:cxn ang="0">
                  <a:pos x="8192" y="1192"/>
                </a:cxn>
                <a:cxn ang="0">
                  <a:pos x="8196" y="1186"/>
                </a:cxn>
                <a:cxn ang="0">
                  <a:pos x="8196" y="510"/>
                </a:cxn>
                <a:cxn ang="0">
                  <a:pos x="8192" y="512"/>
                </a:cxn>
              </a:cxnLst>
              <a:rect l="0" t="0" r="r" b="b"/>
              <a:pathLst>
                <a:path w="8196" h="1192">
                  <a:moveTo>
                    <a:pt x="8192" y="512"/>
                  </a:moveTo>
                  <a:lnTo>
                    <a:pt x="8192" y="512"/>
                  </a:lnTo>
                  <a:lnTo>
                    <a:pt x="8116" y="542"/>
                  </a:lnTo>
                  <a:lnTo>
                    <a:pt x="8040" y="570"/>
                  </a:lnTo>
                  <a:lnTo>
                    <a:pt x="7960" y="596"/>
                  </a:lnTo>
                  <a:lnTo>
                    <a:pt x="7878" y="620"/>
                  </a:lnTo>
                  <a:lnTo>
                    <a:pt x="7794" y="644"/>
                  </a:lnTo>
                  <a:lnTo>
                    <a:pt x="7706" y="666"/>
                  </a:lnTo>
                  <a:lnTo>
                    <a:pt x="7616" y="684"/>
                  </a:lnTo>
                  <a:lnTo>
                    <a:pt x="7522" y="702"/>
                  </a:lnTo>
                  <a:lnTo>
                    <a:pt x="7424" y="718"/>
                  </a:lnTo>
                  <a:lnTo>
                    <a:pt x="7322" y="730"/>
                  </a:lnTo>
                  <a:lnTo>
                    <a:pt x="7216" y="742"/>
                  </a:lnTo>
                  <a:lnTo>
                    <a:pt x="7106" y="750"/>
                  </a:lnTo>
                  <a:lnTo>
                    <a:pt x="6992" y="758"/>
                  </a:lnTo>
                  <a:lnTo>
                    <a:pt x="6872" y="762"/>
                  </a:lnTo>
                  <a:lnTo>
                    <a:pt x="6748" y="762"/>
                  </a:lnTo>
                  <a:lnTo>
                    <a:pt x="6618" y="760"/>
                  </a:lnTo>
                  <a:lnTo>
                    <a:pt x="6482" y="756"/>
                  </a:lnTo>
                  <a:lnTo>
                    <a:pt x="6342" y="750"/>
                  </a:lnTo>
                  <a:lnTo>
                    <a:pt x="6196" y="740"/>
                  </a:lnTo>
                  <a:lnTo>
                    <a:pt x="6042" y="726"/>
                  </a:lnTo>
                  <a:lnTo>
                    <a:pt x="5882" y="710"/>
                  </a:lnTo>
                  <a:lnTo>
                    <a:pt x="5716" y="690"/>
                  </a:lnTo>
                  <a:lnTo>
                    <a:pt x="5544" y="668"/>
                  </a:lnTo>
                  <a:lnTo>
                    <a:pt x="5364" y="642"/>
                  </a:lnTo>
                  <a:lnTo>
                    <a:pt x="5176" y="612"/>
                  </a:lnTo>
                  <a:lnTo>
                    <a:pt x="4982" y="578"/>
                  </a:lnTo>
                  <a:lnTo>
                    <a:pt x="4778" y="540"/>
                  </a:lnTo>
                  <a:lnTo>
                    <a:pt x="4568" y="500"/>
                  </a:lnTo>
                  <a:lnTo>
                    <a:pt x="4348" y="454"/>
                  </a:lnTo>
                  <a:lnTo>
                    <a:pt x="4122" y="406"/>
                  </a:lnTo>
                  <a:lnTo>
                    <a:pt x="3886" y="354"/>
                  </a:lnTo>
                  <a:lnTo>
                    <a:pt x="3640" y="296"/>
                  </a:lnTo>
                  <a:lnTo>
                    <a:pt x="3640" y="296"/>
                  </a:lnTo>
                  <a:lnTo>
                    <a:pt x="3396" y="240"/>
                  </a:lnTo>
                  <a:lnTo>
                    <a:pt x="3160" y="192"/>
                  </a:lnTo>
                  <a:lnTo>
                    <a:pt x="2934" y="148"/>
                  </a:lnTo>
                  <a:lnTo>
                    <a:pt x="2718" y="112"/>
                  </a:lnTo>
                  <a:lnTo>
                    <a:pt x="2512" y="82"/>
                  </a:lnTo>
                  <a:lnTo>
                    <a:pt x="2314" y="56"/>
                  </a:lnTo>
                  <a:lnTo>
                    <a:pt x="2126" y="36"/>
                  </a:lnTo>
                  <a:lnTo>
                    <a:pt x="1948" y="20"/>
                  </a:lnTo>
                  <a:lnTo>
                    <a:pt x="1776" y="10"/>
                  </a:lnTo>
                  <a:lnTo>
                    <a:pt x="1616" y="2"/>
                  </a:lnTo>
                  <a:lnTo>
                    <a:pt x="1462" y="0"/>
                  </a:lnTo>
                  <a:lnTo>
                    <a:pt x="1318" y="0"/>
                  </a:lnTo>
                  <a:lnTo>
                    <a:pt x="1182" y="4"/>
                  </a:lnTo>
                  <a:lnTo>
                    <a:pt x="1054" y="10"/>
                  </a:lnTo>
                  <a:lnTo>
                    <a:pt x="934" y="20"/>
                  </a:lnTo>
                  <a:lnTo>
                    <a:pt x="822" y="30"/>
                  </a:lnTo>
                  <a:lnTo>
                    <a:pt x="716" y="44"/>
                  </a:lnTo>
                  <a:lnTo>
                    <a:pt x="620" y="58"/>
                  </a:lnTo>
                  <a:lnTo>
                    <a:pt x="530" y="74"/>
                  </a:lnTo>
                  <a:lnTo>
                    <a:pt x="450" y="92"/>
                  </a:lnTo>
                  <a:lnTo>
                    <a:pt x="374" y="108"/>
                  </a:lnTo>
                  <a:lnTo>
                    <a:pt x="308" y="126"/>
                  </a:lnTo>
                  <a:lnTo>
                    <a:pt x="248" y="144"/>
                  </a:lnTo>
                  <a:lnTo>
                    <a:pt x="194" y="160"/>
                  </a:lnTo>
                  <a:lnTo>
                    <a:pt x="148" y="176"/>
                  </a:lnTo>
                  <a:lnTo>
                    <a:pt x="108" y="192"/>
                  </a:lnTo>
                  <a:lnTo>
                    <a:pt x="48" y="216"/>
                  </a:lnTo>
                  <a:lnTo>
                    <a:pt x="12" y="234"/>
                  </a:lnTo>
                  <a:lnTo>
                    <a:pt x="0" y="240"/>
                  </a:lnTo>
                  <a:lnTo>
                    <a:pt x="0" y="1192"/>
                  </a:lnTo>
                  <a:lnTo>
                    <a:pt x="8192" y="1192"/>
                  </a:lnTo>
                  <a:lnTo>
                    <a:pt x="8192" y="1192"/>
                  </a:lnTo>
                  <a:lnTo>
                    <a:pt x="8196" y="1186"/>
                  </a:lnTo>
                  <a:lnTo>
                    <a:pt x="8196" y="1186"/>
                  </a:lnTo>
                  <a:lnTo>
                    <a:pt x="8196" y="510"/>
                  </a:lnTo>
                  <a:lnTo>
                    <a:pt x="8196" y="510"/>
                  </a:lnTo>
                  <a:lnTo>
                    <a:pt x="8192" y="512"/>
                  </a:lnTo>
                  <a:lnTo>
                    <a:pt x="8192" y="512"/>
                  </a:lnTo>
                  <a:close/>
                </a:path>
              </a:pathLst>
            </a:custGeom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</p:grpSp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1447800"/>
            <a:ext cx="2057400" cy="4487333"/>
          </a:xfrm>
        </p:spPr>
        <p:txBody>
          <a:bodyPr vert="eaVert" anchor="ctr"/>
          <a:lstStyle>
            <a:lvl1pPr algn="l">
              <a:defRPr>
                <a:solidFill>
                  <a:schemeClr val="tx2"/>
                </a:solidFill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1447800"/>
            <a:ext cx="6019800" cy="4487334"/>
          </a:xfrm>
        </p:spPr>
        <p:txBody>
          <a:bodyPr vert="eaVert"/>
          <a:lstStyle>
            <a:lvl1pPr>
              <a:buClr>
                <a:schemeClr val="accent1"/>
              </a:buClr>
              <a:defRPr/>
            </a:lvl1pPr>
            <a:lvl2pPr>
              <a:buClr>
                <a:schemeClr val="accent1"/>
              </a:buClr>
              <a:defRPr/>
            </a:lvl2pPr>
            <a:lvl3pPr>
              <a:buClr>
                <a:schemeClr val="accent1"/>
              </a:buClr>
              <a:defRPr/>
            </a:lvl3pPr>
            <a:lvl4pPr>
              <a:buClr>
                <a:schemeClr val="accent1"/>
              </a:buClr>
              <a:defRPr/>
            </a:lvl4pPr>
            <a:lvl5pPr>
              <a:buClr>
                <a:schemeClr val="accent1"/>
              </a:buClr>
              <a:defRPr/>
            </a:lvl5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" name="Rounded Rectangle 13"/>
          <p:cNvSpPr/>
          <p:nvPr/>
        </p:nvSpPr>
        <p:spPr>
          <a:xfrm>
            <a:off x="228600" y="228600"/>
            <a:ext cx="8695944" cy="2468880"/>
          </a:xfrm>
          <a:prstGeom prst="roundRect">
            <a:avLst>
              <a:gd name="adj" fmla="val 3362"/>
            </a:avLst>
          </a:prstGeom>
          <a:gradFill>
            <a:gsLst>
              <a:gs pos="0">
                <a:schemeClr val="accent1">
                  <a:lumMod val="75000"/>
                </a:schemeClr>
              </a:gs>
              <a:gs pos="90000">
                <a:schemeClr val="accent1">
                  <a:lumMod val="60000"/>
                  <a:lumOff val="40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pSp>
        <p:nvGrpSpPr>
          <p:cNvPr id="8" name="Group 15"/>
          <p:cNvGrpSpPr>
            <a:grpSpLocks noChangeAspect="1"/>
          </p:cNvGrpSpPr>
          <p:nvPr/>
        </p:nvGrpSpPr>
        <p:grpSpPr bwMode="hidden">
          <a:xfrm>
            <a:off x="211665" y="1679429"/>
            <a:ext cx="8723376" cy="1329874"/>
            <a:chOff x="-3905251" y="4294188"/>
            <a:chExt cx="13027839" cy="1892300"/>
          </a:xfrm>
        </p:grpSpPr>
        <p:sp>
          <p:nvSpPr>
            <p:cNvPr id="17" name="Freeform 14"/>
            <p:cNvSpPr>
              <a:spLocks/>
            </p:cNvSpPr>
            <p:nvPr/>
          </p:nvSpPr>
          <p:spPr bwMode="hidden">
            <a:xfrm>
              <a:off x="4810125" y="4500563"/>
              <a:ext cx="4295775" cy="1016000"/>
            </a:xfrm>
            <a:custGeom>
              <a:avLst/>
              <a:gdLst/>
              <a:ahLst/>
              <a:cxnLst>
                <a:cxn ang="0">
                  <a:pos x="2700" y="0"/>
                </a:cxn>
                <a:cxn ang="0">
                  <a:pos x="2700" y="0"/>
                </a:cxn>
                <a:cxn ang="0">
                  <a:pos x="2586" y="18"/>
                </a:cxn>
                <a:cxn ang="0">
                  <a:pos x="2470" y="38"/>
                </a:cxn>
                <a:cxn ang="0">
                  <a:pos x="2352" y="60"/>
                </a:cxn>
                <a:cxn ang="0">
                  <a:pos x="2230" y="82"/>
                </a:cxn>
                <a:cxn ang="0">
                  <a:pos x="2106" y="108"/>
                </a:cxn>
                <a:cxn ang="0">
                  <a:pos x="1978" y="134"/>
                </a:cxn>
                <a:cxn ang="0">
                  <a:pos x="1848" y="164"/>
                </a:cxn>
                <a:cxn ang="0">
                  <a:pos x="1714" y="194"/>
                </a:cxn>
                <a:cxn ang="0">
                  <a:pos x="1714" y="194"/>
                </a:cxn>
                <a:cxn ang="0">
                  <a:pos x="1472" y="252"/>
                </a:cxn>
                <a:cxn ang="0">
                  <a:pos x="1236" y="304"/>
                </a:cxn>
                <a:cxn ang="0">
                  <a:pos x="1010" y="352"/>
                </a:cxn>
                <a:cxn ang="0">
                  <a:pos x="792" y="398"/>
                </a:cxn>
                <a:cxn ang="0">
                  <a:pos x="584" y="438"/>
                </a:cxn>
                <a:cxn ang="0">
                  <a:pos x="382" y="474"/>
                </a:cxn>
                <a:cxn ang="0">
                  <a:pos x="188" y="508"/>
                </a:cxn>
                <a:cxn ang="0">
                  <a:pos x="0" y="538"/>
                </a:cxn>
                <a:cxn ang="0">
                  <a:pos x="0" y="538"/>
                </a:cxn>
                <a:cxn ang="0">
                  <a:pos x="130" y="556"/>
                </a:cxn>
                <a:cxn ang="0">
                  <a:pos x="254" y="572"/>
                </a:cxn>
                <a:cxn ang="0">
                  <a:pos x="374" y="586"/>
                </a:cxn>
                <a:cxn ang="0">
                  <a:pos x="492" y="598"/>
                </a:cxn>
                <a:cxn ang="0">
                  <a:pos x="606" y="610"/>
                </a:cxn>
                <a:cxn ang="0">
                  <a:pos x="716" y="618"/>
                </a:cxn>
                <a:cxn ang="0">
                  <a:pos x="822" y="626"/>
                </a:cxn>
                <a:cxn ang="0">
                  <a:pos x="926" y="632"/>
                </a:cxn>
                <a:cxn ang="0">
                  <a:pos x="1028" y="636"/>
                </a:cxn>
                <a:cxn ang="0">
                  <a:pos x="1126" y="638"/>
                </a:cxn>
                <a:cxn ang="0">
                  <a:pos x="1220" y="640"/>
                </a:cxn>
                <a:cxn ang="0">
                  <a:pos x="1312" y="640"/>
                </a:cxn>
                <a:cxn ang="0">
                  <a:pos x="1402" y="638"/>
                </a:cxn>
                <a:cxn ang="0">
                  <a:pos x="1490" y="636"/>
                </a:cxn>
                <a:cxn ang="0">
                  <a:pos x="1574" y="632"/>
                </a:cxn>
                <a:cxn ang="0">
                  <a:pos x="1656" y="626"/>
                </a:cxn>
                <a:cxn ang="0">
                  <a:pos x="1734" y="620"/>
                </a:cxn>
                <a:cxn ang="0">
                  <a:pos x="1812" y="612"/>
                </a:cxn>
                <a:cxn ang="0">
                  <a:pos x="1886" y="602"/>
                </a:cxn>
                <a:cxn ang="0">
                  <a:pos x="1960" y="592"/>
                </a:cxn>
                <a:cxn ang="0">
                  <a:pos x="2030" y="580"/>
                </a:cxn>
                <a:cxn ang="0">
                  <a:pos x="2100" y="568"/>
                </a:cxn>
                <a:cxn ang="0">
                  <a:pos x="2166" y="554"/>
                </a:cxn>
                <a:cxn ang="0">
                  <a:pos x="2232" y="540"/>
                </a:cxn>
                <a:cxn ang="0">
                  <a:pos x="2296" y="524"/>
                </a:cxn>
                <a:cxn ang="0">
                  <a:pos x="2358" y="508"/>
                </a:cxn>
                <a:cxn ang="0">
                  <a:pos x="2418" y="490"/>
                </a:cxn>
                <a:cxn ang="0">
                  <a:pos x="2478" y="472"/>
                </a:cxn>
                <a:cxn ang="0">
                  <a:pos x="2592" y="432"/>
                </a:cxn>
                <a:cxn ang="0">
                  <a:pos x="2702" y="390"/>
                </a:cxn>
                <a:cxn ang="0">
                  <a:pos x="2702" y="390"/>
                </a:cxn>
                <a:cxn ang="0">
                  <a:pos x="2706" y="388"/>
                </a:cxn>
                <a:cxn ang="0">
                  <a:pos x="2706" y="388"/>
                </a:cxn>
                <a:cxn ang="0">
                  <a:pos x="2706" y="0"/>
                </a:cxn>
                <a:cxn ang="0">
                  <a:pos x="2706" y="0"/>
                </a:cxn>
                <a:cxn ang="0">
                  <a:pos x="2700" y="0"/>
                </a:cxn>
                <a:cxn ang="0">
                  <a:pos x="2700" y="0"/>
                </a:cxn>
              </a:cxnLst>
              <a:rect l="0" t="0" r="r" b="b"/>
              <a:pathLst>
                <a:path w="2706" h="640">
                  <a:moveTo>
                    <a:pt x="2700" y="0"/>
                  </a:moveTo>
                  <a:lnTo>
                    <a:pt x="2700" y="0"/>
                  </a:lnTo>
                  <a:lnTo>
                    <a:pt x="2586" y="18"/>
                  </a:lnTo>
                  <a:lnTo>
                    <a:pt x="2470" y="38"/>
                  </a:lnTo>
                  <a:lnTo>
                    <a:pt x="2352" y="60"/>
                  </a:lnTo>
                  <a:lnTo>
                    <a:pt x="2230" y="82"/>
                  </a:lnTo>
                  <a:lnTo>
                    <a:pt x="2106" y="108"/>
                  </a:lnTo>
                  <a:lnTo>
                    <a:pt x="1978" y="134"/>
                  </a:lnTo>
                  <a:lnTo>
                    <a:pt x="1848" y="164"/>
                  </a:lnTo>
                  <a:lnTo>
                    <a:pt x="1714" y="194"/>
                  </a:lnTo>
                  <a:lnTo>
                    <a:pt x="1714" y="194"/>
                  </a:lnTo>
                  <a:lnTo>
                    <a:pt x="1472" y="252"/>
                  </a:lnTo>
                  <a:lnTo>
                    <a:pt x="1236" y="304"/>
                  </a:lnTo>
                  <a:lnTo>
                    <a:pt x="1010" y="352"/>
                  </a:lnTo>
                  <a:lnTo>
                    <a:pt x="792" y="398"/>
                  </a:lnTo>
                  <a:lnTo>
                    <a:pt x="584" y="438"/>
                  </a:lnTo>
                  <a:lnTo>
                    <a:pt x="382" y="474"/>
                  </a:lnTo>
                  <a:lnTo>
                    <a:pt x="188" y="508"/>
                  </a:lnTo>
                  <a:lnTo>
                    <a:pt x="0" y="538"/>
                  </a:lnTo>
                  <a:lnTo>
                    <a:pt x="0" y="538"/>
                  </a:lnTo>
                  <a:lnTo>
                    <a:pt x="130" y="556"/>
                  </a:lnTo>
                  <a:lnTo>
                    <a:pt x="254" y="572"/>
                  </a:lnTo>
                  <a:lnTo>
                    <a:pt x="374" y="586"/>
                  </a:lnTo>
                  <a:lnTo>
                    <a:pt x="492" y="598"/>
                  </a:lnTo>
                  <a:lnTo>
                    <a:pt x="606" y="610"/>
                  </a:lnTo>
                  <a:lnTo>
                    <a:pt x="716" y="618"/>
                  </a:lnTo>
                  <a:lnTo>
                    <a:pt x="822" y="626"/>
                  </a:lnTo>
                  <a:lnTo>
                    <a:pt x="926" y="632"/>
                  </a:lnTo>
                  <a:lnTo>
                    <a:pt x="1028" y="636"/>
                  </a:lnTo>
                  <a:lnTo>
                    <a:pt x="1126" y="638"/>
                  </a:lnTo>
                  <a:lnTo>
                    <a:pt x="1220" y="640"/>
                  </a:lnTo>
                  <a:lnTo>
                    <a:pt x="1312" y="640"/>
                  </a:lnTo>
                  <a:lnTo>
                    <a:pt x="1402" y="638"/>
                  </a:lnTo>
                  <a:lnTo>
                    <a:pt x="1490" y="636"/>
                  </a:lnTo>
                  <a:lnTo>
                    <a:pt x="1574" y="632"/>
                  </a:lnTo>
                  <a:lnTo>
                    <a:pt x="1656" y="626"/>
                  </a:lnTo>
                  <a:lnTo>
                    <a:pt x="1734" y="620"/>
                  </a:lnTo>
                  <a:lnTo>
                    <a:pt x="1812" y="612"/>
                  </a:lnTo>
                  <a:lnTo>
                    <a:pt x="1886" y="602"/>
                  </a:lnTo>
                  <a:lnTo>
                    <a:pt x="1960" y="592"/>
                  </a:lnTo>
                  <a:lnTo>
                    <a:pt x="2030" y="580"/>
                  </a:lnTo>
                  <a:lnTo>
                    <a:pt x="2100" y="568"/>
                  </a:lnTo>
                  <a:lnTo>
                    <a:pt x="2166" y="554"/>
                  </a:lnTo>
                  <a:lnTo>
                    <a:pt x="2232" y="540"/>
                  </a:lnTo>
                  <a:lnTo>
                    <a:pt x="2296" y="524"/>
                  </a:lnTo>
                  <a:lnTo>
                    <a:pt x="2358" y="508"/>
                  </a:lnTo>
                  <a:lnTo>
                    <a:pt x="2418" y="490"/>
                  </a:lnTo>
                  <a:lnTo>
                    <a:pt x="2478" y="472"/>
                  </a:lnTo>
                  <a:lnTo>
                    <a:pt x="2592" y="432"/>
                  </a:lnTo>
                  <a:lnTo>
                    <a:pt x="2702" y="390"/>
                  </a:lnTo>
                  <a:lnTo>
                    <a:pt x="2702" y="390"/>
                  </a:lnTo>
                  <a:lnTo>
                    <a:pt x="2706" y="388"/>
                  </a:lnTo>
                  <a:lnTo>
                    <a:pt x="2706" y="388"/>
                  </a:lnTo>
                  <a:lnTo>
                    <a:pt x="2706" y="0"/>
                  </a:lnTo>
                  <a:lnTo>
                    <a:pt x="2706" y="0"/>
                  </a:lnTo>
                  <a:lnTo>
                    <a:pt x="2700" y="0"/>
                  </a:lnTo>
                  <a:lnTo>
                    <a:pt x="2700" y="0"/>
                  </a:lnTo>
                  <a:close/>
                </a:path>
              </a:pathLst>
            </a:custGeom>
            <a:solidFill>
              <a:schemeClr val="bg2">
                <a:alpha val="29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8" name="Freeform 18"/>
            <p:cNvSpPr>
              <a:spLocks/>
            </p:cNvSpPr>
            <p:nvPr/>
          </p:nvSpPr>
          <p:spPr bwMode="hidden">
            <a:xfrm>
              <a:off x="-309563" y="4318000"/>
              <a:ext cx="8280401" cy="1209675"/>
            </a:xfrm>
            <a:custGeom>
              <a:avLst/>
              <a:gdLst/>
              <a:ahLst/>
              <a:cxnLst>
                <a:cxn ang="0">
                  <a:pos x="5216" y="714"/>
                </a:cxn>
                <a:cxn ang="0">
                  <a:pos x="4984" y="686"/>
                </a:cxn>
                <a:cxn ang="0">
                  <a:pos x="4478" y="610"/>
                </a:cxn>
                <a:cxn ang="0">
                  <a:pos x="3914" y="508"/>
                </a:cxn>
                <a:cxn ang="0">
                  <a:pos x="3286" y="374"/>
                </a:cxn>
                <a:cxn ang="0">
                  <a:pos x="2946" y="296"/>
                </a:cxn>
                <a:cxn ang="0">
                  <a:pos x="2682" y="236"/>
                </a:cxn>
                <a:cxn ang="0">
                  <a:pos x="2430" y="184"/>
                </a:cxn>
                <a:cxn ang="0">
                  <a:pos x="2190" y="140"/>
                </a:cxn>
                <a:cxn ang="0">
                  <a:pos x="1960" y="102"/>
                </a:cxn>
                <a:cxn ang="0">
                  <a:pos x="1740" y="72"/>
                </a:cxn>
                <a:cxn ang="0">
                  <a:pos x="1334" y="28"/>
                </a:cxn>
                <a:cxn ang="0">
                  <a:pos x="970" y="4"/>
                </a:cxn>
                <a:cxn ang="0">
                  <a:pos x="644" y="0"/>
                </a:cxn>
                <a:cxn ang="0">
                  <a:pos x="358" y="10"/>
                </a:cxn>
                <a:cxn ang="0">
                  <a:pos x="110" y="32"/>
                </a:cxn>
                <a:cxn ang="0">
                  <a:pos x="0" y="48"/>
                </a:cxn>
                <a:cxn ang="0">
                  <a:pos x="314" y="86"/>
                </a:cxn>
                <a:cxn ang="0">
                  <a:pos x="652" y="140"/>
                </a:cxn>
                <a:cxn ang="0">
                  <a:pos x="1014" y="210"/>
                </a:cxn>
                <a:cxn ang="0">
                  <a:pos x="1402" y="296"/>
                </a:cxn>
                <a:cxn ang="0">
                  <a:pos x="1756" y="378"/>
                </a:cxn>
                <a:cxn ang="0">
                  <a:pos x="2408" y="516"/>
                </a:cxn>
                <a:cxn ang="0">
                  <a:pos x="2708" y="572"/>
                </a:cxn>
                <a:cxn ang="0">
                  <a:pos x="2992" y="620"/>
                </a:cxn>
                <a:cxn ang="0">
                  <a:pos x="3260" y="662"/>
                </a:cxn>
                <a:cxn ang="0">
                  <a:pos x="3512" y="694"/>
                </a:cxn>
                <a:cxn ang="0">
                  <a:pos x="3750" y="722"/>
                </a:cxn>
                <a:cxn ang="0">
                  <a:pos x="3974" y="740"/>
                </a:cxn>
                <a:cxn ang="0">
                  <a:pos x="4184" y="754"/>
                </a:cxn>
                <a:cxn ang="0">
                  <a:pos x="4384" y="762"/>
                </a:cxn>
                <a:cxn ang="0">
                  <a:pos x="4570" y="762"/>
                </a:cxn>
                <a:cxn ang="0">
                  <a:pos x="4746" y="758"/>
                </a:cxn>
                <a:cxn ang="0">
                  <a:pos x="4912" y="748"/>
                </a:cxn>
                <a:cxn ang="0">
                  <a:pos x="5068" y="732"/>
                </a:cxn>
                <a:cxn ang="0">
                  <a:pos x="5216" y="714"/>
                </a:cxn>
              </a:cxnLst>
              <a:rect l="0" t="0" r="r" b="b"/>
              <a:pathLst>
                <a:path w="5216" h="762">
                  <a:moveTo>
                    <a:pt x="5216" y="714"/>
                  </a:moveTo>
                  <a:lnTo>
                    <a:pt x="5216" y="714"/>
                  </a:lnTo>
                  <a:lnTo>
                    <a:pt x="5102" y="700"/>
                  </a:lnTo>
                  <a:lnTo>
                    <a:pt x="4984" y="686"/>
                  </a:lnTo>
                  <a:lnTo>
                    <a:pt x="4738" y="652"/>
                  </a:lnTo>
                  <a:lnTo>
                    <a:pt x="4478" y="610"/>
                  </a:lnTo>
                  <a:lnTo>
                    <a:pt x="4204" y="564"/>
                  </a:lnTo>
                  <a:lnTo>
                    <a:pt x="3914" y="508"/>
                  </a:lnTo>
                  <a:lnTo>
                    <a:pt x="3608" y="446"/>
                  </a:lnTo>
                  <a:lnTo>
                    <a:pt x="3286" y="374"/>
                  </a:lnTo>
                  <a:lnTo>
                    <a:pt x="2946" y="296"/>
                  </a:lnTo>
                  <a:lnTo>
                    <a:pt x="2946" y="296"/>
                  </a:lnTo>
                  <a:lnTo>
                    <a:pt x="2812" y="266"/>
                  </a:lnTo>
                  <a:lnTo>
                    <a:pt x="2682" y="236"/>
                  </a:lnTo>
                  <a:lnTo>
                    <a:pt x="2556" y="210"/>
                  </a:lnTo>
                  <a:lnTo>
                    <a:pt x="2430" y="184"/>
                  </a:lnTo>
                  <a:lnTo>
                    <a:pt x="2308" y="162"/>
                  </a:lnTo>
                  <a:lnTo>
                    <a:pt x="2190" y="140"/>
                  </a:lnTo>
                  <a:lnTo>
                    <a:pt x="2074" y="120"/>
                  </a:lnTo>
                  <a:lnTo>
                    <a:pt x="1960" y="102"/>
                  </a:lnTo>
                  <a:lnTo>
                    <a:pt x="1850" y="86"/>
                  </a:lnTo>
                  <a:lnTo>
                    <a:pt x="1740" y="72"/>
                  </a:lnTo>
                  <a:lnTo>
                    <a:pt x="1532" y="46"/>
                  </a:lnTo>
                  <a:lnTo>
                    <a:pt x="1334" y="28"/>
                  </a:lnTo>
                  <a:lnTo>
                    <a:pt x="1148" y="14"/>
                  </a:lnTo>
                  <a:lnTo>
                    <a:pt x="970" y="4"/>
                  </a:lnTo>
                  <a:lnTo>
                    <a:pt x="802" y="0"/>
                  </a:lnTo>
                  <a:lnTo>
                    <a:pt x="644" y="0"/>
                  </a:lnTo>
                  <a:lnTo>
                    <a:pt x="496" y="4"/>
                  </a:lnTo>
                  <a:lnTo>
                    <a:pt x="358" y="10"/>
                  </a:lnTo>
                  <a:lnTo>
                    <a:pt x="230" y="20"/>
                  </a:lnTo>
                  <a:lnTo>
                    <a:pt x="110" y="32"/>
                  </a:lnTo>
                  <a:lnTo>
                    <a:pt x="0" y="48"/>
                  </a:lnTo>
                  <a:lnTo>
                    <a:pt x="0" y="48"/>
                  </a:lnTo>
                  <a:lnTo>
                    <a:pt x="154" y="66"/>
                  </a:lnTo>
                  <a:lnTo>
                    <a:pt x="314" y="86"/>
                  </a:lnTo>
                  <a:lnTo>
                    <a:pt x="480" y="112"/>
                  </a:lnTo>
                  <a:lnTo>
                    <a:pt x="652" y="140"/>
                  </a:lnTo>
                  <a:lnTo>
                    <a:pt x="830" y="174"/>
                  </a:lnTo>
                  <a:lnTo>
                    <a:pt x="1014" y="210"/>
                  </a:lnTo>
                  <a:lnTo>
                    <a:pt x="1206" y="250"/>
                  </a:lnTo>
                  <a:lnTo>
                    <a:pt x="1402" y="296"/>
                  </a:lnTo>
                  <a:lnTo>
                    <a:pt x="1402" y="296"/>
                  </a:lnTo>
                  <a:lnTo>
                    <a:pt x="1756" y="378"/>
                  </a:lnTo>
                  <a:lnTo>
                    <a:pt x="2092" y="450"/>
                  </a:lnTo>
                  <a:lnTo>
                    <a:pt x="2408" y="516"/>
                  </a:lnTo>
                  <a:lnTo>
                    <a:pt x="2562" y="544"/>
                  </a:lnTo>
                  <a:lnTo>
                    <a:pt x="2708" y="572"/>
                  </a:lnTo>
                  <a:lnTo>
                    <a:pt x="2852" y="598"/>
                  </a:lnTo>
                  <a:lnTo>
                    <a:pt x="2992" y="620"/>
                  </a:lnTo>
                  <a:lnTo>
                    <a:pt x="3128" y="642"/>
                  </a:lnTo>
                  <a:lnTo>
                    <a:pt x="3260" y="662"/>
                  </a:lnTo>
                  <a:lnTo>
                    <a:pt x="3388" y="678"/>
                  </a:lnTo>
                  <a:lnTo>
                    <a:pt x="3512" y="694"/>
                  </a:lnTo>
                  <a:lnTo>
                    <a:pt x="3632" y="708"/>
                  </a:lnTo>
                  <a:lnTo>
                    <a:pt x="3750" y="722"/>
                  </a:lnTo>
                  <a:lnTo>
                    <a:pt x="3864" y="732"/>
                  </a:lnTo>
                  <a:lnTo>
                    <a:pt x="3974" y="740"/>
                  </a:lnTo>
                  <a:lnTo>
                    <a:pt x="4080" y="748"/>
                  </a:lnTo>
                  <a:lnTo>
                    <a:pt x="4184" y="754"/>
                  </a:lnTo>
                  <a:lnTo>
                    <a:pt x="4286" y="758"/>
                  </a:lnTo>
                  <a:lnTo>
                    <a:pt x="4384" y="762"/>
                  </a:lnTo>
                  <a:lnTo>
                    <a:pt x="4478" y="762"/>
                  </a:lnTo>
                  <a:lnTo>
                    <a:pt x="4570" y="762"/>
                  </a:lnTo>
                  <a:lnTo>
                    <a:pt x="4660" y="760"/>
                  </a:lnTo>
                  <a:lnTo>
                    <a:pt x="4746" y="758"/>
                  </a:lnTo>
                  <a:lnTo>
                    <a:pt x="4830" y="754"/>
                  </a:lnTo>
                  <a:lnTo>
                    <a:pt x="4912" y="748"/>
                  </a:lnTo>
                  <a:lnTo>
                    <a:pt x="4992" y="740"/>
                  </a:lnTo>
                  <a:lnTo>
                    <a:pt x="5068" y="732"/>
                  </a:lnTo>
                  <a:lnTo>
                    <a:pt x="5144" y="724"/>
                  </a:lnTo>
                  <a:lnTo>
                    <a:pt x="5216" y="714"/>
                  </a:lnTo>
                  <a:lnTo>
                    <a:pt x="5216" y="714"/>
                  </a:lnTo>
                  <a:close/>
                </a:path>
              </a:pathLst>
            </a:custGeom>
            <a:solidFill>
              <a:schemeClr val="bg2">
                <a:alpha val="40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9" name="Freeform 22"/>
            <p:cNvSpPr>
              <a:spLocks/>
            </p:cNvSpPr>
            <p:nvPr/>
          </p:nvSpPr>
          <p:spPr bwMode="hidden">
            <a:xfrm>
              <a:off x="3175" y="4335463"/>
              <a:ext cx="8166100" cy="1101725"/>
            </a:xfrm>
            <a:custGeom>
              <a:avLst/>
              <a:gdLst/>
              <a:ahLst/>
              <a:cxnLst>
                <a:cxn ang="0">
                  <a:pos x="0" y="70"/>
                </a:cxn>
                <a:cxn ang="0">
                  <a:pos x="0" y="70"/>
                </a:cxn>
                <a:cxn ang="0">
                  <a:pos x="18" y="66"/>
                </a:cxn>
                <a:cxn ang="0">
                  <a:pos x="72" y="56"/>
                </a:cxn>
                <a:cxn ang="0">
                  <a:pos x="164" y="42"/>
                </a:cxn>
                <a:cxn ang="0">
                  <a:pos x="224" y="34"/>
                </a:cxn>
                <a:cxn ang="0">
                  <a:pos x="294" y="26"/>
                </a:cxn>
                <a:cxn ang="0">
                  <a:pos x="372" y="20"/>
                </a:cxn>
                <a:cxn ang="0">
                  <a:pos x="462" y="14"/>
                </a:cxn>
                <a:cxn ang="0">
                  <a:pos x="560" y="8"/>
                </a:cxn>
                <a:cxn ang="0">
                  <a:pos x="670" y="4"/>
                </a:cxn>
                <a:cxn ang="0">
                  <a:pos x="790" y="2"/>
                </a:cxn>
                <a:cxn ang="0">
                  <a:pos x="920" y="0"/>
                </a:cxn>
                <a:cxn ang="0">
                  <a:pos x="1060" y="2"/>
                </a:cxn>
                <a:cxn ang="0">
                  <a:pos x="1210" y="6"/>
                </a:cxn>
                <a:cxn ang="0">
                  <a:pos x="1372" y="14"/>
                </a:cxn>
                <a:cxn ang="0">
                  <a:pos x="1544" y="24"/>
                </a:cxn>
                <a:cxn ang="0">
                  <a:pos x="1726" y="40"/>
                </a:cxn>
                <a:cxn ang="0">
                  <a:pos x="1920" y="58"/>
                </a:cxn>
                <a:cxn ang="0">
                  <a:pos x="2126" y="80"/>
                </a:cxn>
                <a:cxn ang="0">
                  <a:pos x="2342" y="106"/>
                </a:cxn>
                <a:cxn ang="0">
                  <a:pos x="2570" y="138"/>
                </a:cxn>
                <a:cxn ang="0">
                  <a:pos x="2808" y="174"/>
                </a:cxn>
                <a:cxn ang="0">
                  <a:pos x="3058" y="216"/>
                </a:cxn>
                <a:cxn ang="0">
                  <a:pos x="3320" y="266"/>
                </a:cxn>
                <a:cxn ang="0">
                  <a:pos x="3594" y="320"/>
                </a:cxn>
                <a:cxn ang="0">
                  <a:pos x="3880" y="380"/>
                </a:cxn>
                <a:cxn ang="0">
                  <a:pos x="4178" y="448"/>
                </a:cxn>
                <a:cxn ang="0">
                  <a:pos x="4488" y="522"/>
                </a:cxn>
                <a:cxn ang="0">
                  <a:pos x="4810" y="604"/>
                </a:cxn>
                <a:cxn ang="0">
                  <a:pos x="5144" y="694"/>
                </a:cxn>
              </a:cxnLst>
              <a:rect l="0" t="0" r="r" b="b"/>
              <a:pathLst>
                <a:path w="5144" h="694">
                  <a:moveTo>
                    <a:pt x="0" y="70"/>
                  </a:moveTo>
                  <a:lnTo>
                    <a:pt x="0" y="70"/>
                  </a:lnTo>
                  <a:lnTo>
                    <a:pt x="18" y="66"/>
                  </a:lnTo>
                  <a:lnTo>
                    <a:pt x="72" y="56"/>
                  </a:lnTo>
                  <a:lnTo>
                    <a:pt x="164" y="42"/>
                  </a:lnTo>
                  <a:lnTo>
                    <a:pt x="224" y="34"/>
                  </a:lnTo>
                  <a:lnTo>
                    <a:pt x="294" y="26"/>
                  </a:lnTo>
                  <a:lnTo>
                    <a:pt x="372" y="20"/>
                  </a:lnTo>
                  <a:lnTo>
                    <a:pt x="462" y="14"/>
                  </a:lnTo>
                  <a:lnTo>
                    <a:pt x="560" y="8"/>
                  </a:lnTo>
                  <a:lnTo>
                    <a:pt x="670" y="4"/>
                  </a:lnTo>
                  <a:lnTo>
                    <a:pt x="790" y="2"/>
                  </a:lnTo>
                  <a:lnTo>
                    <a:pt x="920" y="0"/>
                  </a:lnTo>
                  <a:lnTo>
                    <a:pt x="1060" y="2"/>
                  </a:lnTo>
                  <a:lnTo>
                    <a:pt x="1210" y="6"/>
                  </a:lnTo>
                  <a:lnTo>
                    <a:pt x="1372" y="14"/>
                  </a:lnTo>
                  <a:lnTo>
                    <a:pt x="1544" y="24"/>
                  </a:lnTo>
                  <a:lnTo>
                    <a:pt x="1726" y="40"/>
                  </a:lnTo>
                  <a:lnTo>
                    <a:pt x="1920" y="58"/>
                  </a:lnTo>
                  <a:lnTo>
                    <a:pt x="2126" y="80"/>
                  </a:lnTo>
                  <a:lnTo>
                    <a:pt x="2342" y="106"/>
                  </a:lnTo>
                  <a:lnTo>
                    <a:pt x="2570" y="138"/>
                  </a:lnTo>
                  <a:lnTo>
                    <a:pt x="2808" y="174"/>
                  </a:lnTo>
                  <a:lnTo>
                    <a:pt x="3058" y="216"/>
                  </a:lnTo>
                  <a:lnTo>
                    <a:pt x="3320" y="266"/>
                  </a:lnTo>
                  <a:lnTo>
                    <a:pt x="3594" y="320"/>
                  </a:lnTo>
                  <a:lnTo>
                    <a:pt x="3880" y="380"/>
                  </a:lnTo>
                  <a:lnTo>
                    <a:pt x="4178" y="448"/>
                  </a:lnTo>
                  <a:lnTo>
                    <a:pt x="4488" y="522"/>
                  </a:lnTo>
                  <a:lnTo>
                    <a:pt x="4810" y="604"/>
                  </a:lnTo>
                  <a:lnTo>
                    <a:pt x="5144" y="694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20" name="Freeform 26"/>
            <p:cNvSpPr>
              <a:spLocks/>
            </p:cNvSpPr>
            <p:nvPr/>
          </p:nvSpPr>
          <p:spPr bwMode="hidden">
            <a:xfrm>
              <a:off x="4156075" y="4316413"/>
              <a:ext cx="4940300" cy="927100"/>
            </a:xfrm>
            <a:custGeom>
              <a:avLst/>
              <a:gdLst/>
              <a:ahLst/>
              <a:cxnLst>
                <a:cxn ang="0">
                  <a:pos x="0" y="584"/>
                </a:cxn>
                <a:cxn ang="0">
                  <a:pos x="0" y="584"/>
                </a:cxn>
                <a:cxn ang="0">
                  <a:pos x="90" y="560"/>
                </a:cxn>
                <a:cxn ang="0">
                  <a:pos x="336" y="498"/>
                </a:cxn>
                <a:cxn ang="0">
                  <a:pos x="506" y="456"/>
                </a:cxn>
                <a:cxn ang="0">
                  <a:pos x="702" y="410"/>
                </a:cxn>
                <a:cxn ang="0">
                  <a:pos x="920" y="360"/>
                </a:cxn>
                <a:cxn ang="0">
                  <a:pos x="1154" y="306"/>
                </a:cxn>
                <a:cxn ang="0">
                  <a:pos x="1402" y="254"/>
                </a:cxn>
                <a:cxn ang="0">
                  <a:pos x="1656" y="202"/>
                </a:cxn>
                <a:cxn ang="0">
                  <a:pos x="1916" y="154"/>
                </a:cxn>
                <a:cxn ang="0">
                  <a:pos x="2174" y="108"/>
                </a:cxn>
                <a:cxn ang="0">
                  <a:pos x="2302" y="88"/>
                </a:cxn>
                <a:cxn ang="0">
                  <a:pos x="2426" y="68"/>
                </a:cxn>
                <a:cxn ang="0">
                  <a:pos x="2550" y="52"/>
                </a:cxn>
                <a:cxn ang="0">
                  <a:pos x="2670" y="36"/>
                </a:cxn>
                <a:cxn ang="0">
                  <a:pos x="2788" y="24"/>
                </a:cxn>
                <a:cxn ang="0">
                  <a:pos x="2900" y="14"/>
                </a:cxn>
                <a:cxn ang="0">
                  <a:pos x="3008" y="6"/>
                </a:cxn>
                <a:cxn ang="0">
                  <a:pos x="3112" y="0"/>
                </a:cxn>
              </a:cxnLst>
              <a:rect l="0" t="0" r="r" b="b"/>
              <a:pathLst>
                <a:path w="3112" h="584">
                  <a:moveTo>
                    <a:pt x="0" y="584"/>
                  </a:moveTo>
                  <a:lnTo>
                    <a:pt x="0" y="584"/>
                  </a:lnTo>
                  <a:lnTo>
                    <a:pt x="90" y="560"/>
                  </a:lnTo>
                  <a:lnTo>
                    <a:pt x="336" y="498"/>
                  </a:lnTo>
                  <a:lnTo>
                    <a:pt x="506" y="456"/>
                  </a:lnTo>
                  <a:lnTo>
                    <a:pt x="702" y="410"/>
                  </a:lnTo>
                  <a:lnTo>
                    <a:pt x="920" y="360"/>
                  </a:lnTo>
                  <a:lnTo>
                    <a:pt x="1154" y="306"/>
                  </a:lnTo>
                  <a:lnTo>
                    <a:pt x="1402" y="254"/>
                  </a:lnTo>
                  <a:lnTo>
                    <a:pt x="1656" y="202"/>
                  </a:lnTo>
                  <a:lnTo>
                    <a:pt x="1916" y="154"/>
                  </a:lnTo>
                  <a:lnTo>
                    <a:pt x="2174" y="108"/>
                  </a:lnTo>
                  <a:lnTo>
                    <a:pt x="2302" y="88"/>
                  </a:lnTo>
                  <a:lnTo>
                    <a:pt x="2426" y="68"/>
                  </a:lnTo>
                  <a:lnTo>
                    <a:pt x="2550" y="52"/>
                  </a:lnTo>
                  <a:lnTo>
                    <a:pt x="2670" y="36"/>
                  </a:lnTo>
                  <a:lnTo>
                    <a:pt x="2788" y="24"/>
                  </a:lnTo>
                  <a:lnTo>
                    <a:pt x="2900" y="14"/>
                  </a:lnTo>
                  <a:lnTo>
                    <a:pt x="3008" y="6"/>
                  </a:lnTo>
                  <a:lnTo>
                    <a:pt x="3112" y="0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 useBgFill="1">
          <p:nvSpPr>
            <p:cNvPr id="21" name="Freeform 10"/>
            <p:cNvSpPr>
              <a:spLocks/>
            </p:cNvSpPr>
            <p:nvPr/>
          </p:nvSpPr>
          <p:spPr bwMode="hidden">
            <a:xfrm>
              <a:off x="-3905251" y="4294188"/>
              <a:ext cx="13027839" cy="1892300"/>
            </a:xfrm>
            <a:custGeom>
              <a:avLst/>
              <a:gdLst/>
              <a:ahLst/>
              <a:cxnLst>
                <a:cxn ang="0">
                  <a:pos x="8192" y="512"/>
                </a:cxn>
                <a:cxn ang="0">
                  <a:pos x="8040" y="570"/>
                </a:cxn>
                <a:cxn ang="0">
                  <a:pos x="7878" y="620"/>
                </a:cxn>
                <a:cxn ang="0">
                  <a:pos x="7706" y="666"/>
                </a:cxn>
                <a:cxn ang="0">
                  <a:pos x="7522" y="702"/>
                </a:cxn>
                <a:cxn ang="0">
                  <a:pos x="7322" y="730"/>
                </a:cxn>
                <a:cxn ang="0">
                  <a:pos x="7106" y="750"/>
                </a:cxn>
                <a:cxn ang="0">
                  <a:pos x="6872" y="762"/>
                </a:cxn>
                <a:cxn ang="0">
                  <a:pos x="6618" y="760"/>
                </a:cxn>
                <a:cxn ang="0">
                  <a:pos x="6342" y="750"/>
                </a:cxn>
                <a:cxn ang="0">
                  <a:pos x="6042" y="726"/>
                </a:cxn>
                <a:cxn ang="0">
                  <a:pos x="5716" y="690"/>
                </a:cxn>
                <a:cxn ang="0">
                  <a:pos x="5364" y="642"/>
                </a:cxn>
                <a:cxn ang="0">
                  <a:pos x="4982" y="578"/>
                </a:cxn>
                <a:cxn ang="0">
                  <a:pos x="4568" y="500"/>
                </a:cxn>
                <a:cxn ang="0">
                  <a:pos x="4122" y="406"/>
                </a:cxn>
                <a:cxn ang="0">
                  <a:pos x="3640" y="296"/>
                </a:cxn>
                <a:cxn ang="0">
                  <a:pos x="3396" y="240"/>
                </a:cxn>
                <a:cxn ang="0">
                  <a:pos x="2934" y="148"/>
                </a:cxn>
                <a:cxn ang="0">
                  <a:pos x="2512" y="82"/>
                </a:cxn>
                <a:cxn ang="0">
                  <a:pos x="2126" y="36"/>
                </a:cxn>
                <a:cxn ang="0">
                  <a:pos x="1776" y="10"/>
                </a:cxn>
                <a:cxn ang="0">
                  <a:pos x="1462" y="0"/>
                </a:cxn>
                <a:cxn ang="0">
                  <a:pos x="1182" y="4"/>
                </a:cxn>
                <a:cxn ang="0">
                  <a:pos x="934" y="20"/>
                </a:cxn>
                <a:cxn ang="0">
                  <a:pos x="716" y="44"/>
                </a:cxn>
                <a:cxn ang="0">
                  <a:pos x="530" y="74"/>
                </a:cxn>
                <a:cxn ang="0">
                  <a:pos x="374" y="108"/>
                </a:cxn>
                <a:cxn ang="0">
                  <a:pos x="248" y="144"/>
                </a:cxn>
                <a:cxn ang="0">
                  <a:pos x="148" y="176"/>
                </a:cxn>
                <a:cxn ang="0">
                  <a:pos x="48" y="216"/>
                </a:cxn>
                <a:cxn ang="0">
                  <a:pos x="0" y="240"/>
                </a:cxn>
                <a:cxn ang="0">
                  <a:pos x="8192" y="1192"/>
                </a:cxn>
                <a:cxn ang="0">
                  <a:pos x="8196" y="1186"/>
                </a:cxn>
                <a:cxn ang="0">
                  <a:pos x="8196" y="510"/>
                </a:cxn>
                <a:cxn ang="0">
                  <a:pos x="8192" y="512"/>
                </a:cxn>
              </a:cxnLst>
              <a:rect l="0" t="0" r="r" b="b"/>
              <a:pathLst>
                <a:path w="8196" h="1192">
                  <a:moveTo>
                    <a:pt x="8192" y="512"/>
                  </a:moveTo>
                  <a:lnTo>
                    <a:pt x="8192" y="512"/>
                  </a:lnTo>
                  <a:lnTo>
                    <a:pt x="8116" y="542"/>
                  </a:lnTo>
                  <a:lnTo>
                    <a:pt x="8040" y="570"/>
                  </a:lnTo>
                  <a:lnTo>
                    <a:pt x="7960" y="596"/>
                  </a:lnTo>
                  <a:lnTo>
                    <a:pt x="7878" y="620"/>
                  </a:lnTo>
                  <a:lnTo>
                    <a:pt x="7794" y="644"/>
                  </a:lnTo>
                  <a:lnTo>
                    <a:pt x="7706" y="666"/>
                  </a:lnTo>
                  <a:lnTo>
                    <a:pt x="7616" y="684"/>
                  </a:lnTo>
                  <a:lnTo>
                    <a:pt x="7522" y="702"/>
                  </a:lnTo>
                  <a:lnTo>
                    <a:pt x="7424" y="718"/>
                  </a:lnTo>
                  <a:lnTo>
                    <a:pt x="7322" y="730"/>
                  </a:lnTo>
                  <a:lnTo>
                    <a:pt x="7216" y="742"/>
                  </a:lnTo>
                  <a:lnTo>
                    <a:pt x="7106" y="750"/>
                  </a:lnTo>
                  <a:lnTo>
                    <a:pt x="6992" y="758"/>
                  </a:lnTo>
                  <a:lnTo>
                    <a:pt x="6872" y="762"/>
                  </a:lnTo>
                  <a:lnTo>
                    <a:pt x="6748" y="762"/>
                  </a:lnTo>
                  <a:lnTo>
                    <a:pt x="6618" y="760"/>
                  </a:lnTo>
                  <a:lnTo>
                    <a:pt x="6482" y="756"/>
                  </a:lnTo>
                  <a:lnTo>
                    <a:pt x="6342" y="750"/>
                  </a:lnTo>
                  <a:lnTo>
                    <a:pt x="6196" y="740"/>
                  </a:lnTo>
                  <a:lnTo>
                    <a:pt x="6042" y="726"/>
                  </a:lnTo>
                  <a:lnTo>
                    <a:pt x="5882" y="710"/>
                  </a:lnTo>
                  <a:lnTo>
                    <a:pt x="5716" y="690"/>
                  </a:lnTo>
                  <a:lnTo>
                    <a:pt x="5544" y="668"/>
                  </a:lnTo>
                  <a:lnTo>
                    <a:pt x="5364" y="642"/>
                  </a:lnTo>
                  <a:lnTo>
                    <a:pt x="5176" y="612"/>
                  </a:lnTo>
                  <a:lnTo>
                    <a:pt x="4982" y="578"/>
                  </a:lnTo>
                  <a:lnTo>
                    <a:pt x="4778" y="540"/>
                  </a:lnTo>
                  <a:lnTo>
                    <a:pt x="4568" y="500"/>
                  </a:lnTo>
                  <a:lnTo>
                    <a:pt x="4348" y="454"/>
                  </a:lnTo>
                  <a:lnTo>
                    <a:pt x="4122" y="406"/>
                  </a:lnTo>
                  <a:lnTo>
                    <a:pt x="3886" y="354"/>
                  </a:lnTo>
                  <a:lnTo>
                    <a:pt x="3640" y="296"/>
                  </a:lnTo>
                  <a:lnTo>
                    <a:pt x="3640" y="296"/>
                  </a:lnTo>
                  <a:lnTo>
                    <a:pt x="3396" y="240"/>
                  </a:lnTo>
                  <a:lnTo>
                    <a:pt x="3160" y="192"/>
                  </a:lnTo>
                  <a:lnTo>
                    <a:pt x="2934" y="148"/>
                  </a:lnTo>
                  <a:lnTo>
                    <a:pt x="2718" y="112"/>
                  </a:lnTo>
                  <a:lnTo>
                    <a:pt x="2512" y="82"/>
                  </a:lnTo>
                  <a:lnTo>
                    <a:pt x="2314" y="56"/>
                  </a:lnTo>
                  <a:lnTo>
                    <a:pt x="2126" y="36"/>
                  </a:lnTo>
                  <a:lnTo>
                    <a:pt x="1948" y="20"/>
                  </a:lnTo>
                  <a:lnTo>
                    <a:pt x="1776" y="10"/>
                  </a:lnTo>
                  <a:lnTo>
                    <a:pt x="1616" y="2"/>
                  </a:lnTo>
                  <a:lnTo>
                    <a:pt x="1462" y="0"/>
                  </a:lnTo>
                  <a:lnTo>
                    <a:pt x="1318" y="0"/>
                  </a:lnTo>
                  <a:lnTo>
                    <a:pt x="1182" y="4"/>
                  </a:lnTo>
                  <a:lnTo>
                    <a:pt x="1054" y="10"/>
                  </a:lnTo>
                  <a:lnTo>
                    <a:pt x="934" y="20"/>
                  </a:lnTo>
                  <a:lnTo>
                    <a:pt x="822" y="30"/>
                  </a:lnTo>
                  <a:lnTo>
                    <a:pt x="716" y="44"/>
                  </a:lnTo>
                  <a:lnTo>
                    <a:pt x="620" y="58"/>
                  </a:lnTo>
                  <a:lnTo>
                    <a:pt x="530" y="74"/>
                  </a:lnTo>
                  <a:lnTo>
                    <a:pt x="450" y="92"/>
                  </a:lnTo>
                  <a:lnTo>
                    <a:pt x="374" y="108"/>
                  </a:lnTo>
                  <a:lnTo>
                    <a:pt x="308" y="126"/>
                  </a:lnTo>
                  <a:lnTo>
                    <a:pt x="248" y="144"/>
                  </a:lnTo>
                  <a:lnTo>
                    <a:pt x="194" y="160"/>
                  </a:lnTo>
                  <a:lnTo>
                    <a:pt x="148" y="176"/>
                  </a:lnTo>
                  <a:lnTo>
                    <a:pt x="108" y="192"/>
                  </a:lnTo>
                  <a:lnTo>
                    <a:pt x="48" y="216"/>
                  </a:lnTo>
                  <a:lnTo>
                    <a:pt x="12" y="234"/>
                  </a:lnTo>
                  <a:lnTo>
                    <a:pt x="0" y="240"/>
                  </a:lnTo>
                  <a:lnTo>
                    <a:pt x="0" y="1192"/>
                  </a:lnTo>
                  <a:lnTo>
                    <a:pt x="8192" y="1192"/>
                  </a:lnTo>
                  <a:lnTo>
                    <a:pt x="8192" y="1192"/>
                  </a:lnTo>
                  <a:lnTo>
                    <a:pt x="8196" y="1186"/>
                  </a:lnTo>
                  <a:lnTo>
                    <a:pt x="8196" y="1186"/>
                  </a:lnTo>
                  <a:lnTo>
                    <a:pt x="8196" y="510"/>
                  </a:lnTo>
                  <a:lnTo>
                    <a:pt x="8196" y="510"/>
                  </a:lnTo>
                  <a:lnTo>
                    <a:pt x="8192" y="512"/>
                  </a:lnTo>
                  <a:lnTo>
                    <a:pt x="8192" y="512"/>
                  </a:lnTo>
                  <a:close/>
                </a:path>
              </a:pathLst>
            </a:custGeom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</p:grp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338328"/>
            <a:ext cx="8229600" cy="1252728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5163672" y="6250164"/>
            <a:ext cx="378669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00">
                <a:solidFill>
                  <a:schemeClr val="tx2"/>
                </a:solidFill>
              </a:defRPr>
            </a:lvl1pPr>
          </a:lstStyle>
          <a:p>
            <a:fld id="{18FE4659-7985-49B0-AFB9-855F1780E650}" type="datetimeFigureOut">
              <a:rPr lang="cs-CZ" smtClean="0"/>
              <a:pPr/>
              <a:t>26.11.2012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193638" y="6250164"/>
            <a:ext cx="3786691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000">
                <a:solidFill>
                  <a:schemeClr val="tx2"/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3991088" y="6250163"/>
            <a:ext cx="1161826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000">
                <a:solidFill>
                  <a:schemeClr val="tx2"/>
                </a:solidFill>
              </a:defRPr>
            </a:lvl1pPr>
          </a:lstStyle>
          <a:p>
            <a:fld id="{0A214142-B12E-4194-81CB-58D4EC9C796F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72067" y="2675467"/>
            <a:ext cx="7408333" cy="3450696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733" r:id="rId1"/>
    <p:sldLayoutId id="2147483734" r:id="rId2"/>
    <p:sldLayoutId id="2147483735" r:id="rId3"/>
    <p:sldLayoutId id="2147483736" r:id="rId4"/>
    <p:sldLayoutId id="2147483737" r:id="rId5"/>
    <p:sldLayoutId id="2147483738" r:id="rId6"/>
    <p:sldLayoutId id="2147483739" r:id="rId7"/>
    <p:sldLayoutId id="2147483740" r:id="rId8"/>
    <p:sldLayoutId id="2147483741" r:id="rId9"/>
    <p:sldLayoutId id="2147483742" r:id="rId10"/>
    <p:sldLayoutId id="2147483743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rgbClr val="FFFFFF"/>
          </a:solidFill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274320" indent="-274320" algn="l" defTabSz="914400" rtl="0" eaLnBrk="1" latinLnBrk="0" hangingPunct="1">
        <a:spcBef>
          <a:spcPct val="20000"/>
        </a:spcBef>
        <a:buClr>
          <a:schemeClr val="accent1"/>
        </a:buClr>
        <a:buSzPct val="100000"/>
        <a:buFont typeface="Symbol" pitchFamily="18" charset="2"/>
        <a:buChar char=""/>
        <a:defRPr sz="2400" kern="1200">
          <a:solidFill>
            <a:schemeClr val="tx2"/>
          </a:solidFill>
          <a:latin typeface="+mn-lt"/>
          <a:ea typeface="+mn-ea"/>
          <a:cs typeface="+mn-cs"/>
        </a:defRPr>
      </a:lvl1pPr>
      <a:lvl2pPr marL="576263" indent="-274320" algn="l" defTabSz="914400" rtl="0" eaLnBrk="1" latinLnBrk="0" hangingPunct="1">
        <a:spcBef>
          <a:spcPct val="20000"/>
        </a:spcBef>
        <a:buClr>
          <a:schemeClr val="accent1"/>
        </a:buClr>
        <a:buSzPct val="100000"/>
        <a:buFont typeface="Symbol" pitchFamily="18" charset="2"/>
        <a:buChar char=""/>
        <a:defRPr sz="2200" kern="1200">
          <a:solidFill>
            <a:schemeClr val="tx2"/>
          </a:solidFill>
          <a:latin typeface="+mn-lt"/>
          <a:ea typeface="+mn-ea"/>
          <a:cs typeface="+mn-cs"/>
        </a:defRPr>
      </a:lvl2pPr>
      <a:lvl3pPr marL="855663" indent="-228600" algn="l" defTabSz="914400" rtl="0" eaLnBrk="1" latinLnBrk="0" hangingPunct="1">
        <a:spcBef>
          <a:spcPct val="20000"/>
        </a:spcBef>
        <a:buClr>
          <a:schemeClr val="accent1"/>
        </a:buClr>
        <a:buSzPct val="100000"/>
        <a:buFont typeface="Symbol" pitchFamily="18" charset="2"/>
        <a:buChar char=""/>
        <a:defRPr sz="2000" kern="1200">
          <a:solidFill>
            <a:schemeClr val="tx2"/>
          </a:solidFill>
          <a:latin typeface="+mn-lt"/>
          <a:ea typeface="+mn-ea"/>
          <a:cs typeface="+mn-cs"/>
        </a:defRPr>
      </a:lvl3pPr>
      <a:lvl4pPr marL="1143000" indent="-228600" algn="l" defTabSz="914400" rtl="0" eaLnBrk="1" latinLnBrk="0" hangingPunct="1">
        <a:spcBef>
          <a:spcPct val="20000"/>
        </a:spcBef>
        <a:buClr>
          <a:schemeClr val="accent1"/>
        </a:buClr>
        <a:buSzPct val="100000"/>
        <a:buFont typeface="Symbol" pitchFamily="18" charset="2"/>
        <a:buChar char=""/>
        <a:defRPr sz="1800" kern="1200">
          <a:solidFill>
            <a:schemeClr val="tx2"/>
          </a:solidFill>
          <a:latin typeface="+mn-lt"/>
          <a:ea typeface="+mn-ea"/>
          <a:cs typeface="+mn-cs"/>
        </a:defRPr>
      </a:lvl4pPr>
      <a:lvl5pPr marL="1463040" indent="-228600" algn="l" defTabSz="914400" rtl="0" eaLnBrk="1" latinLnBrk="0" hangingPunct="1">
        <a:spcBef>
          <a:spcPct val="20000"/>
        </a:spcBef>
        <a:buClr>
          <a:schemeClr val="accent1"/>
        </a:buClr>
        <a:buSzPct val="100000"/>
        <a:buFont typeface="Symbol" pitchFamily="18" charset="2"/>
        <a:buChar char=""/>
        <a:defRPr sz="1600" kern="1200">
          <a:solidFill>
            <a:schemeClr val="tx2"/>
          </a:solidFill>
          <a:latin typeface="+mn-lt"/>
          <a:ea typeface="+mn-ea"/>
          <a:cs typeface="+mn-cs"/>
        </a:defRPr>
      </a:lvl5pPr>
      <a:lvl6pPr marL="1783080" indent="-228600" algn="l" defTabSz="914400" rtl="0" eaLnBrk="1" latinLnBrk="0" hangingPunct="1">
        <a:spcBef>
          <a:spcPts val="384"/>
        </a:spcBef>
        <a:buClr>
          <a:schemeClr val="accent1"/>
        </a:buClr>
        <a:buFont typeface="Symbol" pitchFamily="18" charset="2"/>
        <a:buChar char="*"/>
        <a:defRPr sz="1400" kern="1200">
          <a:solidFill>
            <a:schemeClr val="tx2"/>
          </a:solidFill>
          <a:latin typeface="+mn-lt"/>
          <a:ea typeface="+mn-ea"/>
          <a:cs typeface="+mn-cs"/>
        </a:defRPr>
      </a:lvl6pPr>
      <a:lvl7pPr marL="2103120" indent="-228600" algn="l" defTabSz="914400" rtl="0" eaLnBrk="1" latinLnBrk="0" hangingPunct="1">
        <a:spcBef>
          <a:spcPts val="384"/>
        </a:spcBef>
        <a:buClr>
          <a:schemeClr val="accent1"/>
        </a:buClr>
        <a:buFont typeface="Symbol" pitchFamily="18" charset="2"/>
        <a:buChar char="*"/>
        <a:defRPr sz="1400" kern="1200">
          <a:solidFill>
            <a:schemeClr val="tx2"/>
          </a:solidFill>
          <a:latin typeface="+mn-lt"/>
          <a:ea typeface="+mn-ea"/>
          <a:cs typeface="+mn-cs"/>
        </a:defRPr>
      </a:lvl7pPr>
      <a:lvl8pPr marL="2423160" indent="-228600" algn="l" defTabSz="914400" rtl="0" eaLnBrk="1" latinLnBrk="0" hangingPunct="1">
        <a:spcBef>
          <a:spcPts val="384"/>
        </a:spcBef>
        <a:buClr>
          <a:schemeClr val="accent1"/>
        </a:buClr>
        <a:buFont typeface="Symbol" pitchFamily="18" charset="2"/>
        <a:buChar char="*"/>
        <a:defRPr sz="1400" kern="1200">
          <a:solidFill>
            <a:schemeClr val="tx2"/>
          </a:solidFill>
          <a:latin typeface="+mn-lt"/>
          <a:ea typeface="+mn-ea"/>
          <a:cs typeface="+mn-cs"/>
        </a:defRPr>
      </a:lvl8pPr>
      <a:lvl9pPr marL="2743200" indent="-228600" algn="l" defTabSz="914400" rtl="0" eaLnBrk="1" latinLnBrk="0" hangingPunct="1">
        <a:spcBef>
          <a:spcPts val="384"/>
        </a:spcBef>
        <a:buClr>
          <a:schemeClr val="accent1"/>
        </a:buClr>
        <a:buFont typeface="Symbol" pitchFamily="18" charset="2"/>
        <a:buChar char="*"/>
        <a:defRPr sz="1400" kern="1200">
          <a:solidFill>
            <a:schemeClr val="tx2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8" Type="http://schemas.openxmlformats.org/officeDocument/2006/relationships/image" Target="../media/image3.jpeg"/><Relationship Id="rId3" Type="http://schemas.openxmlformats.org/officeDocument/2006/relationships/diagramLayout" Target="../diagrams/layout1.xml"/><Relationship Id="rId7" Type="http://schemas.openxmlformats.org/officeDocument/2006/relationships/image" Target="../media/image2.jpeg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1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2.xml"/><Relationship Id="rId2" Type="http://schemas.openxmlformats.org/officeDocument/2006/relationships/diagramData" Target="../diagrams/data2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2.xml"/><Relationship Id="rId5" Type="http://schemas.openxmlformats.org/officeDocument/2006/relationships/diagramColors" Target="../diagrams/colors2.xml"/><Relationship Id="rId4" Type="http://schemas.openxmlformats.org/officeDocument/2006/relationships/diagramQuickStyle" Target="../diagrams/quickStyle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3.xml"/><Relationship Id="rId2" Type="http://schemas.openxmlformats.org/officeDocument/2006/relationships/diagramData" Target="../diagrams/data3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3.xml"/><Relationship Id="rId5" Type="http://schemas.openxmlformats.org/officeDocument/2006/relationships/diagramColors" Target="../diagrams/colors3.xml"/><Relationship Id="rId4" Type="http://schemas.openxmlformats.org/officeDocument/2006/relationships/diagramQuickStyle" Target="../diagrams/quickStyle3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hyperlink" Target="http://www.microsoft.com/" TargetMode="Externa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Diagram 3"/>
          <p:cNvGraphicFramePr/>
          <p:nvPr>
            <p:extLst>
              <p:ext uri="{D42A27DB-BD31-4B8C-83A1-F6EECF244321}">
                <p14:modId xmlns:p14="http://schemas.microsoft.com/office/powerpoint/2010/main" val="436685918"/>
              </p:ext>
            </p:extLst>
          </p:nvPr>
        </p:nvGraphicFramePr>
        <p:xfrm>
          <a:off x="2339752" y="714356"/>
          <a:ext cx="6624736" cy="274207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pic>
        <p:nvPicPr>
          <p:cNvPr id="5" name="Obrázek 4"/>
          <p:cNvPicPr>
            <a:picLocks noChangeAspect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979712" y="4743820"/>
            <a:ext cx="5407152" cy="1045464"/>
          </a:xfrm>
          <a:prstGeom prst="rect">
            <a:avLst/>
          </a:prstGeom>
        </p:spPr>
      </p:pic>
      <p:pic>
        <p:nvPicPr>
          <p:cNvPr id="2" name="Obrázek 1"/>
          <p:cNvPicPr>
            <a:picLocks noChangeAspect="1"/>
          </p:cNvPicPr>
          <p:nvPr/>
        </p:nvPicPr>
        <p:blipFill>
          <a:blip r:embed="rId8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67544" y="918862"/>
            <a:ext cx="1865079" cy="259228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18196792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>
              <a:buNone/>
            </a:pPr>
            <a:r>
              <a:rPr lang="cs-CZ" dirty="0" smtClean="0"/>
              <a:t>    Výukový materiál je určen pro žáky 7. ročníku.</a:t>
            </a:r>
          </a:p>
          <a:p>
            <a:pPr>
              <a:buNone/>
            </a:pPr>
            <a:r>
              <a:rPr lang="cs-CZ" dirty="0" smtClean="0"/>
              <a:t>	Slouží k zopakování učiva a procvičení určování pádu a vzoru </a:t>
            </a:r>
            <a:r>
              <a:rPr lang="cs-CZ" dirty="0"/>
              <a:t>podstatných jmen. Vybraná cvičení lze vytisknout jako pracovní listy. </a:t>
            </a:r>
            <a:r>
              <a:rPr lang="cs-CZ"/>
              <a:t>Pro kontrolu je vhodná interaktivní tabule.</a:t>
            </a:r>
          </a:p>
          <a:p>
            <a:pPr lvl="0">
              <a:buNone/>
            </a:pPr>
            <a:endParaRPr lang="cs-CZ" dirty="0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Anotace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>
          <a:xfrm>
            <a:off x="872067" y="1916832"/>
            <a:ext cx="7408333" cy="4680520"/>
          </a:xfrm>
        </p:spPr>
        <p:txBody>
          <a:bodyPr/>
          <a:lstStyle/>
          <a:p>
            <a:r>
              <a:rPr lang="cs-CZ" dirty="0"/>
              <a:t>k</a:t>
            </a:r>
            <a:r>
              <a:rPr lang="cs-CZ" dirty="0" smtClean="0"/>
              <a:t>romě rodu a čísla určujeme také pád a vzor</a:t>
            </a:r>
          </a:p>
          <a:p>
            <a:endParaRPr lang="cs-CZ" dirty="0"/>
          </a:p>
          <a:p>
            <a:endParaRPr lang="cs-CZ" dirty="0"/>
          </a:p>
        </p:txBody>
      </p:sp>
      <p:sp>
        <p:nvSpPr>
          <p:cNvPr id="3" name="Nadpis 2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3600" dirty="0"/>
              <a:t>M</a:t>
            </a:r>
            <a:r>
              <a:rPr lang="cs-CZ" sz="3600" dirty="0" smtClean="0"/>
              <a:t>luvnické kategorie podstatných jmen: </a:t>
            </a:r>
            <a:br>
              <a:rPr lang="cs-CZ" sz="3600" dirty="0" smtClean="0"/>
            </a:br>
            <a:r>
              <a:rPr lang="cs-CZ" sz="3600" dirty="0" smtClean="0"/>
              <a:t> pád a vzor</a:t>
            </a:r>
            <a:endParaRPr lang="cs-CZ" sz="3600" dirty="0"/>
          </a:p>
        </p:txBody>
      </p:sp>
      <p:graphicFrame>
        <p:nvGraphicFramePr>
          <p:cNvPr id="4" name="Diagram 3"/>
          <p:cNvGraphicFramePr/>
          <p:nvPr>
            <p:extLst>
              <p:ext uri="{D42A27DB-BD31-4B8C-83A1-F6EECF244321}">
                <p14:modId xmlns:p14="http://schemas.microsoft.com/office/powerpoint/2010/main" val="1272975252"/>
              </p:ext>
            </p:extLst>
          </p:nvPr>
        </p:nvGraphicFramePr>
        <p:xfrm>
          <a:off x="1547664" y="2420888"/>
          <a:ext cx="6096000" cy="406400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183801742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>
          <a:xfrm>
            <a:off x="872067" y="2132856"/>
            <a:ext cx="7408333" cy="3993307"/>
          </a:xfrm>
        </p:spPr>
        <p:txBody>
          <a:bodyPr/>
          <a:lstStyle/>
          <a:p>
            <a:r>
              <a:rPr lang="cs-CZ" dirty="0" smtClean="0"/>
              <a:t>Čeština má celkem 7. pádů – ptáme se na otázky:</a:t>
            </a:r>
          </a:p>
          <a:p>
            <a:pPr lvl="1">
              <a:spcBef>
                <a:spcPts val="1200"/>
              </a:spcBef>
            </a:pPr>
            <a:r>
              <a:rPr lang="cs-CZ" dirty="0" smtClean="0"/>
              <a:t>1. pád – </a:t>
            </a:r>
            <a:r>
              <a:rPr lang="cs-CZ" b="1" i="1" dirty="0" smtClean="0">
                <a:solidFill>
                  <a:schemeClr val="accent2">
                    <a:lumMod val="75000"/>
                  </a:schemeClr>
                </a:solidFill>
              </a:rPr>
              <a:t>Kdo? Co?</a:t>
            </a:r>
            <a:endParaRPr lang="cs-CZ" dirty="0" smtClean="0"/>
          </a:p>
          <a:p>
            <a:pPr lvl="1">
              <a:spcBef>
                <a:spcPts val="1200"/>
              </a:spcBef>
            </a:pPr>
            <a:r>
              <a:rPr lang="cs-CZ" dirty="0" smtClean="0"/>
              <a:t>2. pád – </a:t>
            </a:r>
            <a:r>
              <a:rPr lang="cs-CZ" b="1" i="1" dirty="0" smtClean="0">
                <a:solidFill>
                  <a:schemeClr val="accent2">
                    <a:lumMod val="75000"/>
                  </a:schemeClr>
                </a:solidFill>
              </a:rPr>
              <a:t>Koho? Čeho?</a:t>
            </a:r>
            <a:endParaRPr lang="cs-CZ" dirty="0" smtClean="0"/>
          </a:p>
          <a:p>
            <a:pPr lvl="1">
              <a:spcBef>
                <a:spcPts val="1200"/>
              </a:spcBef>
            </a:pPr>
            <a:r>
              <a:rPr lang="cs-CZ" dirty="0" smtClean="0"/>
              <a:t>3. pád – </a:t>
            </a:r>
            <a:r>
              <a:rPr lang="cs-CZ" b="1" i="1" dirty="0" smtClean="0">
                <a:solidFill>
                  <a:schemeClr val="accent2">
                    <a:lumMod val="75000"/>
                  </a:schemeClr>
                </a:solidFill>
              </a:rPr>
              <a:t>Komu? Čemu?</a:t>
            </a:r>
            <a:endParaRPr lang="cs-CZ" dirty="0" smtClean="0"/>
          </a:p>
          <a:p>
            <a:pPr lvl="1">
              <a:spcBef>
                <a:spcPts val="1200"/>
              </a:spcBef>
            </a:pPr>
            <a:r>
              <a:rPr lang="cs-CZ" dirty="0" smtClean="0"/>
              <a:t>4. pád – </a:t>
            </a:r>
            <a:r>
              <a:rPr lang="cs-CZ" b="1" i="1" dirty="0" smtClean="0">
                <a:solidFill>
                  <a:schemeClr val="accent2">
                    <a:lumMod val="75000"/>
                  </a:schemeClr>
                </a:solidFill>
              </a:rPr>
              <a:t>Koho? Co?</a:t>
            </a:r>
            <a:endParaRPr lang="cs-CZ" dirty="0" smtClean="0"/>
          </a:p>
          <a:p>
            <a:pPr lvl="1">
              <a:spcBef>
                <a:spcPts val="1200"/>
              </a:spcBef>
            </a:pPr>
            <a:r>
              <a:rPr lang="cs-CZ" dirty="0" smtClean="0"/>
              <a:t>5. pád - </a:t>
            </a:r>
            <a:r>
              <a:rPr lang="cs-CZ" b="1" i="1" dirty="0" smtClean="0">
                <a:solidFill>
                  <a:schemeClr val="accent2">
                    <a:lumMod val="75000"/>
                  </a:schemeClr>
                </a:solidFill>
              </a:rPr>
              <a:t>oslovení</a:t>
            </a:r>
            <a:endParaRPr lang="cs-CZ" dirty="0" smtClean="0"/>
          </a:p>
          <a:p>
            <a:pPr lvl="1">
              <a:spcBef>
                <a:spcPts val="1200"/>
              </a:spcBef>
            </a:pPr>
            <a:r>
              <a:rPr lang="cs-CZ" dirty="0" smtClean="0"/>
              <a:t>6. pád – </a:t>
            </a:r>
            <a:r>
              <a:rPr lang="cs-CZ" b="1" i="1" dirty="0" smtClean="0">
                <a:solidFill>
                  <a:schemeClr val="accent2">
                    <a:lumMod val="75000"/>
                  </a:schemeClr>
                </a:solidFill>
              </a:rPr>
              <a:t>(O) kom? (O) čem?</a:t>
            </a:r>
            <a:endParaRPr lang="cs-CZ" dirty="0" smtClean="0"/>
          </a:p>
          <a:p>
            <a:pPr lvl="1">
              <a:spcBef>
                <a:spcPts val="1200"/>
              </a:spcBef>
            </a:pPr>
            <a:r>
              <a:rPr lang="cs-CZ" dirty="0" smtClean="0"/>
              <a:t>7. pád – </a:t>
            </a:r>
            <a:r>
              <a:rPr lang="cs-CZ" b="1" i="1" dirty="0" smtClean="0">
                <a:solidFill>
                  <a:schemeClr val="accent2">
                    <a:lumMod val="75000"/>
                  </a:schemeClr>
                </a:solidFill>
              </a:rPr>
              <a:t>Kým? Čím?</a:t>
            </a:r>
            <a:endParaRPr lang="cs-CZ" dirty="0" smtClean="0"/>
          </a:p>
          <a:p>
            <a:pPr lvl="1"/>
            <a:endParaRPr lang="cs-CZ" dirty="0"/>
          </a:p>
        </p:txBody>
      </p:sp>
      <p:sp>
        <p:nvSpPr>
          <p:cNvPr id="3" name="Nadpis 2"/>
          <p:cNvSpPr>
            <a:spLocks noGrp="1"/>
          </p:cNvSpPr>
          <p:nvPr>
            <p:ph type="title"/>
          </p:nvPr>
        </p:nvSpPr>
        <p:spPr>
          <a:xfrm>
            <a:off x="467544" y="692696"/>
            <a:ext cx="8229600" cy="1252728"/>
          </a:xfrm>
        </p:spPr>
        <p:txBody>
          <a:bodyPr>
            <a:normAutofit fontScale="90000"/>
          </a:bodyPr>
          <a:lstStyle/>
          <a:p>
            <a:r>
              <a:rPr lang="cs-CZ" b="1" dirty="0">
                <a:solidFill>
                  <a:schemeClr val="accent2">
                    <a:lumMod val="75000"/>
                  </a:schemeClr>
                </a:solidFill>
              </a:rPr>
              <a:t>PÁDY PODSTATNÝCH JMEN</a:t>
            </a:r>
            <a:br>
              <a:rPr lang="cs-CZ" b="1" dirty="0">
                <a:solidFill>
                  <a:schemeClr val="accent2">
                    <a:lumMod val="75000"/>
                  </a:schemeClr>
                </a:solidFill>
              </a:rPr>
            </a:br>
            <a:endParaRPr lang="cs-CZ" dirty="0"/>
          </a:p>
        </p:txBody>
      </p:sp>
      <p:pic>
        <p:nvPicPr>
          <p:cNvPr id="1026" name="Picture 2" descr="C:\Users\Marcela\AppData\Local\Microsoft\Windows\Temporary Internet Files\Content.IE5\28PORT7E\MC900441428[1].pn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508104" y="3140968"/>
            <a:ext cx="2548652" cy="254865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86121024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1000"/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5" dur="1000"/>
                                        <p:tgtEl>
                                          <p:spTgt spid="2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6" dur="1000" fill="hold"/>
                                        <p:tgtEl>
                                          <p:spTgt spid="2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1000" fill="hold"/>
                                        <p:tgtEl>
                                          <p:spTgt spid="2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2" dur="1000"/>
                                        <p:tgtEl>
                                          <p:spTgt spid="2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3" dur="1000" fill="hold"/>
                                        <p:tgtEl>
                                          <p:spTgt spid="2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4" dur="1000" fill="hold"/>
                                        <p:tgtEl>
                                          <p:spTgt spid="2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9" dur="1000"/>
                                        <p:tgtEl>
                                          <p:spTgt spid="2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0" dur="1000" fill="hold"/>
                                        <p:tgtEl>
                                          <p:spTgt spid="2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1" dur="1000" fill="hold"/>
                                        <p:tgtEl>
                                          <p:spTgt spid="2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Nadpis 2"/>
          <p:cNvSpPr>
            <a:spLocks noGrp="1"/>
          </p:cNvSpPr>
          <p:nvPr>
            <p:ph type="title"/>
          </p:nvPr>
        </p:nvSpPr>
        <p:spPr>
          <a:xfrm>
            <a:off x="467544" y="620688"/>
            <a:ext cx="8229600" cy="1252728"/>
          </a:xfrm>
        </p:spPr>
        <p:txBody>
          <a:bodyPr>
            <a:normAutofit fontScale="90000"/>
          </a:bodyPr>
          <a:lstStyle/>
          <a:p>
            <a:r>
              <a:rPr lang="cs-CZ" b="1" dirty="0">
                <a:solidFill>
                  <a:schemeClr val="accent2">
                    <a:lumMod val="75000"/>
                  </a:schemeClr>
                </a:solidFill>
              </a:rPr>
              <a:t>VZORY PODSTATNÝCH JMEN</a:t>
            </a:r>
            <a:br>
              <a:rPr lang="cs-CZ" b="1" dirty="0">
                <a:solidFill>
                  <a:schemeClr val="accent2">
                    <a:lumMod val="75000"/>
                  </a:schemeClr>
                </a:solidFill>
              </a:rPr>
            </a:br>
            <a:endParaRPr lang="cs-CZ" dirty="0"/>
          </a:p>
        </p:txBody>
      </p:sp>
      <p:graphicFrame>
        <p:nvGraphicFramePr>
          <p:cNvPr id="5" name="Diagram 4"/>
          <p:cNvGraphicFramePr/>
          <p:nvPr>
            <p:extLst>
              <p:ext uri="{D42A27DB-BD31-4B8C-83A1-F6EECF244321}">
                <p14:modId xmlns:p14="http://schemas.microsoft.com/office/powerpoint/2010/main" val="1119205089"/>
              </p:ext>
            </p:extLst>
          </p:nvPr>
        </p:nvGraphicFramePr>
        <p:xfrm>
          <a:off x="1547664" y="2132856"/>
          <a:ext cx="6096000" cy="406400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cxnSp>
        <p:nvCxnSpPr>
          <p:cNvPr id="8" name="Přímá spojnice se šipkou 7"/>
          <p:cNvCxnSpPr/>
          <p:nvPr/>
        </p:nvCxnSpPr>
        <p:spPr>
          <a:xfrm>
            <a:off x="5292080" y="2852936"/>
            <a:ext cx="1152128" cy="0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0" name="Přímá spojnice se šipkou 9"/>
          <p:cNvCxnSpPr/>
          <p:nvPr/>
        </p:nvCxnSpPr>
        <p:spPr>
          <a:xfrm>
            <a:off x="5868144" y="3429000"/>
            <a:ext cx="864096" cy="0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2" name="Přímá spojnice se šipkou 11"/>
          <p:cNvCxnSpPr/>
          <p:nvPr/>
        </p:nvCxnSpPr>
        <p:spPr>
          <a:xfrm>
            <a:off x="6084168" y="4077072"/>
            <a:ext cx="864096" cy="0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4" name="Přímá spojnice se šipkou 13"/>
          <p:cNvCxnSpPr/>
          <p:nvPr/>
        </p:nvCxnSpPr>
        <p:spPr>
          <a:xfrm>
            <a:off x="6084168" y="4653136"/>
            <a:ext cx="864096" cy="0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6" name="Přímá spojnice se šipkou 15"/>
          <p:cNvCxnSpPr/>
          <p:nvPr/>
        </p:nvCxnSpPr>
        <p:spPr>
          <a:xfrm flipH="1">
            <a:off x="2195736" y="4797152"/>
            <a:ext cx="864096" cy="0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8" name="Přímá spojnice se šipkou 17"/>
          <p:cNvCxnSpPr/>
          <p:nvPr/>
        </p:nvCxnSpPr>
        <p:spPr>
          <a:xfrm flipH="1">
            <a:off x="2172409" y="4293096"/>
            <a:ext cx="887423" cy="0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0" name="Přímá spojnice se šipkou 19"/>
          <p:cNvCxnSpPr/>
          <p:nvPr/>
        </p:nvCxnSpPr>
        <p:spPr>
          <a:xfrm flipH="1">
            <a:off x="2303748" y="3717032"/>
            <a:ext cx="756084" cy="0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2" name="Přímá spojnice se šipkou 21"/>
          <p:cNvCxnSpPr/>
          <p:nvPr/>
        </p:nvCxnSpPr>
        <p:spPr>
          <a:xfrm flipH="1">
            <a:off x="2483768" y="3284984"/>
            <a:ext cx="792088" cy="0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4" name="Přímá spojnice se šipkou 23"/>
          <p:cNvCxnSpPr/>
          <p:nvPr/>
        </p:nvCxnSpPr>
        <p:spPr>
          <a:xfrm flipH="1">
            <a:off x="2782266" y="2924944"/>
            <a:ext cx="864096" cy="0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6" name="Přímá spojnice se šipkou 25"/>
          <p:cNvCxnSpPr/>
          <p:nvPr/>
        </p:nvCxnSpPr>
        <p:spPr>
          <a:xfrm flipH="1">
            <a:off x="3347864" y="2636912"/>
            <a:ext cx="1008112" cy="0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8" name="Přímá spojnice se šipkou 27"/>
          <p:cNvCxnSpPr/>
          <p:nvPr/>
        </p:nvCxnSpPr>
        <p:spPr>
          <a:xfrm>
            <a:off x="3347864" y="5301208"/>
            <a:ext cx="0" cy="432048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0" name="Přímá spojnice se šipkou 29"/>
          <p:cNvCxnSpPr/>
          <p:nvPr/>
        </p:nvCxnSpPr>
        <p:spPr>
          <a:xfrm>
            <a:off x="5724128" y="5301208"/>
            <a:ext cx="0" cy="504056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2" name="Přímá spojnice se šipkou 31"/>
          <p:cNvCxnSpPr/>
          <p:nvPr/>
        </p:nvCxnSpPr>
        <p:spPr>
          <a:xfrm>
            <a:off x="3851920" y="5553236"/>
            <a:ext cx="0" cy="468052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4" name="Přímá spojnice se šipkou 33"/>
          <p:cNvCxnSpPr/>
          <p:nvPr/>
        </p:nvCxnSpPr>
        <p:spPr>
          <a:xfrm>
            <a:off x="4932040" y="5733256"/>
            <a:ext cx="0" cy="360040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5" name="Zaoblený obdélník 34"/>
          <p:cNvSpPr/>
          <p:nvPr/>
        </p:nvSpPr>
        <p:spPr>
          <a:xfrm>
            <a:off x="2303748" y="1930159"/>
            <a:ext cx="1656184" cy="504056"/>
          </a:xfrm>
          <a:prstGeom prst="roundRect">
            <a:avLst/>
          </a:prstGeom>
          <a:solidFill>
            <a:schemeClr val="accent1">
              <a:lumMod val="20000"/>
              <a:lumOff val="80000"/>
            </a:schemeClr>
          </a:solidFill>
          <a:ln>
            <a:solidFill>
              <a:schemeClr val="accent1">
                <a:lumMod val="20000"/>
                <a:lumOff val="8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000" b="1" dirty="0" smtClean="0">
                <a:solidFill>
                  <a:schemeClr val="tx1"/>
                </a:solidFill>
              </a:rPr>
              <a:t>pán</a:t>
            </a:r>
            <a:endParaRPr lang="cs-CZ" sz="2000" b="1" dirty="0">
              <a:solidFill>
                <a:schemeClr val="tx1"/>
              </a:solidFill>
            </a:endParaRPr>
          </a:p>
        </p:txBody>
      </p:sp>
      <p:sp>
        <p:nvSpPr>
          <p:cNvPr id="36" name="Zaoblený obdélník 35"/>
          <p:cNvSpPr/>
          <p:nvPr/>
        </p:nvSpPr>
        <p:spPr>
          <a:xfrm>
            <a:off x="951914" y="2445817"/>
            <a:ext cx="1656184" cy="504056"/>
          </a:xfrm>
          <a:prstGeom prst="roundRect">
            <a:avLst/>
          </a:prstGeom>
          <a:solidFill>
            <a:schemeClr val="accent1">
              <a:lumMod val="20000"/>
              <a:lumOff val="80000"/>
            </a:schemeClr>
          </a:solidFill>
          <a:ln>
            <a:solidFill>
              <a:schemeClr val="accent1">
                <a:lumMod val="20000"/>
                <a:lumOff val="8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000" b="1" dirty="0" smtClean="0">
                <a:solidFill>
                  <a:schemeClr val="tx1"/>
                </a:solidFill>
              </a:rPr>
              <a:t>hrad</a:t>
            </a:r>
            <a:endParaRPr lang="cs-CZ" sz="2000" b="1" dirty="0">
              <a:solidFill>
                <a:schemeClr val="tx1"/>
              </a:solidFill>
            </a:endParaRPr>
          </a:p>
        </p:txBody>
      </p:sp>
      <p:sp>
        <p:nvSpPr>
          <p:cNvPr id="37" name="Zaoblený obdélník 36"/>
          <p:cNvSpPr/>
          <p:nvPr/>
        </p:nvSpPr>
        <p:spPr>
          <a:xfrm>
            <a:off x="516225" y="3032956"/>
            <a:ext cx="1656184" cy="504056"/>
          </a:xfrm>
          <a:prstGeom prst="roundRect">
            <a:avLst/>
          </a:prstGeom>
          <a:solidFill>
            <a:schemeClr val="accent1">
              <a:lumMod val="20000"/>
              <a:lumOff val="80000"/>
            </a:schemeClr>
          </a:solidFill>
          <a:ln>
            <a:solidFill>
              <a:schemeClr val="accent1">
                <a:lumMod val="20000"/>
                <a:lumOff val="8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000" b="1" dirty="0" smtClean="0">
                <a:solidFill>
                  <a:schemeClr val="tx1"/>
                </a:solidFill>
              </a:rPr>
              <a:t>muž</a:t>
            </a:r>
            <a:endParaRPr lang="cs-CZ" sz="2000" b="1" dirty="0">
              <a:solidFill>
                <a:schemeClr val="tx1"/>
              </a:solidFill>
            </a:endParaRPr>
          </a:p>
        </p:txBody>
      </p:sp>
      <p:sp>
        <p:nvSpPr>
          <p:cNvPr id="38" name="Zaoblený obdélník 37"/>
          <p:cNvSpPr/>
          <p:nvPr/>
        </p:nvSpPr>
        <p:spPr>
          <a:xfrm>
            <a:off x="510058" y="3688533"/>
            <a:ext cx="1656184" cy="504056"/>
          </a:xfrm>
          <a:prstGeom prst="roundRect">
            <a:avLst/>
          </a:prstGeom>
          <a:solidFill>
            <a:schemeClr val="accent1">
              <a:lumMod val="20000"/>
              <a:lumOff val="80000"/>
            </a:schemeClr>
          </a:solidFill>
          <a:ln>
            <a:solidFill>
              <a:schemeClr val="accent1">
                <a:lumMod val="20000"/>
                <a:lumOff val="8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000" b="1" dirty="0" smtClean="0">
                <a:solidFill>
                  <a:schemeClr val="tx1"/>
                </a:solidFill>
              </a:rPr>
              <a:t>stroj</a:t>
            </a:r>
            <a:endParaRPr lang="cs-CZ" sz="2000" b="1" dirty="0">
              <a:solidFill>
                <a:schemeClr val="tx1"/>
              </a:solidFill>
            </a:endParaRPr>
          </a:p>
        </p:txBody>
      </p:sp>
      <p:sp>
        <p:nvSpPr>
          <p:cNvPr id="39" name="Zaoblený obdélník 38"/>
          <p:cNvSpPr/>
          <p:nvPr/>
        </p:nvSpPr>
        <p:spPr>
          <a:xfrm>
            <a:off x="340296" y="4293096"/>
            <a:ext cx="1656184" cy="504056"/>
          </a:xfrm>
          <a:prstGeom prst="roundRect">
            <a:avLst/>
          </a:prstGeom>
          <a:solidFill>
            <a:schemeClr val="accent1">
              <a:lumMod val="20000"/>
              <a:lumOff val="80000"/>
            </a:schemeClr>
          </a:solidFill>
          <a:ln>
            <a:solidFill>
              <a:schemeClr val="accent1">
                <a:lumMod val="20000"/>
                <a:lumOff val="8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000" b="1" dirty="0" smtClean="0">
                <a:solidFill>
                  <a:schemeClr val="tx1"/>
                </a:solidFill>
              </a:rPr>
              <a:t>předseda</a:t>
            </a:r>
            <a:endParaRPr lang="cs-CZ" sz="2000" b="1" dirty="0">
              <a:solidFill>
                <a:schemeClr val="tx1"/>
              </a:solidFill>
            </a:endParaRPr>
          </a:p>
        </p:txBody>
      </p:sp>
      <p:sp>
        <p:nvSpPr>
          <p:cNvPr id="40" name="Zaoblený obdélník 39"/>
          <p:cNvSpPr/>
          <p:nvPr/>
        </p:nvSpPr>
        <p:spPr>
          <a:xfrm>
            <a:off x="539552" y="4964008"/>
            <a:ext cx="1656184" cy="504056"/>
          </a:xfrm>
          <a:prstGeom prst="roundRect">
            <a:avLst/>
          </a:prstGeom>
          <a:solidFill>
            <a:schemeClr val="accent1">
              <a:lumMod val="20000"/>
              <a:lumOff val="80000"/>
            </a:schemeClr>
          </a:solidFill>
          <a:ln>
            <a:solidFill>
              <a:schemeClr val="accent1">
                <a:lumMod val="20000"/>
                <a:lumOff val="8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000" b="1" dirty="0" smtClean="0">
                <a:solidFill>
                  <a:schemeClr val="tx1"/>
                </a:solidFill>
              </a:rPr>
              <a:t>soudce</a:t>
            </a:r>
            <a:endParaRPr lang="cs-CZ" sz="2000" b="1" dirty="0">
              <a:solidFill>
                <a:schemeClr val="tx1"/>
              </a:solidFill>
            </a:endParaRPr>
          </a:p>
        </p:txBody>
      </p:sp>
      <p:sp>
        <p:nvSpPr>
          <p:cNvPr id="43" name="Zaoblený obdélník 42"/>
          <p:cNvSpPr/>
          <p:nvPr/>
        </p:nvSpPr>
        <p:spPr>
          <a:xfrm>
            <a:off x="1655676" y="5558591"/>
            <a:ext cx="1656184" cy="504056"/>
          </a:xfrm>
          <a:prstGeom prst="roundRect">
            <a:avLst/>
          </a:prstGeom>
          <a:solidFill>
            <a:schemeClr val="accent4">
              <a:lumMod val="40000"/>
              <a:lumOff val="60000"/>
            </a:schemeClr>
          </a:solidFill>
          <a:ln>
            <a:solidFill>
              <a:schemeClr val="accent1">
                <a:lumMod val="20000"/>
                <a:lumOff val="8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000" b="1" dirty="0" smtClean="0">
                <a:solidFill>
                  <a:schemeClr val="tx1"/>
                </a:solidFill>
              </a:rPr>
              <a:t>město</a:t>
            </a:r>
            <a:endParaRPr lang="cs-CZ" sz="2000" b="1" dirty="0">
              <a:solidFill>
                <a:schemeClr val="tx1"/>
              </a:solidFill>
            </a:endParaRPr>
          </a:p>
        </p:txBody>
      </p:sp>
      <p:sp>
        <p:nvSpPr>
          <p:cNvPr id="44" name="Zaoblený obdélník 43"/>
          <p:cNvSpPr/>
          <p:nvPr/>
        </p:nvSpPr>
        <p:spPr>
          <a:xfrm>
            <a:off x="2920373" y="6093296"/>
            <a:ext cx="1656184" cy="504056"/>
          </a:xfrm>
          <a:prstGeom prst="roundRect">
            <a:avLst/>
          </a:prstGeom>
          <a:solidFill>
            <a:schemeClr val="accent4">
              <a:lumMod val="40000"/>
              <a:lumOff val="60000"/>
            </a:schemeClr>
          </a:solidFill>
          <a:ln>
            <a:solidFill>
              <a:schemeClr val="accent1">
                <a:lumMod val="20000"/>
                <a:lumOff val="8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000" b="1" dirty="0" smtClean="0">
                <a:solidFill>
                  <a:schemeClr val="tx1"/>
                </a:solidFill>
              </a:rPr>
              <a:t>moře</a:t>
            </a:r>
            <a:endParaRPr lang="cs-CZ" sz="2000" b="1" dirty="0">
              <a:solidFill>
                <a:schemeClr val="tx1"/>
              </a:solidFill>
            </a:endParaRPr>
          </a:p>
        </p:txBody>
      </p:sp>
      <p:sp>
        <p:nvSpPr>
          <p:cNvPr id="45" name="Zaoblený obdélník 44"/>
          <p:cNvSpPr/>
          <p:nvPr/>
        </p:nvSpPr>
        <p:spPr>
          <a:xfrm>
            <a:off x="4644008" y="6093296"/>
            <a:ext cx="1656184" cy="504056"/>
          </a:xfrm>
          <a:prstGeom prst="roundRect">
            <a:avLst/>
          </a:prstGeom>
          <a:solidFill>
            <a:schemeClr val="accent4">
              <a:lumMod val="40000"/>
              <a:lumOff val="60000"/>
            </a:schemeClr>
          </a:solidFill>
          <a:ln>
            <a:solidFill>
              <a:schemeClr val="accent1">
                <a:lumMod val="20000"/>
                <a:lumOff val="8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000" b="1" dirty="0" smtClean="0">
                <a:solidFill>
                  <a:schemeClr val="tx1"/>
                </a:solidFill>
              </a:rPr>
              <a:t>kuře</a:t>
            </a:r>
            <a:endParaRPr lang="cs-CZ" sz="2000" b="1" dirty="0">
              <a:solidFill>
                <a:schemeClr val="tx1"/>
              </a:solidFill>
            </a:endParaRPr>
          </a:p>
        </p:txBody>
      </p:sp>
      <p:sp>
        <p:nvSpPr>
          <p:cNvPr id="46" name="Zaoblený obdélník 45"/>
          <p:cNvSpPr/>
          <p:nvPr/>
        </p:nvSpPr>
        <p:spPr>
          <a:xfrm>
            <a:off x="5833499" y="5520836"/>
            <a:ext cx="1656184" cy="504056"/>
          </a:xfrm>
          <a:prstGeom prst="roundRect">
            <a:avLst/>
          </a:prstGeom>
          <a:solidFill>
            <a:schemeClr val="accent4">
              <a:lumMod val="40000"/>
              <a:lumOff val="60000"/>
            </a:schemeClr>
          </a:solidFill>
          <a:ln>
            <a:solidFill>
              <a:schemeClr val="accent1">
                <a:lumMod val="20000"/>
                <a:lumOff val="8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000" b="1" dirty="0" smtClean="0">
                <a:solidFill>
                  <a:schemeClr val="tx1"/>
                </a:solidFill>
              </a:rPr>
              <a:t>stavení</a:t>
            </a:r>
            <a:endParaRPr lang="cs-CZ" sz="2000" b="1" dirty="0">
              <a:solidFill>
                <a:schemeClr val="tx1"/>
              </a:solidFill>
            </a:endParaRPr>
          </a:p>
        </p:txBody>
      </p:sp>
      <p:sp>
        <p:nvSpPr>
          <p:cNvPr id="47" name="Zaoblený obdélník 46"/>
          <p:cNvSpPr/>
          <p:nvPr/>
        </p:nvSpPr>
        <p:spPr>
          <a:xfrm>
            <a:off x="7020272" y="4506930"/>
            <a:ext cx="1656184" cy="504056"/>
          </a:xfrm>
          <a:prstGeom prst="roundRect">
            <a:avLst/>
          </a:prstGeom>
          <a:solidFill>
            <a:srgbClr val="E3F06C">
              <a:alpha val="98039"/>
            </a:srgbClr>
          </a:solidFill>
          <a:ln>
            <a:solidFill>
              <a:schemeClr val="accent1">
                <a:lumMod val="20000"/>
                <a:lumOff val="8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000" b="1" dirty="0" smtClean="0">
                <a:solidFill>
                  <a:schemeClr val="tx1"/>
                </a:solidFill>
              </a:rPr>
              <a:t>kost</a:t>
            </a:r>
            <a:endParaRPr lang="cs-CZ" sz="2000" b="1" dirty="0">
              <a:solidFill>
                <a:schemeClr val="tx1"/>
              </a:solidFill>
            </a:endParaRPr>
          </a:p>
        </p:txBody>
      </p:sp>
      <p:sp>
        <p:nvSpPr>
          <p:cNvPr id="48" name="Zaoblený obdélník 47"/>
          <p:cNvSpPr/>
          <p:nvPr/>
        </p:nvSpPr>
        <p:spPr>
          <a:xfrm>
            <a:off x="6959190" y="3789040"/>
            <a:ext cx="1656184" cy="504056"/>
          </a:xfrm>
          <a:prstGeom prst="roundRect">
            <a:avLst/>
          </a:prstGeom>
          <a:solidFill>
            <a:srgbClr val="E3F06C"/>
          </a:solidFill>
          <a:ln>
            <a:solidFill>
              <a:schemeClr val="accent1">
                <a:lumMod val="20000"/>
                <a:lumOff val="8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000" b="1" dirty="0" smtClean="0">
                <a:solidFill>
                  <a:schemeClr val="tx1"/>
                </a:solidFill>
              </a:rPr>
              <a:t>píseň</a:t>
            </a:r>
            <a:endParaRPr lang="cs-CZ" sz="2000" b="1" dirty="0">
              <a:solidFill>
                <a:schemeClr val="tx1"/>
              </a:solidFill>
            </a:endParaRPr>
          </a:p>
        </p:txBody>
      </p:sp>
      <p:sp>
        <p:nvSpPr>
          <p:cNvPr id="49" name="Zaoblený obdélník 48"/>
          <p:cNvSpPr/>
          <p:nvPr/>
        </p:nvSpPr>
        <p:spPr>
          <a:xfrm>
            <a:off x="6732240" y="3176972"/>
            <a:ext cx="1656184" cy="504056"/>
          </a:xfrm>
          <a:prstGeom prst="roundRect">
            <a:avLst/>
          </a:prstGeom>
          <a:solidFill>
            <a:srgbClr val="E3F06C"/>
          </a:solidFill>
          <a:ln>
            <a:solidFill>
              <a:schemeClr val="accent1">
                <a:lumMod val="20000"/>
                <a:lumOff val="8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000" b="1" dirty="0" smtClean="0">
                <a:solidFill>
                  <a:schemeClr val="tx1"/>
                </a:solidFill>
              </a:rPr>
              <a:t>růže</a:t>
            </a:r>
            <a:endParaRPr lang="cs-CZ" sz="2000" b="1" dirty="0">
              <a:solidFill>
                <a:schemeClr val="tx1"/>
              </a:solidFill>
            </a:endParaRPr>
          </a:p>
        </p:txBody>
      </p:sp>
      <p:sp>
        <p:nvSpPr>
          <p:cNvPr id="50" name="Zaoblený obdélník 49"/>
          <p:cNvSpPr/>
          <p:nvPr/>
        </p:nvSpPr>
        <p:spPr>
          <a:xfrm>
            <a:off x="6570293" y="2489313"/>
            <a:ext cx="1656184" cy="504056"/>
          </a:xfrm>
          <a:prstGeom prst="roundRect">
            <a:avLst/>
          </a:prstGeom>
          <a:solidFill>
            <a:srgbClr val="E3F06C"/>
          </a:solidFill>
          <a:ln>
            <a:solidFill>
              <a:schemeClr val="accent1">
                <a:lumMod val="20000"/>
                <a:lumOff val="8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000" b="1" dirty="0" smtClean="0">
                <a:solidFill>
                  <a:schemeClr val="tx1"/>
                </a:solidFill>
              </a:rPr>
              <a:t>žena</a:t>
            </a:r>
            <a:endParaRPr lang="cs-CZ" sz="2000" b="1" dirty="0">
              <a:solidFill>
                <a:schemeClr val="tx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29071754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3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3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3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3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3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3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3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3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3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1000"/>
                                        <p:tgtEl>
                                          <p:spTgt spid="3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3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3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5" dur="1000"/>
                                        <p:tgtEl>
                                          <p:spTgt spid="39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6" dur="1000" fill="hold"/>
                                        <p:tgtEl>
                                          <p:spTgt spid="3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1000" fill="hold"/>
                                        <p:tgtEl>
                                          <p:spTgt spid="3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2" dur="1000"/>
                                        <p:tgtEl>
                                          <p:spTgt spid="40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3" dur="1000" fill="hold"/>
                                        <p:tgtEl>
                                          <p:spTgt spid="4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4" dur="1000" fill="hold"/>
                                        <p:tgtEl>
                                          <p:spTgt spid="4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9" dur="1000"/>
                                        <p:tgtEl>
                                          <p:spTgt spid="50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0" dur="1000" fill="hold"/>
                                        <p:tgtEl>
                                          <p:spTgt spid="5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1" dur="1000" fill="hold"/>
                                        <p:tgtEl>
                                          <p:spTgt spid="5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2" fill="hold">
                      <p:stCondLst>
                        <p:cond delay="indefinite"/>
                      </p:stCondLst>
                      <p:childTnLst>
                        <p:par>
                          <p:cTn id="53" fill="hold">
                            <p:stCondLst>
                              <p:cond delay="0"/>
                            </p:stCondLst>
                            <p:childTnLst>
                              <p:par>
                                <p:cTn id="54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6" dur="1000"/>
                                        <p:tgtEl>
                                          <p:spTgt spid="49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7" dur="1000" fill="hold"/>
                                        <p:tgtEl>
                                          <p:spTgt spid="4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8" dur="1000" fill="hold"/>
                                        <p:tgtEl>
                                          <p:spTgt spid="4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9" fill="hold">
                      <p:stCondLst>
                        <p:cond delay="indefinite"/>
                      </p:stCondLst>
                      <p:childTnLst>
                        <p:par>
                          <p:cTn id="60" fill="hold">
                            <p:stCondLst>
                              <p:cond delay="0"/>
                            </p:stCondLst>
                            <p:childTnLst>
                              <p:par>
                                <p:cTn id="61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3" dur="1000"/>
                                        <p:tgtEl>
                                          <p:spTgt spid="4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64" dur="1000" fill="hold"/>
                                        <p:tgtEl>
                                          <p:spTgt spid="4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5" dur="1000" fill="hold"/>
                                        <p:tgtEl>
                                          <p:spTgt spid="4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6" fill="hold">
                      <p:stCondLst>
                        <p:cond delay="indefinite"/>
                      </p:stCondLst>
                      <p:childTnLst>
                        <p:par>
                          <p:cTn id="67" fill="hold">
                            <p:stCondLst>
                              <p:cond delay="0"/>
                            </p:stCondLst>
                            <p:childTnLst>
                              <p:par>
                                <p:cTn id="68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0" dur="1000"/>
                                        <p:tgtEl>
                                          <p:spTgt spid="4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71" dur="1000" fill="hold"/>
                                        <p:tgtEl>
                                          <p:spTgt spid="4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2" dur="1000" fill="hold"/>
                                        <p:tgtEl>
                                          <p:spTgt spid="4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3" fill="hold">
                      <p:stCondLst>
                        <p:cond delay="indefinite"/>
                      </p:stCondLst>
                      <p:childTnLst>
                        <p:par>
                          <p:cTn id="74" fill="hold">
                            <p:stCondLst>
                              <p:cond delay="0"/>
                            </p:stCondLst>
                            <p:childTnLst>
                              <p:par>
                                <p:cTn id="7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7" dur="1000"/>
                                        <p:tgtEl>
                                          <p:spTgt spid="4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78" dur="1000" fill="hold"/>
                                        <p:tgtEl>
                                          <p:spTgt spid="4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9" dur="1000" fill="hold"/>
                                        <p:tgtEl>
                                          <p:spTgt spid="4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0" fill="hold">
                      <p:stCondLst>
                        <p:cond delay="indefinite"/>
                      </p:stCondLst>
                      <p:childTnLst>
                        <p:par>
                          <p:cTn id="81" fill="hold">
                            <p:stCondLst>
                              <p:cond delay="0"/>
                            </p:stCondLst>
                            <p:childTnLst>
                              <p:par>
                                <p:cTn id="8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84" dur="1000"/>
                                        <p:tgtEl>
                                          <p:spTgt spid="4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5" dur="1000" fill="hold"/>
                                        <p:tgtEl>
                                          <p:spTgt spid="4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6" dur="1000" fill="hold"/>
                                        <p:tgtEl>
                                          <p:spTgt spid="4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7" fill="hold">
                      <p:stCondLst>
                        <p:cond delay="indefinite"/>
                      </p:stCondLst>
                      <p:childTnLst>
                        <p:par>
                          <p:cTn id="88" fill="hold">
                            <p:stCondLst>
                              <p:cond delay="0"/>
                            </p:stCondLst>
                            <p:childTnLst>
                              <p:par>
                                <p:cTn id="89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91" dur="1000"/>
                                        <p:tgtEl>
                                          <p:spTgt spid="4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92" dur="1000" fill="hold"/>
                                        <p:tgtEl>
                                          <p:spTgt spid="4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3" dur="1000" fill="hold"/>
                                        <p:tgtEl>
                                          <p:spTgt spid="4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4" fill="hold">
                      <p:stCondLst>
                        <p:cond delay="indefinite"/>
                      </p:stCondLst>
                      <p:childTnLst>
                        <p:par>
                          <p:cTn id="95" fill="hold">
                            <p:stCondLst>
                              <p:cond delay="0"/>
                            </p:stCondLst>
                            <p:childTnLst>
                              <p:par>
                                <p:cTn id="96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98" dur="1000"/>
                                        <p:tgtEl>
                                          <p:spTgt spid="4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99" dur="1000" fill="hold"/>
                                        <p:tgtEl>
                                          <p:spTgt spid="4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0" dur="1000" fill="hold"/>
                                        <p:tgtEl>
                                          <p:spTgt spid="4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5" grpId="0" animBg="1"/>
      <p:bldP spid="36" grpId="0" animBg="1"/>
      <p:bldP spid="37" grpId="0" animBg="1"/>
      <p:bldP spid="38" grpId="0" animBg="1"/>
      <p:bldP spid="39" grpId="0" animBg="1"/>
      <p:bldP spid="40" grpId="0" animBg="1"/>
      <p:bldP spid="43" grpId="0" animBg="1"/>
      <p:bldP spid="44" grpId="0" animBg="1"/>
      <p:bldP spid="45" grpId="0" animBg="1"/>
      <p:bldP spid="46" grpId="0" animBg="1"/>
      <p:bldP spid="47" grpId="0" animBg="1"/>
      <p:bldP spid="48" grpId="0" animBg="1"/>
      <p:bldP spid="49" grpId="0" animBg="1"/>
      <p:bldP spid="50" grpId="0" animBg="1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95536" y="1556792"/>
            <a:ext cx="8424936" cy="5158356"/>
          </a:xfrm>
        </p:spPr>
        <p:txBody>
          <a:bodyPr>
            <a:normAutofit/>
          </a:bodyPr>
          <a:lstStyle/>
          <a:p>
            <a:pPr>
              <a:buNone/>
            </a:pPr>
            <a:r>
              <a:rPr lang="cs-CZ" sz="4000" dirty="0" smtClean="0"/>
              <a:t>                            </a:t>
            </a:r>
            <a:r>
              <a:rPr lang="cs-CZ" sz="4000" b="1" dirty="0" smtClean="0"/>
              <a:t>pád                   vzor</a:t>
            </a:r>
          </a:p>
          <a:p>
            <a:pPr marL="274320" lvl="1">
              <a:buNone/>
            </a:pPr>
            <a:r>
              <a:rPr lang="cs-CZ" sz="4000" dirty="0" smtClean="0"/>
              <a:t>na tabuli        </a:t>
            </a:r>
            <a:r>
              <a:rPr lang="cs-CZ" sz="3200" dirty="0" smtClean="0"/>
              <a:t>6. </a:t>
            </a:r>
            <a:r>
              <a:rPr lang="cs-CZ" sz="2400" dirty="0"/>
              <a:t>(</a:t>
            </a:r>
            <a:r>
              <a:rPr lang="cs-CZ" sz="2400" b="1" i="1" dirty="0" smtClean="0">
                <a:solidFill>
                  <a:schemeClr val="accent2">
                    <a:lumMod val="75000"/>
                  </a:schemeClr>
                </a:solidFill>
              </a:rPr>
              <a:t>Kom? Čem?</a:t>
            </a:r>
            <a:r>
              <a:rPr lang="cs-CZ" sz="2400" i="1" dirty="0" smtClean="0">
                <a:solidFill>
                  <a:schemeClr val="tx1"/>
                </a:solidFill>
              </a:rPr>
              <a:t>)	</a:t>
            </a:r>
            <a:r>
              <a:rPr lang="cs-CZ" sz="3200" i="1" dirty="0" smtClean="0">
                <a:solidFill>
                  <a:schemeClr val="tx1"/>
                </a:solidFill>
              </a:rPr>
              <a:t>       růže</a:t>
            </a:r>
            <a:endParaRPr lang="cs-CZ" sz="3200" dirty="0" smtClean="0">
              <a:solidFill>
                <a:schemeClr val="tx1"/>
              </a:solidFill>
            </a:endParaRPr>
          </a:p>
          <a:p>
            <a:pPr marL="274320" lvl="1">
              <a:buNone/>
            </a:pPr>
            <a:r>
              <a:rPr lang="cs-CZ" sz="4000" dirty="0" smtClean="0"/>
              <a:t>bez přátel     </a:t>
            </a:r>
            <a:r>
              <a:rPr lang="cs-CZ" sz="3200" dirty="0" smtClean="0"/>
              <a:t>2. (</a:t>
            </a:r>
            <a:r>
              <a:rPr lang="cs-CZ" b="1" i="1" dirty="0">
                <a:solidFill>
                  <a:schemeClr val="accent2">
                    <a:lumMod val="75000"/>
                  </a:schemeClr>
                </a:solidFill>
              </a:rPr>
              <a:t>Koho? Čeho</a:t>
            </a:r>
            <a:r>
              <a:rPr lang="cs-CZ" b="1" i="1" dirty="0" smtClean="0">
                <a:solidFill>
                  <a:schemeClr val="accent2">
                    <a:lumMod val="75000"/>
                  </a:schemeClr>
                </a:solidFill>
              </a:rPr>
              <a:t>?</a:t>
            </a:r>
            <a:r>
              <a:rPr lang="cs-CZ" sz="3200" dirty="0" smtClean="0"/>
              <a:t>)               </a:t>
            </a:r>
            <a:r>
              <a:rPr lang="cs-CZ" sz="3200" i="1" dirty="0" smtClean="0"/>
              <a:t>muž</a:t>
            </a:r>
          </a:p>
          <a:p>
            <a:pPr marL="274320" lvl="1">
              <a:buNone/>
            </a:pPr>
            <a:r>
              <a:rPr lang="cs-CZ" sz="4000" dirty="0" smtClean="0"/>
              <a:t>do sešitu       </a:t>
            </a:r>
            <a:r>
              <a:rPr lang="cs-CZ" sz="3200" dirty="0" smtClean="0"/>
              <a:t>2. (</a:t>
            </a:r>
            <a:r>
              <a:rPr lang="cs-CZ" b="1" i="1" dirty="0">
                <a:solidFill>
                  <a:schemeClr val="accent2">
                    <a:lumMod val="75000"/>
                  </a:schemeClr>
                </a:solidFill>
              </a:rPr>
              <a:t>Koho? Čeho</a:t>
            </a:r>
            <a:r>
              <a:rPr lang="cs-CZ" b="1" i="1" dirty="0" smtClean="0">
                <a:solidFill>
                  <a:schemeClr val="accent2">
                    <a:lumMod val="75000"/>
                  </a:schemeClr>
                </a:solidFill>
              </a:rPr>
              <a:t>?</a:t>
            </a:r>
            <a:r>
              <a:rPr lang="cs-CZ" sz="3200" dirty="0" smtClean="0"/>
              <a:t>)</a:t>
            </a:r>
            <a:r>
              <a:rPr lang="cs-CZ" sz="4000" dirty="0"/>
              <a:t> </a:t>
            </a:r>
            <a:r>
              <a:rPr lang="cs-CZ" sz="4000" dirty="0" smtClean="0"/>
              <a:t>           </a:t>
            </a:r>
            <a:r>
              <a:rPr lang="cs-CZ" sz="3200" i="1" dirty="0" smtClean="0"/>
              <a:t>hrad</a:t>
            </a:r>
          </a:p>
          <a:p>
            <a:pPr marL="274320" lvl="1">
              <a:buNone/>
            </a:pPr>
            <a:r>
              <a:rPr lang="cs-CZ" sz="4000" dirty="0" smtClean="0"/>
              <a:t>Honzo!		</a:t>
            </a:r>
            <a:r>
              <a:rPr lang="cs-CZ" sz="3200" dirty="0" smtClean="0"/>
              <a:t>5. (</a:t>
            </a:r>
            <a:r>
              <a:rPr lang="cs-CZ" b="1" i="1" dirty="0" smtClean="0">
                <a:solidFill>
                  <a:schemeClr val="accent2">
                    <a:lumMod val="75000"/>
                  </a:schemeClr>
                </a:solidFill>
              </a:rPr>
              <a:t>oslovení</a:t>
            </a:r>
            <a:r>
              <a:rPr lang="cs-CZ" sz="3200" dirty="0" smtClean="0"/>
              <a:t>)</a:t>
            </a:r>
            <a:r>
              <a:rPr lang="cs-CZ" sz="4000" dirty="0" smtClean="0"/>
              <a:t>	           </a:t>
            </a:r>
            <a:r>
              <a:rPr lang="cs-CZ" sz="3200" i="1" dirty="0" smtClean="0"/>
              <a:t>předseda</a:t>
            </a:r>
          </a:p>
          <a:p>
            <a:pPr marL="274320" lvl="1">
              <a:buNone/>
            </a:pPr>
            <a:r>
              <a:rPr lang="cs-CZ" sz="4000" dirty="0" smtClean="0"/>
              <a:t>z ulice		</a:t>
            </a:r>
            <a:r>
              <a:rPr lang="cs-CZ" sz="3200" dirty="0" smtClean="0"/>
              <a:t>2.</a:t>
            </a:r>
            <a:r>
              <a:rPr lang="cs-CZ" sz="4000" dirty="0" smtClean="0"/>
              <a:t> </a:t>
            </a:r>
            <a:r>
              <a:rPr lang="cs-CZ" sz="3200" dirty="0" smtClean="0"/>
              <a:t>(</a:t>
            </a:r>
            <a:r>
              <a:rPr lang="cs-CZ" b="1" i="1" dirty="0">
                <a:solidFill>
                  <a:schemeClr val="accent2">
                    <a:lumMod val="75000"/>
                  </a:schemeClr>
                </a:solidFill>
              </a:rPr>
              <a:t>Koho? Čeho</a:t>
            </a:r>
            <a:r>
              <a:rPr lang="cs-CZ" b="1" i="1" dirty="0" smtClean="0">
                <a:solidFill>
                  <a:schemeClr val="accent2">
                    <a:lumMod val="75000"/>
                  </a:schemeClr>
                </a:solidFill>
              </a:rPr>
              <a:t>?</a:t>
            </a:r>
            <a:r>
              <a:rPr lang="cs-CZ" sz="3200" dirty="0" smtClean="0"/>
              <a:t>)</a:t>
            </a:r>
            <a:r>
              <a:rPr lang="cs-CZ" sz="4000" dirty="0" smtClean="0"/>
              <a:t>	      </a:t>
            </a:r>
            <a:r>
              <a:rPr lang="cs-CZ" sz="3200" i="1" dirty="0" smtClean="0"/>
              <a:t>růže</a:t>
            </a:r>
          </a:p>
          <a:p>
            <a:pPr>
              <a:buNone/>
            </a:pPr>
            <a:endParaRPr lang="cs-CZ" dirty="0" smtClean="0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67544" y="476672"/>
            <a:ext cx="8229600" cy="714380"/>
          </a:xfrm>
        </p:spPr>
        <p:txBody>
          <a:bodyPr>
            <a:noAutofit/>
          </a:bodyPr>
          <a:lstStyle/>
          <a:p>
            <a:pPr lvl="0"/>
            <a:r>
              <a:rPr lang="cs-CZ" sz="3600" dirty="0" smtClean="0"/>
              <a:t>Urči pád a vzor podstatných jmen</a:t>
            </a:r>
            <a:endParaRPr lang="cs-CZ" sz="3600" dirty="0"/>
          </a:p>
        </p:txBody>
      </p:sp>
      <p:sp>
        <p:nvSpPr>
          <p:cNvPr id="6" name="Zaoblený obdélník 5"/>
          <p:cNvSpPr/>
          <p:nvPr/>
        </p:nvSpPr>
        <p:spPr>
          <a:xfrm>
            <a:off x="2987824" y="2348880"/>
            <a:ext cx="5112568" cy="3600400"/>
          </a:xfrm>
          <a:prstGeom prst="roundRect">
            <a:avLst/>
          </a:prstGeom>
          <a:solidFill>
            <a:schemeClr val="accent1">
              <a:lumMod val="60000"/>
              <a:lumOff val="40000"/>
            </a:schemeClr>
          </a:solidFill>
          <a:ln>
            <a:noFill/>
          </a:ln>
          <a:effectLst>
            <a:glow rad="228600">
              <a:schemeClr val="accent6">
                <a:satMod val="175000"/>
                <a:alpha val="40000"/>
              </a:schemeClr>
            </a:glow>
            <a:innerShdw blurRad="63500" dist="50800" dir="13500000">
              <a:prstClr val="black">
                <a:alpha val="50000"/>
              </a:prstClr>
            </a:innerShdw>
          </a:effectLst>
          <a:scene3d>
            <a:camera prst="orthographicFront">
              <a:rot lat="0" lon="0" rev="0"/>
            </a:camera>
            <a:lightRig rig="glow" dir="t">
              <a:rot lat="0" lon="0" rev="4800000"/>
            </a:lightRig>
          </a:scene3d>
          <a:sp3d prstMaterial="matte">
            <a:bevelT w="127000" h="63500" prst="slope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xit" presetSubtype="3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out)">
                                      <p:cBhvr>
                                        <p:cTn id="6" dur="2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7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" grpId="0" animBg="1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700808"/>
            <a:ext cx="8229600" cy="4752528"/>
          </a:xfrm>
        </p:spPr>
        <p:txBody>
          <a:bodyPr>
            <a:normAutofit/>
          </a:bodyPr>
          <a:lstStyle/>
          <a:p>
            <a:pPr>
              <a:buNone/>
            </a:pPr>
            <a:r>
              <a:rPr lang="cs-CZ" sz="4000" dirty="0" smtClean="0"/>
              <a:t>                              </a:t>
            </a:r>
            <a:r>
              <a:rPr lang="cs-CZ" sz="4000" b="1" dirty="0" smtClean="0"/>
              <a:t>pád                    vzor</a:t>
            </a:r>
          </a:p>
          <a:p>
            <a:pPr>
              <a:buNone/>
            </a:pPr>
            <a:r>
              <a:rPr lang="cs-CZ" sz="4000" dirty="0" smtClean="0"/>
              <a:t>na loukách	   </a:t>
            </a:r>
            <a:r>
              <a:rPr lang="cs-CZ" sz="3200" i="1" dirty="0" smtClean="0"/>
              <a:t>6. (</a:t>
            </a:r>
            <a:r>
              <a:rPr lang="cs-CZ" b="1" i="1" dirty="0">
                <a:solidFill>
                  <a:schemeClr val="accent2">
                    <a:lumMod val="75000"/>
                  </a:schemeClr>
                </a:solidFill>
              </a:rPr>
              <a:t>Kom? Čem</a:t>
            </a:r>
            <a:r>
              <a:rPr lang="cs-CZ" b="1" i="1" dirty="0" smtClean="0">
                <a:solidFill>
                  <a:schemeClr val="accent2">
                    <a:lumMod val="75000"/>
                  </a:schemeClr>
                </a:solidFill>
              </a:rPr>
              <a:t>?</a:t>
            </a:r>
            <a:r>
              <a:rPr lang="cs-CZ" sz="3200" i="1" dirty="0" smtClean="0">
                <a:solidFill>
                  <a:schemeClr val="tx1"/>
                </a:solidFill>
              </a:rPr>
              <a:t>)    </a:t>
            </a:r>
            <a:r>
              <a:rPr lang="cs-CZ" sz="3200" i="1" dirty="0" smtClean="0"/>
              <a:t>	žena</a:t>
            </a:r>
          </a:p>
          <a:p>
            <a:pPr marL="274320" lvl="1">
              <a:buNone/>
            </a:pPr>
            <a:r>
              <a:rPr lang="cs-CZ" sz="4000" dirty="0" smtClean="0"/>
              <a:t>za strýcem	   </a:t>
            </a:r>
            <a:r>
              <a:rPr lang="cs-CZ" sz="3200" i="1" dirty="0" smtClean="0"/>
              <a:t>7. (</a:t>
            </a:r>
            <a:r>
              <a:rPr lang="cs-CZ" b="1" i="1" dirty="0">
                <a:solidFill>
                  <a:schemeClr val="accent2">
                    <a:lumMod val="75000"/>
                  </a:schemeClr>
                </a:solidFill>
              </a:rPr>
              <a:t>Kým? Čím</a:t>
            </a:r>
            <a:r>
              <a:rPr lang="cs-CZ" b="1" i="1" dirty="0" smtClean="0">
                <a:solidFill>
                  <a:schemeClr val="accent2">
                    <a:lumMod val="75000"/>
                  </a:schemeClr>
                </a:solidFill>
              </a:rPr>
              <a:t>?</a:t>
            </a:r>
            <a:r>
              <a:rPr lang="cs-CZ" sz="3200" i="1" dirty="0" smtClean="0"/>
              <a:t>)		muž</a:t>
            </a:r>
          </a:p>
          <a:p>
            <a:pPr marL="274320" lvl="1">
              <a:buNone/>
            </a:pPr>
            <a:r>
              <a:rPr lang="cs-CZ" sz="4000" dirty="0" smtClean="0"/>
              <a:t>Přátelství	   </a:t>
            </a:r>
            <a:r>
              <a:rPr lang="cs-CZ" sz="3200" i="1" dirty="0" smtClean="0"/>
              <a:t>1. (</a:t>
            </a:r>
            <a:r>
              <a:rPr lang="cs-CZ" b="1" i="1" dirty="0">
                <a:solidFill>
                  <a:schemeClr val="accent2">
                    <a:lumMod val="75000"/>
                  </a:schemeClr>
                </a:solidFill>
              </a:rPr>
              <a:t>Kdo? Co</a:t>
            </a:r>
            <a:r>
              <a:rPr lang="cs-CZ" b="1" i="1" dirty="0" smtClean="0">
                <a:solidFill>
                  <a:schemeClr val="accent2">
                    <a:lumMod val="75000"/>
                  </a:schemeClr>
                </a:solidFill>
              </a:rPr>
              <a:t>?</a:t>
            </a:r>
            <a:r>
              <a:rPr lang="cs-CZ" sz="3200" i="1" dirty="0" smtClean="0"/>
              <a:t>)</a:t>
            </a:r>
            <a:r>
              <a:rPr lang="cs-CZ" sz="3200" i="1" dirty="0"/>
              <a:t> </a:t>
            </a:r>
            <a:r>
              <a:rPr lang="cs-CZ" sz="3200" i="1" dirty="0" smtClean="0"/>
              <a:t>                 stavení</a:t>
            </a:r>
          </a:p>
          <a:p>
            <a:pPr marL="274320" lvl="1">
              <a:buNone/>
            </a:pPr>
            <a:r>
              <a:rPr lang="cs-CZ" sz="4000" dirty="0" smtClean="0"/>
              <a:t>k mamince	   </a:t>
            </a:r>
            <a:r>
              <a:rPr lang="cs-CZ" sz="3200" i="1" dirty="0" smtClean="0"/>
              <a:t>3. (</a:t>
            </a:r>
            <a:r>
              <a:rPr lang="cs-CZ" b="1" i="1" dirty="0">
                <a:solidFill>
                  <a:schemeClr val="accent2">
                    <a:lumMod val="75000"/>
                  </a:schemeClr>
                </a:solidFill>
              </a:rPr>
              <a:t>Komu? Čemu</a:t>
            </a:r>
            <a:r>
              <a:rPr lang="cs-CZ" b="1" i="1" dirty="0" smtClean="0">
                <a:solidFill>
                  <a:schemeClr val="accent2">
                    <a:lumMod val="75000"/>
                  </a:schemeClr>
                </a:solidFill>
              </a:rPr>
              <a:t>?</a:t>
            </a:r>
            <a:r>
              <a:rPr lang="cs-CZ" sz="3200" i="1" dirty="0" smtClean="0"/>
              <a:t>)		žena</a:t>
            </a:r>
          </a:p>
          <a:p>
            <a:pPr>
              <a:buNone/>
            </a:pPr>
            <a:r>
              <a:rPr lang="cs-CZ" sz="4000" dirty="0" smtClean="0"/>
              <a:t>o housatech	   </a:t>
            </a:r>
            <a:r>
              <a:rPr lang="cs-CZ" sz="3200" i="1" dirty="0" smtClean="0"/>
              <a:t>6. (</a:t>
            </a:r>
            <a:r>
              <a:rPr lang="cs-CZ" b="1" i="1" dirty="0">
                <a:solidFill>
                  <a:schemeClr val="accent2">
                    <a:lumMod val="75000"/>
                  </a:schemeClr>
                </a:solidFill>
              </a:rPr>
              <a:t>Kom? Čem</a:t>
            </a:r>
            <a:r>
              <a:rPr lang="cs-CZ" b="1" i="1" dirty="0" smtClean="0">
                <a:solidFill>
                  <a:schemeClr val="accent2">
                    <a:lumMod val="75000"/>
                  </a:schemeClr>
                </a:solidFill>
              </a:rPr>
              <a:t>?</a:t>
            </a:r>
            <a:r>
              <a:rPr lang="cs-CZ" sz="3200" i="1" dirty="0" smtClean="0"/>
              <a:t>)		kuře</a:t>
            </a:r>
          </a:p>
        </p:txBody>
      </p:sp>
      <p:sp>
        <p:nvSpPr>
          <p:cNvPr id="4" name="Zaoblený obdélník 3"/>
          <p:cNvSpPr/>
          <p:nvPr/>
        </p:nvSpPr>
        <p:spPr>
          <a:xfrm>
            <a:off x="3419872" y="2492896"/>
            <a:ext cx="5112568" cy="3600400"/>
          </a:xfrm>
          <a:prstGeom prst="roundRect">
            <a:avLst/>
          </a:prstGeom>
          <a:solidFill>
            <a:schemeClr val="accent1">
              <a:lumMod val="60000"/>
              <a:lumOff val="40000"/>
            </a:schemeClr>
          </a:solidFill>
          <a:ln>
            <a:noFill/>
          </a:ln>
          <a:effectLst>
            <a:glow rad="228600">
              <a:schemeClr val="accent6">
                <a:satMod val="175000"/>
                <a:alpha val="40000"/>
              </a:schemeClr>
            </a:glow>
            <a:innerShdw blurRad="63500" dist="50800" dir="13500000">
              <a:prstClr val="black">
                <a:alpha val="50000"/>
              </a:prstClr>
            </a:innerShdw>
          </a:effectLst>
          <a:scene3d>
            <a:camera prst="orthographicFront">
              <a:rot lat="0" lon="0" rev="0"/>
            </a:camera>
            <a:lightRig rig="glow" dir="t">
              <a:rot lat="0" lon="0" rev="4800000"/>
            </a:lightRig>
          </a:scene3d>
          <a:sp3d prstMaterial="matte">
            <a:bevelT w="127000" h="63500" prst="slope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xit" presetSubtype="3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out)">
                                      <p:cBhvr>
                                        <p:cTn id="6" dur="2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7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 animBg="1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>
              <a:buNone/>
            </a:pPr>
            <a:r>
              <a:rPr lang="cs-CZ" dirty="0"/>
              <a:t>	Ve výukovém materiálu byly použity kliparty </a:t>
            </a:r>
          </a:p>
          <a:p>
            <a:pPr>
              <a:buNone/>
            </a:pPr>
            <a:r>
              <a:rPr lang="cs-CZ" dirty="0"/>
              <a:t>	z programu MS Word 2010 od firmy </a:t>
            </a:r>
            <a:r>
              <a:rPr lang="cs-CZ" dirty="0">
                <a:hlinkClick r:id="rId2"/>
              </a:rPr>
              <a:t>www.microsoft.com</a:t>
            </a:r>
            <a:r>
              <a:rPr lang="cs-CZ" dirty="0"/>
              <a:t> . </a:t>
            </a:r>
          </a:p>
          <a:p>
            <a:pPr>
              <a:buNone/>
            </a:pPr>
            <a:r>
              <a:rPr lang="cs-CZ" dirty="0"/>
              <a:t>	Na tento software máme zakoupenou licenci. </a:t>
            </a:r>
          </a:p>
          <a:p>
            <a:endParaRPr lang="cs-CZ" dirty="0"/>
          </a:p>
          <a:p>
            <a:endParaRPr lang="cs-CZ" dirty="0"/>
          </a:p>
          <a:p>
            <a:pPr>
              <a:buNone/>
            </a:pPr>
            <a:endParaRPr lang="cs-CZ" dirty="0"/>
          </a:p>
          <a:p>
            <a:pPr>
              <a:buNone/>
            </a:pPr>
            <a:endParaRPr lang="cs-CZ" dirty="0"/>
          </a:p>
          <a:p>
            <a:endParaRPr lang="cs-CZ" dirty="0"/>
          </a:p>
          <a:p>
            <a:endParaRPr lang="cs-CZ" dirty="0"/>
          </a:p>
          <a:p>
            <a:endParaRPr lang="cs-CZ" dirty="0"/>
          </a:p>
          <a:p>
            <a:endParaRPr lang="cs-CZ" dirty="0"/>
          </a:p>
        </p:txBody>
      </p:sp>
      <p:sp>
        <p:nvSpPr>
          <p:cNvPr id="3" name="Nadpis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Použité zdroje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11349324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Vlnění">
  <a:themeElements>
    <a:clrScheme name="Aspekt">
      <a:dk1>
        <a:sysClr val="windowText" lastClr="000000"/>
      </a:dk1>
      <a:lt1>
        <a:sysClr val="window" lastClr="FFFFFF"/>
      </a:lt1>
      <a:dk2>
        <a:srgbClr val="323232"/>
      </a:dk2>
      <a:lt2>
        <a:srgbClr val="E3DED1"/>
      </a:lt2>
      <a:accent1>
        <a:srgbClr val="F07F09"/>
      </a:accent1>
      <a:accent2>
        <a:srgbClr val="9F2936"/>
      </a:accent2>
      <a:accent3>
        <a:srgbClr val="1B587C"/>
      </a:accent3>
      <a:accent4>
        <a:srgbClr val="4E8542"/>
      </a:accent4>
      <a:accent5>
        <a:srgbClr val="604878"/>
      </a:accent5>
      <a:accent6>
        <a:srgbClr val="C19859"/>
      </a:accent6>
      <a:hlink>
        <a:srgbClr val="6B9F25"/>
      </a:hlink>
      <a:folHlink>
        <a:srgbClr val="B26B02"/>
      </a:folHlink>
    </a:clrScheme>
    <a:fontScheme name="Vlnění">
      <a:majorFont>
        <a:latin typeface="Candara"/>
        <a:ea typeface=""/>
        <a:cs typeface=""/>
        <a:font script="Jpan" typeface="HGP明朝E"/>
        <a:font script="Hang" typeface="HY그래픽M"/>
        <a:font script="Hans" typeface="华文新魏"/>
        <a:font script="Hant" typeface="標楷體"/>
        <a:font script="Arab" typeface="Arial"/>
        <a:font script="Hebr" typeface="Arial"/>
        <a:font script="Thai" typeface="Kodchiang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Candara"/>
        <a:ea typeface=""/>
        <a:cs typeface=""/>
        <a:font script="Jpan" typeface="HGP明朝E"/>
        <a:font script="Hang" typeface="HY그래픽M"/>
        <a:font script="Hans" typeface="华文楷体"/>
        <a:font script="Hant" typeface="標楷體"/>
        <a:font script="Arab" typeface="Arial"/>
        <a:font script="Hebr" typeface="Arial"/>
        <a:font script="Thai" typeface="Kodchiang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inorFont>
    </a:fontScheme>
    <a:fmtScheme name="Vlnění">
      <a:fillStyleLst>
        <a:solidFill>
          <a:schemeClr val="phClr"/>
        </a:solidFill>
        <a:gradFill rotWithShape="1">
          <a:gsLst>
            <a:gs pos="0">
              <a:schemeClr val="phClr">
                <a:tint val="0"/>
              </a:schemeClr>
            </a:gs>
            <a:gs pos="44000">
              <a:schemeClr val="phClr">
                <a:tint val="60000"/>
                <a:satMod val="120000"/>
              </a:schemeClr>
            </a:gs>
            <a:gs pos="100000">
              <a:schemeClr val="phClr">
                <a:tint val="90000"/>
                <a:alpha val="100000"/>
                <a:lumMod val="90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6000"/>
                <a:satMod val="120000"/>
                <a:lumMod val="120000"/>
              </a:schemeClr>
            </a:gs>
            <a:gs pos="100000">
              <a:schemeClr val="phClr">
                <a:shade val="89000"/>
                <a:lumMod val="90000"/>
              </a:schemeClr>
            </a:gs>
          </a:gsLst>
          <a:lin ang="5400000" scaled="0"/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15875" cap="flat" cmpd="sng" algn="ctr">
          <a:solidFill>
            <a:schemeClr val="phClr">
              <a:shade val="75000"/>
              <a:lumMod val="80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50800" dist="25400" dir="5400000" rotWithShape="0">
              <a:srgbClr val="000000">
                <a:alpha val="38000"/>
              </a:srgbClr>
            </a:outerShdw>
          </a:effectLst>
          <a:scene3d>
            <a:camera prst="orthographicFront">
              <a:rot lat="0" lon="0" rev="0"/>
            </a:camera>
            <a:lightRig rig="flat" dir="tl">
              <a:rot lat="0" lon="0" rev="6360000"/>
            </a:lightRig>
          </a:scene3d>
          <a:sp3d prstMaterial="flat">
            <a:bevelT w="12700" h="12700"/>
          </a:sp3d>
        </a:effectStyle>
        <a:effectStyle>
          <a:effectLst>
            <a:outerShdw blurRad="50800" dist="25400" dir="5400000" rotWithShape="0">
              <a:srgbClr val="000000">
                <a:alpha val="38000"/>
              </a:srgbClr>
            </a:outerShdw>
          </a:effectLst>
          <a:scene3d>
            <a:camera prst="orthographicFront">
              <a:rot lat="0" lon="0" rev="0"/>
            </a:camera>
            <a:lightRig rig="flat" dir="tl">
              <a:rot lat="0" lon="0" rev="6360000"/>
            </a:lightRig>
          </a:scene3d>
          <a:sp3d contourW="19050" prstMaterial="flat">
            <a:bevelT w="63500" h="63500"/>
            <a:contourClr>
              <a:schemeClr val="phClr">
                <a:shade val="25000"/>
                <a:satMod val="180000"/>
              </a:schemeClr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40000">
              <a:schemeClr val="phClr">
                <a:tint val="94000"/>
                <a:shade val="94000"/>
                <a:alpha val="100000"/>
                <a:satMod val="114000"/>
                <a:lumMod val="114000"/>
              </a:schemeClr>
            </a:gs>
            <a:gs pos="74000">
              <a:schemeClr val="phClr">
                <a:tint val="94000"/>
                <a:shade val="94000"/>
                <a:satMod val="128000"/>
                <a:lumMod val="100000"/>
              </a:schemeClr>
            </a:gs>
            <a:gs pos="100000">
              <a:schemeClr val="phClr">
                <a:tint val="98000"/>
                <a:shade val="100000"/>
                <a:hueMod val="98000"/>
                <a:satMod val="100000"/>
                <a:lumMod val="74000"/>
              </a:schemeClr>
            </a:gs>
          </a:gsLst>
          <a:path path="circle">
            <a:fillToRect l="20000" t="-40000" r="20000" b="140000"/>
          </a:path>
        </a:gradFill>
        <a:blipFill rotWithShape="1">
          <a:blip xmlns:r="http://schemas.openxmlformats.org/officeDocument/2006/relationships" r:embed="rId1">
            <a:duotone>
              <a:schemeClr val="phClr">
                <a:tint val="96000"/>
                <a:satMod val="130000"/>
                <a:lumMod val="50000"/>
              </a:schemeClr>
              <a:schemeClr val="phClr">
                <a:tint val="96000"/>
                <a:satMod val="114000"/>
                <a:lumMod val="114000"/>
              </a:schemeClr>
            </a:duotone>
          </a:blip>
          <a:stretch/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Waveform</Template>
  <TotalTime>491</TotalTime>
  <Words>219</Words>
  <Application>Microsoft Office PowerPoint</Application>
  <PresentationFormat>Předvádění na obrazovce (4:3)</PresentationFormat>
  <Paragraphs>66</Paragraphs>
  <Slides>8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8</vt:i4>
      </vt:variant>
    </vt:vector>
  </HeadingPairs>
  <TitlesOfParts>
    <vt:vector size="9" baseType="lpstr">
      <vt:lpstr>Vlnění</vt:lpstr>
      <vt:lpstr>Prezentace aplikace PowerPoint</vt:lpstr>
      <vt:lpstr>Anotace</vt:lpstr>
      <vt:lpstr>Mluvnické kategorie podstatných jmen:   pád a vzor</vt:lpstr>
      <vt:lpstr>PÁDY PODSTATNÝCH JMEN </vt:lpstr>
      <vt:lpstr>VZORY PODSTATNÝCH JMEN </vt:lpstr>
      <vt:lpstr>Urči pád a vzor podstatných jmen</vt:lpstr>
      <vt:lpstr>Prezentace aplikace PowerPoint</vt:lpstr>
      <vt:lpstr>Použité zdroje</vt:lpstr>
    </vt:vector>
  </TitlesOfParts>
  <Company>Microsoft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Kristýna Krupková</dc:creator>
  <cp:lastModifiedBy>Marcela</cp:lastModifiedBy>
  <cp:revision>78</cp:revision>
  <dcterms:created xsi:type="dcterms:W3CDTF">2011-06-20T10:40:08Z</dcterms:created>
  <dcterms:modified xsi:type="dcterms:W3CDTF">2012-11-26T18:56:50Z</dcterms:modified>
</cp:coreProperties>
</file>