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8" r:id="rId3"/>
    <p:sldId id="266" r:id="rId4"/>
    <p:sldId id="265" r:id="rId5"/>
    <p:sldId id="267" r:id="rId6"/>
    <p:sldId id="269" r:id="rId7"/>
    <p:sldId id="282" r:id="rId8"/>
    <p:sldId id="272" r:id="rId9"/>
    <p:sldId id="273" r:id="rId10"/>
    <p:sldId id="274" r:id="rId11"/>
    <p:sldId id="275" r:id="rId12"/>
    <p:sldId id="283" r:id="rId13"/>
    <p:sldId id="285" r:id="rId14"/>
    <p:sldId id="289" r:id="rId15"/>
    <p:sldId id="299" r:id="rId16"/>
    <p:sldId id="305" r:id="rId17"/>
    <p:sldId id="306" r:id="rId18"/>
    <p:sldId id="30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srgbClr val="FF0000"/>
    </p:penClr>
  </p:showPr>
  <p:clrMru>
    <a:srgbClr val="99FFCC"/>
    <a:srgbClr val="FAB7AC"/>
    <a:srgbClr val="F67E6A"/>
    <a:srgbClr val="FF6600"/>
    <a:srgbClr val="FFFFFF"/>
    <a:srgbClr val="FFFF66"/>
    <a:srgbClr val="69F38A"/>
    <a:srgbClr val="00FFFF"/>
    <a:srgbClr val="FF3300"/>
    <a:srgbClr val="61E96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94" autoAdjust="0"/>
    <p:restoredTop sz="94660"/>
  </p:normalViewPr>
  <p:slideViewPr>
    <p:cSldViewPr>
      <p:cViewPr varScale="1">
        <p:scale>
          <a:sx n="64" d="100"/>
          <a:sy n="64" d="100"/>
        </p:scale>
        <p:origin x="-139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89C6D-215A-4061-950F-D2B50FE031ED}" type="doc">
      <dgm:prSet loTypeId="urn:microsoft.com/office/officeart/2005/8/layout/default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6D29609A-A390-414B-A1D1-B8FB6AD99EA0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velký třesk</a:t>
          </a:r>
          <a:endParaRPr lang="cs-CZ" sz="2400" dirty="0"/>
        </a:p>
      </dgm:t>
    </dgm:pt>
    <dgm:pt modelId="{A3D5D069-42C6-4C1E-8EB0-CEF123BCDE91}" type="parTrans" cxnId="{5196EA35-6A29-4E52-A33B-F96C5A571BC8}">
      <dgm:prSet/>
      <dgm:spPr/>
      <dgm:t>
        <a:bodyPr/>
        <a:lstStyle/>
        <a:p>
          <a:endParaRPr lang="cs-CZ"/>
        </a:p>
      </dgm:t>
    </dgm:pt>
    <dgm:pt modelId="{886E5966-EE12-4DEE-A867-98153897BF94}" type="sibTrans" cxnId="{5196EA35-6A29-4E52-A33B-F96C5A571BC8}">
      <dgm:prSet/>
      <dgm:spPr/>
      <dgm:t>
        <a:bodyPr/>
        <a:lstStyle/>
        <a:p>
          <a:endParaRPr lang="cs-CZ"/>
        </a:p>
      </dgm:t>
    </dgm:pt>
    <dgm:pt modelId="{0B3179CF-1808-4AF2-9A23-49E161367459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galaxie</a:t>
          </a:r>
          <a:endParaRPr lang="cs-CZ" sz="2400" dirty="0"/>
        </a:p>
      </dgm:t>
    </dgm:pt>
    <dgm:pt modelId="{2D24B58D-ECC0-414F-88E2-1FA26FA49646}" type="parTrans" cxnId="{94808BA0-8424-4195-8501-B82066171913}">
      <dgm:prSet/>
      <dgm:spPr/>
      <dgm:t>
        <a:bodyPr/>
        <a:lstStyle/>
        <a:p>
          <a:endParaRPr lang="cs-CZ"/>
        </a:p>
      </dgm:t>
    </dgm:pt>
    <dgm:pt modelId="{A02524DA-C7FD-4709-B720-3BCFA2DB31B2}" type="sibTrans" cxnId="{94808BA0-8424-4195-8501-B82066171913}">
      <dgm:prSet/>
      <dgm:spPr/>
      <dgm:t>
        <a:bodyPr/>
        <a:lstStyle/>
        <a:p>
          <a:endParaRPr lang="cs-CZ"/>
        </a:p>
      </dgm:t>
    </dgm:pt>
    <dgm:pt modelId="{C68AB37A-53D0-4D22-A99A-2423E0AA25C6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Mléčná dráha</a:t>
          </a:r>
          <a:endParaRPr lang="cs-CZ" sz="2400" dirty="0"/>
        </a:p>
      </dgm:t>
    </dgm:pt>
    <dgm:pt modelId="{D47E6F32-DB4F-489D-820F-1E9BF0BD5FFA}" type="parTrans" cxnId="{553F8FA9-AB7E-44B9-874B-CDAAED1B40E5}">
      <dgm:prSet/>
      <dgm:spPr/>
      <dgm:t>
        <a:bodyPr/>
        <a:lstStyle/>
        <a:p>
          <a:endParaRPr lang="cs-CZ"/>
        </a:p>
      </dgm:t>
    </dgm:pt>
    <dgm:pt modelId="{5150393B-3B97-426F-A538-E72D9244B5D6}" type="sibTrans" cxnId="{553F8FA9-AB7E-44B9-874B-CDAAED1B40E5}">
      <dgm:prSet/>
      <dgm:spPr/>
      <dgm:t>
        <a:bodyPr/>
        <a:lstStyle/>
        <a:p>
          <a:endParaRPr lang="cs-CZ"/>
        </a:p>
      </dgm:t>
    </dgm:pt>
    <dgm:pt modelId="{1BDE75C6-E49C-4C0D-9B54-AB332D07C5E8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hvězda</a:t>
          </a:r>
          <a:endParaRPr lang="cs-CZ" sz="2400" dirty="0"/>
        </a:p>
      </dgm:t>
    </dgm:pt>
    <dgm:pt modelId="{E5115DE1-C972-4F14-A74B-1401CCB6B57B}" type="parTrans" cxnId="{27F1A402-1A45-4AF4-AFC7-DC2029A79EB6}">
      <dgm:prSet/>
      <dgm:spPr/>
      <dgm:t>
        <a:bodyPr/>
        <a:lstStyle/>
        <a:p>
          <a:endParaRPr lang="cs-CZ"/>
        </a:p>
      </dgm:t>
    </dgm:pt>
    <dgm:pt modelId="{32D81B97-ED1A-468A-9BC0-2FC6C790C948}" type="sibTrans" cxnId="{27F1A402-1A45-4AF4-AFC7-DC2029A79EB6}">
      <dgm:prSet/>
      <dgm:spPr/>
      <dgm:t>
        <a:bodyPr/>
        <a:lstStyle/>
        <a:p>
          <a:endParaRPr lang="cs-CZ"/>
        </a:p>
      </dgm:t>
    </dgm:pt>
    <dgm:pt modelId="{1EE2DD4F-7CF7-48E0-8C07-1B8F9C6DE597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planeta</a:t>
          </a:r>
          <a:endParaRPr lang="cs-CZ" sz="2400" dirty="0"/>
        </a:p>
      </dgm:t>
    </dgm:pt>
    <dgm:pt modelId="{47C13694-4136-4579-9E57-294F80AFBD05}" type="parTrans" cxnId="{E2433681-0A45-475A-B7A4-B987DB1FE173}">
      <dgm:prSet/>
      <dgm:spPr/>
      <dgm:t>
        <a:bodyPr/>
        <a:lstStyle/>
        <a:p>
          <a:endParaRPr lang="cs-CZ"/>
        </a:p>
      </dgm:t>
    </dgm:pt>
    <dgm:pt modelId="{BD2EED37-13E9-4B86-A133-FC27D313D7E9}" type="sibTrans" cxnId="{E2433681-0A45-475A-B7A4-B987DB1FE173}">
      <dgm:prSet/>
      <dgm:spPr/>
      <dgm:t>
        <a:bodyPr/>
        <a:lstStyle/>
        <a:p>
          <a:endParaRPr lang="cs-CZ"/>
        </a:p>
      </dgm:t>
    </dgm:pt>
    <dgm:pt modelId="{53967C97-45EB-4DD3-90B7-0B27D694F559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smtClean="0"/>
            <a:t>měsíc</a:t>
          </a:r>
          <a:endParaRPr lang="cs-CZ" sz="2400" dirty="0"/>
        </a:p>
      </dgm:t>
    </dgm:pt>
    <dgm:pt modelId="{365976D7-5454-40E8-87F5-C8E3C297E915}" type="parTrans" cxnId="{C37A3538-FC00-46BC-8E13-33BB9B2D8D72}">
      <dgm:prSet/>
      <dgm:spPr/>
      <dgm:t>
        <a:bodyPr/>
        <a:lstStyle/>
        <a:p>
          <a:endParaRPr lang="cs-CZ"/>
        </a:p>
      </dgm:t>
    </dgm:pt>
    <dgm:pt modelId="{908CEFEE-78EA-4900-8633-47788A31EF4C}" type="sibTrans" cxnId="{C37A3538-FC00-46BC-8E13-33BB9B2D8D72}">
      <dgm:prSet/>
      <dgm:spPr/>
      <dgm:t>
        <a:bodyPr/>
        <a:lstStyle/>
        <a:p>
          <a:endParaRPr lang="cs-CZ"/>
        </a:p>
      </dgm:t>
    </dgm:pt>
    <dgm:pt modelId="{7064D6C3-D3C5-48BB-ABE8-9B6F4E5F0A72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astronomické vzdálenosti</a:t>
          </a:r>
          <a:endParaRPr lang="cs-CZ" sz="2400" dirty="0"/>
        </a:p>
      </dgm:t>
    </dgm:pt>
    <dgm:pt modelId="{E9F36483-EE12-4DB5-841B-1B5B2D6CB4F9}" type="parTrans" cxnId="{92B5A08E-3258-430A-8E36-2CFB1C1400BF}">
      <dgm:prSet/>
      <dgm:spPr/>
      <dgm:t>
        <a:bodyPr/>
        <a:lstStyle/>
        <a:p>
          <a:endParaRPr lang="cs-CZ"/>
        </a:p>
      </dgm:t>
    </dgm:pt>
    <dgm:pt modelId="{845183BE-FF56-4A4D-8C29-228FC3B5F0F6}" type="sibTrans" cxnId="{92B5A08E-3258-430A-8E36-2CFB1C1400BF}">
      <dgm:prSet/>
      <dgm:spPr/>
      <dgm:t>
        <a:bodyPr/>
        <a:lstStyle/>
        <a:p>
          <a:endParaRPr lang="cs-CZ"/>
        </a:p>
      </dgm:t>
    </dgm:pt>
    <dgm:pt modelId="{0E767B01-13C3-462A-A480-36847BE14600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sluneční soustava</a:t>
          </a:r>
          <a:endParaRPr lang="cs-CZ" sz="2400" dirty="0"/>
        </a:p>
      </dgm:t>
    </dgm:pt>
    <dgm:pt modelId="{92C6742D-DFB2-40B3-82D6-3A6C77DECC85}" type="parTrans" cxnId="{2BFDAC15-453D-4033-8E79-EFD866503141}">
      <dgm:prSet/>
      <dgm:spPr/>
      <dgm:t>
        <a:bodyPr/>
        <a:lstStyle/>
        <a:p>
          <a:endParaRPr lang="cs-CZ"/>
        </a:p>
      </dgm:t>
    </dgm:pt>
    <dgm:pt modelId="{4B5082E5-F459-432B-955B-08AD14ED6B7B}" type="sibTrans" cxnId="{2BFDAC15-453D-4033-8E79-EFD866503141}">
      <dgm:prSet/>
      <dgm:spPr/>
      <dgm:t>
        <a:bodyPr/>
        <a:lstStyle/>
        <a:p>
          <a:endParaRPr lang="cs-CZ"/>
        </a:p>
      </dgm:t>
    </dgm:pt>
    <dgm:pt modelId="{7EBCF7C0-B995-460D-9CA3-BD8B3E69F3CB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algn="ctr"/>
          <a:r>
            <a:rPr lang="cs-CZ" sz="2400" b="0" dirty="0" smtClean="0"/>
            <a:t>kosmonaut</a:t>
          </a:r>
          <a:endParaRPr lang="cs-CZ" sz="2400" b="0" dirty="0"/>
        </a:p>
      </dgm:t>
    </dgm:pt>
    <dgm:pt modelId="{B44CE7E5-77A8-4F22-A410-E2F0A808316A}" type="parTrans" cxnId="{27B41021-7BE5-4BD4-B843-369E4414E5DB}">
      <dgm:prSet/>
      <dgm:spPr/>
      <dgm:t>
        <a:bodyPr/>
        <a:lstStyle/>
        <a:p>
          <a:endParaRPr lang="cs-CZ"/>
        </a:p>
      </dgm:t>
    </dgm:pt>
    <dgm:pt modelId="{3AFBB1D1-DB90-4B69-813F-69F79D6CC64B}" type="sibTrans" cxnId="{27B41021-7BE5-4BD4-B843-369E4414E5DB}">
      <dgm:prSet/>
      <dgm:spPr/>
      <dgm:t>
        <a:bodyPr/>
        <a:lstStyle/>
        <a:p>
          <a:endParaRPr lang="cs-CZ"/>
        </a:p>
      </dgm:t>
    </dgm:pt>
    <dgm:pt modelId="{EC946AD9-0CA3-4444-A299-3735452357FC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vesmírná stanice</a:t>
          </a:r>
          <a:endParaRPr lang="cs-CZ" sz="2400" dirty="0"/>
        </a:p>
      </dgm:t>
    </dgm:pt>
    <dgm:pt modelId="{B9190A19-CEA3-4D43-996A-53F74EB83307}" type="parTrans" cxnId="{3EC3097B-3055-4F11-B216-5684F7B173A9}">
      <dgm:prSet/>
      <dgm:spPr/>
      <dgm:t>
        <a:bodyPr/>
        <a:lstStyle/>
        <a:p>
          <a:endParaRPr lang="cs-CZ"/>
        </a:p>
      </dgm:t>
    </dgm:pt>
    <dgm:pt modelId="{F4E4AC8B-3E09-4622-A368-DD5DD20AE7FD}" type="sibTrans" cxnId="{3EC3097B-3055-4F11-B216-5684F7B173A9}">
      <dgm:prSet/>
      <dgm:spPr/>
      <dgm:t>
        <a:bodyPr/>
        <a:lstStyle/>
        <a:p>
          <a:endParaRPr lang="cs-CZ"/>
        </a:p>
      </dgm:t>
    </dgm:pt>
    <dgm:pt modelId="{8CABA663-F140-4381-A837-528457B523EF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souhvězdí</a:t>
          </a:r>
          <a:endParaRPr lang="cs-CZ" sz="3200" dirty="0"/>
        </a:p>
      </dgm:t>
    </dgm:pt>
    <dgm:pt modelId="{EE0C9CAE-6B9F-40BA-9F5D-9FA192A2583E}" type="sibTrans" cxnId="{3D36074A-B81B-4635-9A83-7B935C07F261}">
      <dgm:prSet/>
      <dgm:spPr/>
      <dgm:t>
        <a:bodyPr/>
        <a:lstStyle/>
        <a:p>
          <a:endParaRPr lang="cs-CZ"/>
        </a:p>
      </dgm:t>
    </dgm:pt>
    <dgm:pt modelId="{1C54E34D-E3D9-4C65-BD2A-42EED59508D1}" type="parTrans" cxnId="{3D36074A-B81B-4635-9A83-7B935C07F261}">
      <dgm:prSet/>
      <dgm:spPr/>
      <dgm:t>
        <a:bodyPr/>
        <a:lstStyle/>
        <a:p>
          <a:endParaRPr lang="cs-CZ"/>
        </a:p>
      </dgm:t>
    </dgm:pt>
    <dgm:pt modelId="{1E8D236F-3381-450A-8AC6-8A58F9383057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umělá družice</a:t>
          </a:r>
          <a:endParaRPr lang="cs-CZ" sz="2400" dirty="0"/>
        </a:p>
      </dgm:t>
    </dgm:pt>
    <dgm:pt modelId="{2B781FFA-E304-42B3-A887-AF9EDCEA7779}" type="parTrans" cxnId="{27ED84F4-B490-420A-A4F6-6BE26392A0A7}">
      <dgm:prSet/>
      <dgm:spPr/>
      <dgm:t>
        <a:bodyPr/>
        <a:lstStyle/>
        <a:p>
          <a:endParaRPr lang="cs-CZ"/>
        </a:p>
      </dgm:t>
    </dgm:pt>
    <dgm:pt modelId="{D376DCC2-24D7-4A93-A805-643B767571F4}" type="sibTrans" cxnId="{27ED84F4-B490-420A-A4F6-6BE26392A0A7}">
      <dgm:prSet/>
      <dgm:spPr/>
      <dgm:t>
        <a:bodyPr/>
        <a:lstStyle/>
        <a:p>
          <a:endParaRPr lang="cs-CZ"/>
        </a:p>
      </dgm:t>
    </dgm:pt>
    <dgm:pt modelId="{3C5A676D-11A3-40AD-B0C0-98AA55E96A4D}" type="pres">
      <dgm:prSet presAssocID="{7D689C6D-215A-4061-950F-D2B50FE031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33118F3-006D-4DE0-85D7-BEF5B6ED5873}" type="pres">
      <dgm:prSet presAssocID="{6D29609A-A390-414B-A1D1-B8FB6AD99EA0}" presName="node" presStyleLbl="node1" presStyleIdx="0" presStyleCnt="12" custLinFactNeighborX="417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7F170-9829-48EA-8EBA-6F9CF988D086}" type="pres">
      <dgm:prSet presAssocID="{886E5966-EE12-4DEE-A867-98153897BF94}" presName="sibTrans" presStyleCnt="0"/>
      <dgm:spPr/>
    </dgm:pt>
    <dgm:pt modelId="{7685899C-38FE-4CB4-8B7F-2C3F43DD35D1}" type="pres">
      <dgm:prSet presAssocID="{0B3179CF-1808-4AF2-9A23-49E161367459}" presName="node" presStyleLbl="node1" presStyleIdx="1" presStyleCnt="12" custLinFactNeighborX="335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257FC-53A7-41E2-A65B-84FCEABD6802}" type="pres">
      <dgm:prSet presAssocID="{A02524DA-C7FD-4709-B720-3BCFA2DB31B2}" presName="sibTrans" presStyleCnt="0"/>
      <dgm:spPr/>
    </dgm:pt>
    <dgm:pt modelId="{D130A27F-5689-4129-A5C8-1E2E8D1BAED4}" type="pres">
      <dgm:prSet presAssocID="{C68AB37A-53D0-4D22-A99A-2423E0AA25C6}" presName="node" presStyleLbl="node1" presStyleIdx="2" presStyleCnt="12" custLinFactNeighborX="252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C5A7A6-39BB-4862-9179-92A64503AD24}" type="pres">
      <dgm:prSet presAssocID="{5150393B-3B97-426F-A538-E72D9244B5D6}" presName="sibTrans" presStyleCnt="0"/>
      <dgm:spPr/>
    </dgm:pt>
    <dgm:pt modelId="{D9A0A614-79EC-42F7-A674-B82117D4894F}" type="pres">
      <dgm:prSet presAssocID="{8CABA663-F140-4381-A837-528457B523EF}" presName="node" presStyleLbl="node1" presStyleIdx="3" presStyleCnt="12" custLinFactNeighborX="170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D23F2-1FB6-4CB6-A59B-48DBACFA1E36}" type="pres">
      <dgm:prSet presAssocID="{EE0C9CAE-6B9F-40BA-9F5D-9FA192A2583E}" presName="sibTrans" presStyleCnt="0"/>
      <dgm:spPr/>
    </dgm:pt>
    <dgm:pt modelId="{327274FD-849A-4253-A88C-49EA9C8EC748}" type="pres">
      <dgm:prSet presAssocID="{1BDE75C6-E49C-4C0D-9B54-AB332D07C5E8}" presName="node" presStyleLbl="node1" presStyleIdx="4" presStyleCnt="12" custLinFactNeighborX="417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9480DF-7708-4F28-AB36-28724565F072}" type="pres">
      <dgm:prSet presAssocID="{32D81B97-ED1A-468A-9BC0-2FC6C790C948}" presName="sibTrans" presStyleCnt="0"/>
      <dgm:spPr/>
    </dgm:pt>
    <dgm:pt modelId="{69BA46AD-DF0A-4BBD-9AEE-440738E97DD1}" type="pres">
      <dgm:prSet presAssocID="{1EE2DD4F-7CF7-48E0-8C07-1B8F9C6DE597}" presName="node" presStyleLbl="node1" presStyleIdx="5" presStyleCnt="12" custLinFactNeighborX="335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C5E5AD-97B1-468F-8689-E19F00FEE7F1}" type="pres">
      <dgm:prSet presAssocID="{BD2EED37-13E9-4B86-A133-FC27D313D7E9}" presName="sibTrans" presStyleCnt="0"/>
      <dgm:spPr/>
    </dgm:pt>
    <dgm:pt modelId="{12A3D154-DC56-44D7-ADBF-D1C4D58ED58A}" type="pres">
      <dgm:prSet presAssocID="{53967C97-45EB-4DD3-90B7-0B27D694F559}" presName="node" presStyleLbl="node1" presStyleIdx="6" presStyleCnt="12" custLinFactNeighborX="252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B9CFCC-83C0-4F3A-B471-7A937CB85CDA}" type="pres">
      <dgm:prSet presAssocID="{908CEFEE-78EA-4900-8633-47788A31EF4C}" presName="sibTrans" presStyleCnt="0"/>
      <dgm:spPr/>
    </dgm:pt>
    <dgm:pt modelId="{BC96A9CA-1CEB-4AF6-A87C-FBD3AB402411}" type="pres">
      <dgm:prSet presAssocID="{7064D6C3-D3C5-48BB-ABE8-9B6F4E5F0A72}" presName="node" presStyleLbl="node1" presStyleIdx="7" presStyleCnt="12" custLinFactNeighborX="170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FAE7CC-78BC-43D4-AB69-7D7DF2438182}" type="pres">
      <dgm:prSet presAssocID="{845183BE-FF56-4A4D-8C29-228FC3B5F0F6}" presName="sibTrans" presStyleCnt="0"/>
      <dgm:spPr/>
    </dgm:pt>
    <dgm:pt modelId="{802AFF8F-A710-40F3-A00D-100F373737B8}" type="pres">
      <dgm:prSet presAssocID="{0E767B01-13C3-462A-A480-36847BE14600}" presName="node" presStyleLbl="node1" presStyleIdx="8" presStyleCnt="12" custLinFactNeighborX="4179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7449AA-C368-4B37-B1BC-B8324ED21AA6}" type="pres">
      <dgm:prSet presAssocID="{4B5082E5-F459-432B-955B-08AD14ED6B7B}" presName="sibTrans" presStyleCnt="0"/>
      <dgm:spPr/>
    </dgm:pt>
    <dgm:pt modelId="{D5B814DB-2B46-4BBC-98D8-8038F299A82F}" type="pres">
      <dgm:prSet presAssocID="{1E8D236F-3381-450A-8AC6-8A58F9383057}" presName="node" presStyleLbl="node1" presStyleIdx="9" presStyleCnt="12" custLinFactNeighborX="3354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54AA83-F239-46A8-9A87-1EB1FB0B79F9}" type="pres">
      <dgm:prSet presAssocID="{D376DCC2-24D7-4A93-A805-643B767571F4}" presName="sibTrans" presStyleCnt="0"/>
      <dgm:spPr/>
    </dgm:pt>
    <dgm:pt modelId="{8C8086F4-EA7A-4DA8-B360-C7A5B3E6375F}" type="pres">
      <dgm:prSet presAssocID="{7EBCF7C0-B995-460D-9CA3-BD8B3E69F3CB}" presName="node" presStyleLbl="node1" presStyleIdx="10" presStyleCnt="12" custLinFactNeighborX="2529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DB8853-AB58-43AB-A5CF-0A1BC771C5FE}" type="pres">
      <dgm:prSet presAssocID="{3AFBB1D1-DB90-4B69-813F-69F79D6CC64B}" presName="sibTrans" presStyleCnt="0"/>
      <dgm:spPr/>
    </dgm:pt>
    <dgm:pt modelId="{BAA9C6B7-595A-4370-8301-2396CE27676B}" type="pres">
      <dgm:prSet presAssocID="{EC946AD9-0CA3-4444-A299-3735452357FC}" presName="node" presStyleLbl="node1" presStyleIdx="11" presStyleCnt="12" custLinFactNeighborX="1704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16139F6-1443-454D-BE32-34A062AB1E09}" type="presOf" srcId="{7064D6C3-D3C5-48BB-ABE8-9B6F4E5F0A72}" destId="{BC96A9CA-1CEB-4AF6-A87C-FBD3AB402411}" srcOrd="0" destOrd="0" presId="urn:microsoft.com/office/officeart/2005/8/layout/default"/>
    <dgm:cxn modelId="{5196EA35-6A29-4E52-A33B-F96C5A571BC8}" srcId="{7D689C6D-215A-4061-950F-D2B50FE031ED}" destId="{6D29609A-A390-414B-A1D1-B8FB6AD99EA0}" srcOrd="0" destOrd="0" parTransId="{A3D5D069-42C6-4C1E-8EB0-CEF123BCDE91}" sibTransId="{886E5966-EE12-4DEE-A867-98153897BF94}"/>
    <dgm:cxn modelId="{5A93F6AD-D10F-4C56-9C45-BE8F38E07F9C}" type="presOf" srcId="{0E767B01-13C3-462A-A480-36847BE14600}" destId="{802AFF8F-A710-40F3-A00D-100F373737B8}" srcOrd="0" destOrd="0" presId="urn:microsoft.com/office/officeart/2005/8/layout/default"/>
    <dgm:cxn modelId="{92B5A08E-3258-430A-8E36-2CFB1C1400BF}" srcId="{7D689C6D-215A-4061-950F-D2B50FE031ED}" destId="{7064D6C3-D3C5-48BB-ABE8-9B6F4E5F0A72}" srcOrd="7" destOrd="0" parTransId="{E9F36483-EE12-4DB5-841B-1B5B2D6CB4F9}" sibTransId="{845183BE-FF56-4A4D-8C29-228FC3B5F0F6}"/>
    <dgm:cxn modelId="{2BFDAC15-453D-4033-8E79-EFD866503141}" srcId="{7D689C6D-215A-4061-950F-D2B50FE031ED}" destId="{0E767B01-13C3-462A-A480-36847BE14600}" srcOrd="8" destOrd="0" parTransId="{92C6742D-DFB2-40B3-82D6-3A6C77DECC85}" sibTransId="{4B5082E5-F459-432B-955B-08AD14ED6B7B}"/>
    <dgm:cxn modelId="{94808BA0-8424-4195-8501-B82066171913}" srcId="{7D689C6D-215A-4061-950F-D2B50FE031ED}" destId="{0B3179CF-1808-4AF2-9A23-49E161367459}" srcOrd="1" destOrd="0" parTransId="{2D24B58D-ECC0-414F-88E2-1FA26FA49646}" sibTransId="{A02524DA-C7FD-4709-B720-3BCFA2DB31B2}"/>
    <dgm:cxn modelId="{3BC342B3-4D70-4780-A952-5A485C968AD8}" type="presOf" srcId="{1EE2DD4F-7CF7-48E0-8C07-1B8F9C6DE597}" destId="{69BA46AD-DF0A-4BBD-9AEE-440738E97DD1}" srcOrd="0" destOrd="0" presId="urn:microsoft.com/office/officeart/2005/8/layout/default"/>
    <dgm:cxn modelId="{27B41021-7BE5-4BD4-B843-369E4414E5DB}" srcId="{7D689C6D-215A-4061-950F-D2B50FE031ED}" destId="{7EBCF7C0-B995-460D-9CA3-BD8B3E69F3CB}" srcOrd="10" destOrd="0" parTransId="{B44CE7E5-77A8-4F22-A410-E2F0A808316A}" sibTransId="{3AFBB1D1-DB90-4B69-813F-69F79D6CC64B}"/>
    <dgm:cxn modelId="{B4DAE2F7-3F6E-48E2-A74E-5D3F4757564F}" type="presOf" srcId="{C68AB37A-53D0-4D22-A99A-2423E0AA25C6}" destId="{D130A27F-5689-4129-A5C8-1E2E8D1BAED4}" srcOrd="0" destOrd="0" presId="urn:microsoft.com/office/officeart/2005/8/layout/default"/>
    <dgm:cxn modelId="{27F1A402-1A45-4AF4-AFC7-DC2029A79EB6}" srcId="{7D689C6D-215A-4061-950F-D2B50FE031ED}" destId="{1BDE75C6-E49C-4C0D-9B54-AB332D07C5E8}" srcOrd="4" destOrd="0" parTransId="{E5115DE1-C972-4F14-A74B-1401CCB6B57B}" sibTransId="{32D81B97-ED1A-468A-9BC0-2FC6C790C948}"/>
    <dgm:cxn modelId="{DF66613B-ABCC-4A99-B7C2-C9D37ED7C42D}" type="presOf" srcId="{8CABA663-F140-4381-A837-528457B523EF}" destId="{D9A0A614-79EC-42F7-A674-B82117D4894F}" srcOrd="0" destOrd="0" presId="urn:microsoft.com/office/officeart/2005/8/layout/default"/>
    <dgm:cxn modelId="{524A95E4-BA40-450D-8A61-6E1094FF91C7}" type="presOf" srcId="{6D29609A-A390-414B-A1D1-B8FB6AD99EA0}" destId="{A33118F3-006D-4DE0-85D7-BEF5B6ED5873}" srcOrd="0" destOrd="0" presId="urn:microsoft.com/office/officeart/2005/8/layout/default"/>
    <dgm:cxn modelId="{C37A3538-FC00-46BC-8E13-33BB9B2D8D72}" srcId="{7D689C6D-215A-4061-950F-D2B50FE031ED}" destId="{53967C97-45EB-4DD3-90B7-0B27D694F559}" srcOrd="6" destOrd="0" parTransId="{365976D7-5454-40E8-87F5-C8E3C297E915}" sibTransId="{908CEFEE-78EA-4900-8633-47788A31EF4C}"/>
    <dgm:cxn modelId="{4F9B0850-D15A-4880-951B-EA0A9D08E770}" type="presOf" srcId="{53967C97-45EB-4DD3-90B7-0B27D694F559}" destId="{12A3D154-DC56-44D7-ADBF-D1C4D58ED58A}" srcOrd="0" destOrd="0" presId="urn:microsoft.com/office/officeart/2005/8/layout/default"/>
    <dgm:cxn modelId="{27ED84F4-B490-420A-A4F6-6BE26392A0A7}" srcId="{7D689C6D-215A-4061-950F-D2B50FE031ED}" destId="{1E8D236F-3381-450A-8AC6-8A58F9383057}" srcOrd="9" destOrd="0" parTransId="{2B781FFA-E304-42B3-A887-AF9EDCEA7779}" sibTransId="{D376DCC2-24D7-4A93-A805-643B767571F4}"/>
    <dgm:cxn modelId="{E2433681-0A45-475A-B7A4-B987DB1FE173}" srcId="{7D689C6D-215A-4061-950F-D2B50FE031ED}" destId="{1EE2DD4F-7CF7-48E0-8C07-1B8F9C6DE597}" srcOrd="5" destOrd="0" parTransId="{47C13694-4136-4579-9E57-294F80AFBD05}" sibTransId="{BD2EED37-13E9-4B86-A133-FC27D313D7E9}"/>
    <dgm:cxn modelId="{643D8F1D-0D9E-4581-B1F6-E6AFC25CB63C}" type="presOf" srcId="{EC946AD9-0CA3-4444-A299-3735452357FC}" destId="{BAA9C6B7-595A-4370-8301-2396CE27676B}" srcOrd="0" destOrd="0" presId="urn:microsoft.com/office/officeart/2005/8/layout/default"/>
    <dgm:cxn modelId="{B42AC30E-0BFE-4920-A289-2ED970016B53}" type="presOf" srcId="{0B3179CF-1808-4AF2-9A23-49E161367459}" destId="{7685899C-38FE-4CB4-8B7F-2C3F43DD35D1}" srcOrd="0" destOrd="0" presId="urn:microsoft.com/office/officeart/2005/8/layout/default"/>
    <dgm:cxn modelId="{D51C09D7-1CF0-4FE8-9C87-5BEED3ACB001}" type="presOf" srcId="{1E8D236F-3381-450A-8AC6-8A58F9383057}" destId="{D5B814DB-2B46-4BBC-98D8-8038F299A82F}" srcOrd="0" destOrd="0" presId="urn:microsoft.com/office/officeart/2005/8/layout/default"/>
    <dgm:cxn modelId="{553F8FA9-AB7E-44B9-874B-CDAAED1B40E5}" srcId="{7D689C6D-215A-4061-950F-D2B50FE031ED}" destId="{C68AB37A-53D0-4D22-A99A-2423E0AA25C6}" srcOrd="2" destOrd="0" parTransId="{D47E6F32-DB4F-489D-820F-1E9BF0BD5FFA}" sibTransId="{5150393B-3B97-426F-A538-E72D9244B5D6}"/>
    <dgm:cxn modelId="{3D36074A-B81B-4635-9A83-7B935C07F261}" srcId="{7D689C6D-215A-4061-950F-D2B50FE031ED}" destId="{8CABA663-F140-4381-A837-528457B523EF}" srcOrd="3" destOrd="0" parTransId="{1C54E34D-E3D9-4C65-BD2A-42EED59508D1}" sibTransId="{EE0C9CAE-6B9F-40BA-9F5D-9FA192A2583E}"/>
    <dgm:cxn modelId="{3EC3097B-3055-4F11-B216-5684F7B173A9}" srcId="{7D689C6D-215A-4061-950F-D2B50FE031ED}" destId="{EC946AD9-0CA3-4444-A299-3735452357FC}" srcOrd="11" destOrd="0" parTransId="{B9190A19-CEA3-4D43-996A-53F74EB83307}" sibTransId="{F4E4AC8B-3E09-4622-A368-DD5DD20AE7FD}"/>
    <dgm:cxn modelId="{01796F8E-FB64-407D-880C-E9102D00C479}" type="presOf" srcId="{7D689C6D-215A-4061-950F-D2B50FE031ED}" destId="{3C5A676D-11A3-40AD-B0C0-98AA55E96A4D}" srcOrd="0" destOrd="0" presId="urn:microsoft.com/office/officeart/2005/8/layout/default"/>
    <dgm:cxn modelId="{39BC28EE-A908-4E51-8F26-EB2DE6669283}" type="presOf" srcId="{1BDE75C6-E49C-4C0D-9B54-AB332D07C5E8}" destId="{327274FD-849A-4253-A88C-49EA9C8EC748}" srcOrd="0" destOrd="0" presId="urn:microsoft.com/office/officeart/2005/8/layout/default"/>
    <dgm:cxn modelId="{0724C712-309B-424B-BECA-E0DDBE1AC0AD}" type="presOf" srcId="{7EBCF7C0-B995-460D-9CA3-BD8B3E69F3CB}" destId="{8C8086F4-EA7A-4DA8-B360-C7A5B3E6375F}" srcOrd="0" destOrd="0" presId="urn:microsoft.com/office/officeart/2005/8/layout/default"/>
    <dgm:cxn modelId="{33807036-C311-4B3A-80D8-762084EC5178}" type="presParOf" srcId="{3C5A676D-11A3-40AD-B0C0-98AA55E96A4D}" destId="{A33118F3-006D-4DE0-85D7-BEF5B6ED5873}" srcOrd="0" destOrd="0" presId="urn:microsoft.com/office/officeart/2005/8/layout/default"/>
    <dgm:cxn modelId="{3F48498F-F0BF-4FF2-AE6F-B4C517BC16D3}" type="presParOf" srcId="{3C5A676D-11A3-40AD-B0C0-98AA55E96A4D}" destId="{ED37F170-9829-48EA-8EBA-6F9CF988D086}" srcOrd="1" destOrd="0" presId="urn:microsoft.com/office/officeart/2005/8/layout/default"/>
    <dgm:cxn modelId="{8F5E3365-20B5-4A47-A968-CCC0EBA9FD4E}" type="presParOf" srcId="{3C5A676D-11A3-40AD-B0C0-98AA55E96A4D}" destId="{7685899C-38FE-4CB4-8B7F-2C3F43DD35D1}" srcOrd="2" destOrd="0" presId="urn:microsoft.com/office/officeart/2005/8/layout/default"/>
    <dgm:cxn modelId="{EF419B42-0451-454A-91A0-ECB39E31F09F}" type="presParOf" srcId="{3C5A676D-11A3-40AD-B0C0-98AA55E96A4D}" destId="{853257FC-53A7-41E2-A65B-84FCEABD6802}" srcOrd="3" destOrd="0" presId="urn:microsoft.com/office/officeart/2005/8/layout/default"/>
    <dgm:cxn modelId="{351830B8-1BD8-4644-A6C4-B4ADEE8547A8}" type="presParOf" srcId="{3C5A676D-11A3-40AD-B0C0-98AA55E96A4D}" destId="{D130A27F-5689-4129-A5C8-1E2E8D1BAED4}" srcOrd="4" destOrd="0" presId="urn:microsoft.com/office/officeart/2005/8/layout/default"/>
    <dgm:cxn modelId="{F1EE7492-C071-470F-B420-D6D04335BD8A}" type="presParOf" srcId="{3C5A676D-11A3-40AD-B0C0-98AA55E96A4D}" destId="{7AC5A7A6-39BB-4862-9179-92A64503AD24}" srcOrd="5" destOrd="0" presId="urn:microsoft.com/office/officeart/2005/8/layout/default"/>
    <dgm:cxn modelId="{8F138A90-BF99-422B-8EEB-C6FEC1B4E377}" type="presParOf" srcId="{3C5A676D-11A3-40AD-B0C0-98AA55E96A4D}" destId="{D9A0A614-79EC-42F7-A674-B82117D4894F}" srcOrd="6" destOrd="0" presId="urn:microsoft.com/office/officeart/2005/8/layout/default"/>
    <dgm:cxn modelId="{98A5EA44-0FA7-407F-A59F-E08F6BD2EB90}" type="presParOf" srcId="{3C5A676D-11A3-40AD-B0C0-98AA55E96A4D}" destId="{A2AD23F2-1FB6-4CB6-A59B-48DBACFA1E36}" srcOrd="7" destOrd="0" presId="urn:microsoft.com/office/officeart/2005/8/layout/default"/>
    <dgm:cxn modelId="{367B8FE8-3F35-43D7-94E4-6F9059D5572E}" type="presParOf" srcId="{3C5A676D-11A3-40AD-B0C0-98AA55E96A4D}" destId="{327274FD-849A-4253-A88C-49EA9C8EC748}" srcOrd="8" destOrd="0" presId="urn:microsoft.com/office/officeart/2005/8/layout/default"/>
    <dgm:cxn modelId="{C037BE40-6FB8-4023-8779-1AD0327F0569}" type="presParOf" srcId="{3C5A676D-11A3-40AD-B0C0-98AA55E96A4D}" destId="{BF9480DF-7708-4F28-AB36-28724565F072}" srcOrd="9" destOrd="0" presId="urn:microsoft.com/office/officeart/2005/8/layout/default"/>
    <dgm:cxn modelId="{2C1B9796-66B9-4EA0-BC62-FBC2288B43D4}" type="presParOf" srcId="{3C5A676D-11A3-40AD-B0C0-98AA55E96A4D}" destId="{69BA46AD-DF0A-4BBD-9AEE-440738E97DD1}" srcOrd="10" destOrd="0" presId="urn:microsoft.com/office/officeart/2005/8/layout/default"/>
    <dgm:cxn modelId="{2A16B937-167F-4F5A-B0B8-B2958AED173D}" type="presParOf" srcId="{3C5A676D-11A3-40AD-B0C0-98AA55E96A4D}" destId="{38C5E5AD-97B1-468F-8689-E19F00FEE7F1}" srcOrd="11" destOrd="0" presId="urn:microsoft.com/office/officeart/2005/8/layout/default"/>
    <dgm:cxn modelId="{9379C3B0-08E5-48B7-A76E-328D352E48FE}" type="presParOf" srcId="{3C5A676D-11A3-40AD-B0C0-98AA55E96A4D}" destId="{12A3D154-DC56-44D7-ADBF-D1C4D58ED58A}" srcOrd="12" destOrd="0" presId="urn:microsoft.com/office/officeart/2005/8/layout/default"/>
    <dgm:cxn modelId="{9CC0447F-2C7E-4624-A86D-DEBAEE147E9F}" type="presParOf" srcId="{3C5A676D-11A3-40AD-B0C0-98AA55E96A4D}" destId="{E9B9CFCC-83C0-4F3A-B471-7A937CB85CDA}" srcOrd="13" destOrd="0" presId="urn:microsoft.com/office/officeart/2005/8/layout/default"/>
    <dgm:cxn modelId="{12EB1010-729D-4B6F-96B1-F9ED3BA80283}" type="presParOf" srcId="{3C5A676D-11A3-40AD-B0C0-98AA55E96A4D}" destId="{BC96A9CA-1CEB-4AF6-A87C-FBD3AB402411}" srcOrd="14" destOrd="0" presId="urn:microsoft.com/office/officeart/2005/8/layout/default"/>
    <dgm:cxn modelId="{66B5619C-8A76-4E8D-A72F-EC324B0EB014}" type="presParOf" srcId="{3C5A676D-11A3-40AD-B0C0-98AA55E96A4D}" destId="{C7FAE7CC-78BC-43D4-AB69-7D7DF2438182}" srcOrd="15" destOrd="0" presId="urn:microsoft.com/office/officeart/2005/8/layout/default"/>
    <dgm:cxn modelId="{1E8071B7-4D35-4A03-A074-C3CFD14715CB}" type="presParOf" srcId="{3C5A676D-11A3-40AD-B0C0-98AA55E96A4D}" destId="{802AFF8F-A710-40F3-A00D-100F373737B8}" srcOrd="16" destOrd="0" presId="urn:microsoft.com/office/officeart/2005/8/layout/default"/>
    <dgm:cxn modelId="{CECA68B2-C15E-4E00-BD13-7C0C24EB6595}" type="presParOf" srcId="{3C5A676D-11A3-40AD-B0C0-98AA55E96A4D}" destId="{9D7449AA-C368-4B37-B1BC-B8324ED21AA6}" srcOrd="17" destOrd="0" presId="urn:microsoft.com/office/officeart/2005/8/layout/default"/>
    <dgm:cxn modelId="{EEDF4B7B-4DFE-4782-9F4B-4040577593B1}" type="presParOf" srcId="{3C5A676D-11A3-40AD-B0C0-98AA55E96A4D}" destId="{D5B814DB-2B46-4BBC-98D8-8038F299A82F}" srcOrd="18" destOrd="0" presId="urn:microsoft.com/office/officeart/2005/8/layout/default"/>
    <dgm:cxn modelId="{A9212A04-81EC-405E-828E-A1584BD05238}" type="presParOf" srcId="{3C5A676D-11A3-40AD-B0C0-98AA55E96A4D}" destId="{0254AA83-F239-46A8-9A87-1EB1FB0B79F9}" srcOrd="19" destOrd="0" presId="urn:microsoft.com/office/officeart/2005/8/layout/default"/>
    <dgm:cxn modelId="{30730A9D-2767-43D1-9500-74B00E65A6AD}" type="presParOf" srcId="{3C5A676D-11A3-40AD-B0C0-98AA55E96A4D}" destId="{8C8086F4-EA7A-4DA8-B360-C7A5B3E6375F}" srcOrd="20" destOrd="0" presId="urn:microsoft.com/office/officeart/2005/8/layout/default"/>
    <dgm:cxn modelId="{9F5F0DF6-B0BF-432F-A17F-01A667A1BECA}" type="presParOf" srcId="{3C5A676D-11A3-40AD-B0C0-98AA55E96A4D}" destId="{7CDB8853-AB58-43AB-A5CF-0A1BC771C5FE}" srcOrd="21" destOrd="0" presId="urn:microsoft.com/office/officeart/2005/8/layout/default"/>
    <dgm:cxn modelId="{7889DD48-B740-4817-96C1-D47E21763350}" type="presParOf" srcId="{3C5A676D-11A3-40AD-B0C0-98AA55E96A4D}" destId="{BAA9C6B7-595A-4370-8301-2396CE27676B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7FF57CF-535D-448C-8B41-F96C525C8E9B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066BCF4-0B06-49AE-98AC-8EED098C2468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accent3">
              <a:lumMod val="65000"/>
            </a:schemeClr>
          </a:solidFill>
        </a:ln>
      </dgm:spPr>
      <dgm:t>
        <a:bodyPr/>
        <a:lstStyle/>
        <a:p>
          <a:r>
            <a:rPr lang="cs-CZ" sz="2000" dirty="0" smtClean="0"/>
            <a:t>První umělá družice</a:t>
          </a:r>
          <a:endParaRPr lang="cs-CZ" sz="2000" dirty="0"/>
        </a:p>
      </dgm:t>
    </dgm:pt>
    <dgm:pt modelId="{C5F5AEAA-4032-4558-8207-357C33BAED31}" type="parTrans" cxnId="{7D27F290-3788-46E3-B0E2-8EAC065E745C}">
      <dgm:prSet/>
      <dgm:spPr/>
      <dgm:t>
        <a:bodyPr/>
        <a:lstStyle/>
        <a:p>
          <a:endParaRPr lang="cs-CZ"/>
        </a:p>
      </dgm:t>
    </dgm:pt>
    <dgm:pt modelId="{F27A3189-157C-42F4-AE54-5C92AFCAD45B}" type="sibTrans" cxnId="{7D27F290-3788-46E3-B0E2-8EAC065E745C}">
      <dgm:prSet/>
      <dgm:spPr/>
      <dgm:t>
        <a:bodyPr/>
        <a:lstStyle/>
        <a:p>
          <a:endParaRPr lang="cs-CZ"/>
        </a:p>
      </dgm:t>
    </dgm:pt>
    <dgm:pt modelId="{A132465A-1552-4F16-A7DF-5EC973CC9B44}">
      <dgm:prSet phldrT="[Text]" phldr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endParaRPr lang="cs-CZ" dirty="0"/>
        </a:p>
      </dgm:t>
    </dgm:pt>
    <dgm:pt modelId="{7B5F8304-46EB-48EE-8B1F-5BAC0FBC1119}" type="parTrans" cxnId="{A2BD9EBC-E61D-48EC-AAD6-05A9DA8A6DBF}">
      <dgm:prSet/>
      <dgm:spPr/>
      <dgm:t>
        <a:bodyPr/>
        <a:lstStyle/>
        <a:p>
          <a:endParaRPr lang="cs-CZ"/>
        </a:p>
      </dgm:t>
    </dgm:pt>
    <dgm:pt modelId="{B59A4192-8E93-41D1-BD24-F575D2C3DC55}" type="sibTrans" cxnId="{A2BD9EBC-E61D-48EC-AAD6-05A9DA8A6DBF}">
      <dgm:prSet/>
      <dgm:spPr/>
      <dgm:t>
        <a:bodyPr/>
        <a:lstStyle/>
        <a:p>
          <a:endParaRPr lang="cs-CZ"/>
        </a:p>
      </dgm:t>
    </dgm:pt>
    <dgm:pt modelId="{79260045-7C5A-4BB5-B9E6-7197C3A3DE31}">
      <dgm:prSet phldrT="[Text]" phldr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endParaRPr lang="cs-CZ" dirty="0"/>
        </a:p>
      </dgm:t>
    </dgm:pt>
    <dgm:pt modelId="{42C4BE2C-D649-47A3-865E-1F65E5B34572}" type="parTrans" cxnId="{5FA1ED6E-C923-4348-9ACF-01F043D60989}">
      <dgm:prSet/>
      <dgm:spPr/>
      <dgm:t>
        <a:bodyPr/>
        <a:lstStyle/>
        <a:p>
          <a:endParaRPr lang="cs-CZ"/>
        </a:p>
      </dgm:t>
    </dgm:pt>
    <dgm:pt modelId="{278D4402-E1A8-433E-8231-CFE787080B79}" type="sibTrans" cxnId="{5FA1ED6E-C923-4348-9ACF-01F043D60989}">
      <dgm:prSet/>
      <dgm:spPr/>
      <dgm:t>
        <a:bodyPr/>
        <a:lstStyle/>
        <a:p>
          <a:endParaRPr lang="cs-CZ"/>
        </a:p>
      </dgm:t>
    </dgm:pt>
    <dgm:pt modelId="{5525C976-3184-4329-96F4-BEFC2F759EE1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accent3">
              <a:lumMod val="65000"/>
            </a:schemeClr>
          </a:solidFill>
        </a:ln>
      </dgm:spPr>
      <dgm:t>
        <a:bodyPr/>
        <a:lstStyle/>
        <a:p>
          <a:r>
            <a:rPr lang="cs-CZ" sz="2000" dirty="0" smtClean="0"/>
            <a:t>První člověk ve vesmíru</a:t>
          </a:r>
          <a:endParaRPr lang="cs-CZ" sz="2000" dirty="0"/>
        </a:p>
      </dgm:t>
    </dgm:pt>
    <dgm:pt modelId="{EA8FF231-CF78-4B9E-8211-C78CBDC778D5}" type="parTrans" cxnId="{498AC762-B403-4FE5-9F4C-0B93E977E03D}">
      <dgm:prSet/>
      <dgm:spPr/>
      <dgm:t>
        <a:bodyPr/>
        <a:lstStyle/>
        <a:p>
          <a:endParaRPr lang="cs-CZ"/>
        </a:p>
      </dgm:t>
    </dgm:pt>
    <dgm:pt modelId="{18DE641B-1C67-4E36-918E-AAB70903D3AF}" type="sibTrans" cxnId="{498AC762-B403-4FE5-9F4C-0B93E977E03D}">
      <dgm:prSet/>
      <dgm:spPr/>
      <dgm:t>
        <a:bodyPr/>
        <a:lstStyle/>
        <a:p>
          <a:endParaRPr lang="cs-CZ"/>
        </a:p>
      </dgm:t>
    </dgm:pt>
    <dgm:pt modelId="{AD7018EE-9AA0-4854-A658-9EDA962A43BC}">
      <dgm:prSet phldrT="[Text]" phldr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endParaRPr lang="cs-CZ" dirty="0"/>
        </a:p>
      </dgm:t>
    </dgm:pt>
    <dgm:pt modelId="{C639E3A7-DF03-4185-BBDB-2E4030EC9718}" type="parTrans" cxnId="{3395161F-A603-4CAC-9C2D-641347315A78}">
      <dgm:prSet/>
      <dgm:spPr/>
      <dgm:t>
        <a:bodyPr/>
        <a:lstStyle/>
        <a:p>
          <a:endParaRPr lang="cs-CZ"/>
        </a:p>
      </dgm:t>
    </dgm:pt>
    <dgm:pt modelId="{78E3551E-0313-4BE6-AD2F-71492007030D}" type="sibTrans" cxnId="{3395161F-A603-4CAC-9C2D-641347315A78}">
      <dgm:prSet/>
      <dgm:spPr/>
      <dgm:t>
        <a:bodyPr/>
        <a:lstStyle/>
        <a:p>
          <a:endParaRPr lang="cs-CZ"/>
        </a:p>
      </dgm:t>
    </dgm:pt>
    <dgm:pt modelId="{2E86478B-971C-4E4B-A5E7-D62D9CA1FFE1}">
      <dgm:prSet phldrT="[Text]" phldr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endParaRPr lang="cs-CZ" dirty="0"/>
        </a:p>
      </dgm:t>
    </dgm:pt>
    <dgm:pt modelId="{636A691F-982E-4358-9C28-6EAB958D66B3}" type="parTrans" cxnId="{4F97D977-0C59-4688-8664-0307CAC1AD91}">
      <dgm:prSet/>
      <dgm:spPr/>
      <dgm:t>
        <a:bodyPr/>
        <a:lstStyle/>
        <a:p>
          <a:endParaRPr lang="cs-CZ"/>
        </a:p>
      </dgm:t>
    </dgm:pt>
    <dgm:pt modelId="{2FDF90DE-06E8-4C71-B2AE-73330CE997B2}" type="sibTrans" cxnId="{4F97D977-0C59-4688-8664-0307CAC1AD91}">
      <dgm:prSet/>
      <dgm:spPr/>
      <dgm:t>
        <a:bodyPr/>
        <a:lstStyle/>
        <a:p>
          <a:endParaRPr lang="cs-CZ"/>
        </a:p>
      </dgm:t>
    </dgm:pt>
    <dgm:pt modelId="{25F3CD0A-B5F2-42E2-9F1C-3C8E1C770D51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accent3">
              <a:lumMod val="65000"/>
            </a:schemeClr>
          </a:solidFill>
        </a:ln>
      </dgm:spPr>
      <dgm:t>
        <a:bodyPr/>
        <a:lstStyle/>
        <a:p>
          <a:r>
            <a:rPr lang="cs-CZ" sz="2000" dirty="0" smtClean="0"/>
            <a:t>První člověk na Měsíci</a:t>
          </a:r>
          <a:endParaRPr lang="cs-CZ" sz="2000" dirty="0"/>
        </a:p>
      </dgm:t>
    </dgm:pt>
    <dgm:pt modelId="{E59D3707-48DB-4DE8-B060-4C6ADBF0C442}" type="parTrans" cxnId="{5651BF11-00B9-4B45-90F3-2B96B540C098}">
      <dgm:prSet/>
      <dgm:spPr/>
      <dgm:t>
        <a:bodyPr/>
        <a:lstStyle/>
        <a:p>
          <a:endParaRPr lang="cs-CZ"/>
        </a:p>
      </dgm:t>
    </dgm:pt>
    <dgm:pt modelId="{AEF3D99F-ADD2-4428-A0F6-04AD0489FB1B}" type="sibTrans" cxnId="{5651BF11-00B9-4B45-90F3-2B96B540C098}">
      <dgm:prSet/>
      <dgm:spPr/>
      <dgm:t>
        <a:bodyPr/>
        <a:lstStyle/>
        <a:p>
          <a:endParaRPr lang="cs-CZ"/>
        </a:p>
      </dgm:t>
    </dgm:pt>
    <dgm:pt modelId="{5C80A75F-C799-47A6-98F4-4A3397E2DCF9}">
      <dgm:prSet phldrT="[Text]" phldr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endParaRPr lang="cs-CZ" dirty="0"/>
        </a:p>
      </dgm:t>
    </dgm:pt>
    <dgm:pt modelId="{BD734C45-4F0D-470C-89B3-FF2356ECCD3D}" type="parTrans" cxnId="{F1A0CA43-01E0-41AB-8DC3-F652B5A88CA6}">
      <dgm:prSet/>
      <dgm:spPr/>
      <dgm:t>
        <a:bodyPr/>
        <a:lstStyle/>
        <a:p>
          <a:endParaRPr lang="cs-CZ"/>
        </a:p>
      </dgm:t>
    </dgm:pt>
    <dgm:pt modelId="{89D4CB24-C126-47F9-B3F1-ACC7A1366D3C}" type="sibTrans" cxnId="{F1A0CA43-01E0-41AB-8DC3-F652B5A88CA6}">
      <dgm:prSet/>
      <dgm:spPr/>
      <dgm:t>
        <a:bodyPr/>
        <a:lstStyle/>
        <a:p>
          <a:endParaRPr lang="cs-CZ"/>
        </a:p>
      </dgm:t>
    </dgm:pt>
    <dgm:pt modelId="{01E449E5-39E5-433F-88B2-05BA80AB5CF3}">
      <dgm:prSet phldrT="[Text]" phldr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endParaRPr lang="cs-CZ" dirty="0"/>
        </a:p>
      </dgm:t>
    </dgm:pt>
    <dgm:pt modelId="{1BD0BCAC-A380-46B6-82C9-48376A6EFDC4}" type="parTrans" cxnId="{40D9C92E-138B-4EC1-89CA-DDC81A930D57}">
      <dgm:prSet/>
      <dgm:spPr/>
      <dgm:t>
        <a:bodyPr/>
        <a:lstStyle/>
        <a:p>
          <a:endParaRPr lang="cs-CZ"/>
        </a:p>
      </dgm:t>
    </dgm:pt>
    <dgm:pt modelId="{B988B08C-B229-4B56-8A34-1B65F4550AD0}" type="sibTrans" cxnId="{40D9C92E-138B-4EC1-89CA-DDC81A930D57}">
      <dgm:prSet/>
      <dgm:spPr/>
      <dgm:t>
        <a:bodyPr/>
        <a:lstStyle/>
        <a:p>
          <a:endParaRPr lang="cs-CZ"/>
        </a:p>
      </dgm:t>
    </dgm:pt>
    <dgm:pt modelId="{8218C78F-8870-41FB-9D19-722C8DCB8843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accent3">
              <a:lumMod val="65000"/>
            </a:schemeClr>
          </a:solidFill>
        </a:ln>
      </dgm:spPr>
      <dgm:t>
        <a:bodyPr/>
        <a:lstStyle/>
        <a:p>
          <a:r>
            <a:rPr lang="cs-CZ" sz="2000" dirty="0" smtClean="0"/>
            <a:t>První Čech v kosmu</a:t>
          </a:r>
          <a:endParaRPr lang="cs-CZ" sz="2000" dirty="0"/>
        </a:p>
      </dgm:t>
    </dgm:pt>
    <dgm:pt modelId="{F0774C89-60EA-4547-B9C8-6AAF219DA619}" type="parTrans" cxnId="{1ED8BB5E-DFD8-4BFF-B465-340E9090D17E}">
      <dgm:prSet/>
      <dgm:spPr/>
      <dgm:t>
        <a:bodyPr/>
        <a:lstStyle/>
        <a:p>
          <a:endParaRPr lang="cs-CZ"/>
        </a:p>
      </dgm:t>
    </dgm:pt>
    <dgm:pt modelId="{F58C8B8A-D7B1-4A37-BF93-29505E21C066}" type="sibTrans" cxnId="{1ED8BB5E-DFD8-4BFF-B465-340E9090D17E}">
      <dgm:prSet/>
      <dgm:spPr/>
      <dgm:t>
        <a:bodyPr/>
        <a:lstStyle/>
        <a:p>
          <a:endParaRPr lang="cs-CZ"/>
        </a:p>
      </dgm:t>
    </dgm:pt>
    <dgm:pt modelId="{945C20F0-A764-4901-94C0-AFA440E165D1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endParaRPr lang="cs-CZ"/>
        </a:p>
      </dgm:t>
    </dgm:pt>
    <dgm:pt modelId="{414CD229-183E-4191-823A-DC6B6DE6EC65}" type="parTrans" cxnId="{0364A2A6-0381-4B8B-98B6-FE64688D7E7E}">
      <dgm:prSet/>
      <dgm:spPr/>
      <dgm:t>
        <a:bodyPr/>
        <a:lstStyle/>
        <a:p>
          <a:endParaRPr lang="cs-CZ"/>
        </a:p>
      </dgm:t>
    </dgm:pt>
    <dgm:pt modelId="{CE07CE9F-ABA3-4E7C-8F0E-97224A63E8D6}" type="sibTrans" cxnId="{0364A2A6-0381-4B8B-98B6-FE64688D7E7E}">
      <dgm:prSet/>
      <dgm:spPr/>
      <dgm:t>
        <a:bodyPr/>
        <a:lstStyle/>
        <a:p>
          <a:endParaRPr lang="cs-CZ"/>
        </a:p>
      </dgm:t>
    </dgm:pt>
    <dgm:pt modelId="{A5E2D9AE-BCA7-4E31-91CE-126044B79F9A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endParaRPr lang="cs-CZ"/>
        </a:p>
      </dgm:t>
    </dgm:pt>
    <dgm:pt modelId="{9F7E9148-85DC-4A0C-B5A2-4E745D420828}" type="parTrans" cxnId="{152B9541-8AAB-47DF-BF7C-84214F030F93}">
      <dgm:prSet/>
      <dgm:spPr/>
      <dgm:t>
        <a:bodyPr/>
        <a:lstStyle/>
        <a:p>
          <a:endParaRPr lang="cs-CZ"/>
        </a:p>
      </dgm:t>
    </dgm:pt>
    <dgm:pt modelId="{EC362647-231E-4865-AF0E-A099F840F877}" type="sibTrans" cxnId="{152B9541-8AAB-47DF-BF7C-84214F030F93}">
      <dgm:prSet/>
      <dgm:spPr/>
      <dgm:t>
        <a:bodyPr/>
        <a:lstStyle/>
        <a:p>
          <a:endParaRPr lang="cs-CZ"/>
        </a:p>
      </dgm:t>
    </dgm:pt>
    <dgm:pt modelId="{1374A9FE-A7E4-453E-B955-2EAB4A3E1988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accent3">
              <a:lumMod val="65000"/>
            </a:schemeClr>
          </a:solidFill>
        </a:ln>
      </dgm:spPr>
      <dgm:t>
        <a:bodyPr/>
        <a:lstStyle/>
        <a:p>
          <a:r>
            <a:rPr lang="cs-CZ" sz="2000" dirty="0" smtClean="0"/>
            <a:t>Mezinárodní vesmírná stanice</a:t>
          </a:r>
          <a:endParaRPr lang="cs-CZ" sz="2000" dirty="0"/>
        </a:p>
      </dgm:t>
    </dgm:pt>
    <dgm:pt modelId="{39202CA6-407B-4ACB-9EC4-995A269FCAFC}" type="parTrans" cxnId="{810B0691-ECC0-4FD3-B36C-8F3FC56F51CE}">
      <dgm:prSet/>
      <dgm:spPr/>
      <dgm:t>
        <a:bodyPr/>
        <a:lstStyle/>
        <a:p>
          <a:endParaRPr lang="cs-CZ"/>
        </a:p>
      </dgm:t>
    </dgm:pt>
    <dgm:pt modelId="{FC8197CB-7887-458A-B134-71CDD5694DE6}" type="sibTrans" cxnId="{810B0691-ECC0-4FD3-B36C-8F3FC56F51CE}">
      <dgm:prSet/>
      <dgm:spPr/>
      <dgm:t>
        <a:bodyPr/>
        <a:lstStyle/>
        <a:p>
          <a:endParaRPr lang="cs-CZ"/>
        </a:p>
      </dgm:t>
    </dgm:pt>
    <dgm:pt modelId="{875E54A8-54A3-4A81-BCA8-AFDB13DAEB74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endParaRPr lang="cs-CZ"/>
        </a:p>
      </dgm:t>
    </dgm:pt>
    <dgm:pt modelId="{A917A7EB-CB4B-4B35-8064-9ECEF534A7CA}" type="parTrans" cxnId="{856E0F04-E6A3-4C98-A442-2D747D921A51}">
      <dgm:prSet/>
      <dgm:spPr/>
      <dgm:t>
        <a:bodyPr/>
        <a:lstStyle/>
        <a:p>
          <a:endParaRPr lang="cs-CZ"/>
        </a:p>
      </dgm:t>
    </dgm:pt>
    <dgm:pt modelId="{194F6FCB-BCF9-4992-9BC8-4E03E43763F8}" type="sibTrans" cxnId="{856E0F04-E6A3-4C98-A442-2D747D921A51}">
      <dgm:prSet/>
      <dgm:spPr/>
      <dgm:t>
        <a:bodyPr/>
        <a:lstStyle/>
        <a:p>
          <a:endParaRPr lang="cs-CZ"/>
        </a:p>
      </dgm:t>
    </dgm:pt>
    <dgm:pt modelId="{8FD057E0-EC46-47C2-8A27-797B45314471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endParaRPr lang="cs-CZ"/>
        </a:p>
      </dgm:t>
    </dgm:pt>
    <dgm:pt modelId="{D08D1D5A-150E-4F53-BF7E-D48DE5149DD6}" type="parTrans" cxnId="{5EAD9160-771D-47CE-B11B-DABC4AA8C63A}">
      <dgm:prSet/>
      <dgm:spPr/>
      <dgm:t>
        <a:bodyPr/>
        <a:lstStyle/>
        <a:p>
          <a:endParaRPr lang="cs-CZ"/>
        </a:p>
      </dgm:t>
    </dgm:pt>
    <dgm:pt modelId="{386CE1B2-3D35-4B88-A2D3-9D1F12CCBBA0}" type="sibTrans" cxnId="{5EAD9160-771D-47CE-B11B-DABC4AA8C63A}">
      <dgm:prSet/>
      <dgm:spPr/>
      <dgm:t>
        <a:bodyPr/>
        <a:lstStyle/>
        <a:p>
          <a:endParaRPr lang="cs-CZ"/>
        </a:p>
      </dgm:t>
    </dgm:pt>
    <dgm:pt modelId="{958EA83E-3C9E-43BA-8E21-911DD684B982}" type="pres">
      <dgm:prSet presAssocID="{97FF57CF-535D-448C-8B41-F96C525C8E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F26E4AD-8DD8-400A-8CB9-3816E254FF31}" type="pres">
      <dgm:prSet presAssocID="{0066BCF4-0B06-49AE-98AC-8EED098C2468}" presName="compNode" presStyleCnt="0"/>
      <dgm:spPr/>
    </dgm:pt>
    <dgm:pt modelId="{D3DAC6DC-70FF-493C-BD61-0BDDAA98C9E4}" type="pres">
      <dgm:prSet presAssocID="{0066BCF4-0B06-49AE-98AC-8EED098C2468}" presName="aNode" presStyleLbl="bgShp" presStyleIdx="0" presStyleCnt="5"/>
      <dgm:spPr/>
      <dgm:t>
        <a:bodyPr/>
        <a:lstStyle/>
        <a:p>
          <a:endParaRPr lang="cs-CZ"/>
        </a:p>
      </dgm:t>
    </dgm:pt>
    <dgm:pt modelId="{4D11C5B2-8480-416F-80F7-FD0B79981E1D}" type="pres">
      <dgm:prSet presAssocID="{0066BCF4-0B06-49AE-98AC-8EED098C2468}" presName="textNode" presStyleLbl="bgShp" presStyleIdx="0" presStyleCnt="5"/>
      <dgm:spPr/>
      <dgm:t>
        <a:bodyPr/>
        <a:lstStyle/>
        <a:p>
          <a:endParaRPr lang="cs-CZ"/>
        </a:p>
      </dgm:t>
    </dgm:pt>
    <dgm:pt modelId="{B27E7488-1DB2-40C1-9BBD-B11326B2FA71}" type="pres">
      <dgm:prSet presAssocID="{0066BCF4-0B06-49AE-98AC-8EED098C2468}" presName="compChildNode" presStyleCnt="0"/>
      <dgm:spPr/>
    </dgm:pt>
    <dgm:pt modelId="{819FAD30-0F4E-4522-8D7E-E4DEBF23EE4F}" type="pres">
      <dgm:prSet presAssocID="{0066BCF4-0B06-49AE-98AC-8EED098C2468}" presName="theInnerList" presStyleCnt="0"/>
      <dgm:spPr/>
    </dgm:pt>
    <dgm:pt modelId="{705434FC-A1AC-413C-9C9A-464289ADDCE9}" type="pres">
      <dgm:prSet presAssocID="{A132465A-1552-4F16-A7DF-5EC973CC9B44}" presName="child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C4605D-459C-480B-AC86-3997F5CAAC82}" type="pres">
      <dgm:prSet presAssocID="{A132465A-1552-4F16-A7DF-5EC973CC9B44}" presName="aSpace2" presStyleCnt="0"/>
      <dgm:spPr/>
    </dgm:pt>
    <dgm:pt modelId="{6F25B97D-9773-48B1-BAAD-5D53E9BC0D2C}" type="pres">
      <dgm:prSet presAssocID="{79260045-7C5A-4BB5-B9E6-7197C3A3DE31}" presName="child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8E5A767-25EA-430A-9E52-867FE0244CA4}" type="pres">
      <dgm:prSet presAssocID="{0066BCF4-0B06-49AE-98AC-8EED098C2468}" presName="aSpace" presStyleCnt="0"/>
      <dgm:spPr/>
    </dgm:pt>
    <dgm:pt modelId="{34DE3EFE-3EDE-4D3D-A23B-8CBAC1B01AEB}" type="pres">
      <dgm:prSet presAssocID="{5525C976-3184-4329-96F4-BEFC2F759EE1}" presName="compNode" presStyleCnt="0"/>
      <dgm:spPr/>
    </dgm:pt>
    <dgm:pt modelId="{F0226698-212B-4C29-8B79-42DE746E52C4}" type="pres">
      <dgm:prSet presAssocID="{5525C976-3184-4329-96F4-BEFC2F759EE1}" presName="aNode" presStyleLbl="bgShp" presStyleIdx="1" presStyleCnt="5"/>
      <dgm:spPr/>
      <dgm:t>
        <a:bodyPr/>
        <a:lstStyle/>
        <a:p>
          <a:endParaRPr lang="cs-CZ"/>
        </a:p>
      </dgm:t>
    </dgm:pt>
    <dgm:pt modelId="{5D20EAAD-C056-4658-BE4E-C00FA7227C2E}" type="pres">
      <dgm:prSet presAssocID="{5525C976-3184-4329-96F4-BEFC2F759EE1}" presName="textNode" presStyleLbl="bgShp" presStyleIdx="1" presStyleCnt="5"/>
      <dgm:spPr/>
      <dgm:t>
        <a:bodyPr/>
        <a:lstStyle/>
        <a:p>
          <a:endParaRPr lang="cs-CZ"/>
        </a:p>
      </dgm:t>
    </dgm:pt>
    <dgm:pt modelId="{4BD5C6AB-4964-441E-97D7-91E94B3DA746}" type="pres">
      <dgm:prSet presAssocID="{5525C976-3184-4329-96F4-BEFC2F759EE1}" presName="compChildNode" presStyleCnt="0"/>
      <dgm:spPr/>
    </dgm:pt>
    <dgm:pt modelId="{0753ED7E-5184-4156-9AA2-F1A2A01ED34A}" type="pres">
      <dgm:prSet presAssocID="{5525C976-3184-4329-96F4-BEFC2F759EE1}" presName="theInnerList" presStyleCnt="0"/>
      <dgm:spPr/>
    </dgm:pt>
    <dgm:pt modelId="{AD257973-5760-4C4E-ABD5-A3FBF077144A}" type="pres">
      <dgm:prSet presAssocID="{AD7018EE-9AA0-4854-A658-9EDA962A43BC}" presName="childNode" presStyleLbl="node1" presStyleIdx="2" presStyleCnt="10" custLinFactNeighborX="-1203" custLinFactNeighborY="-155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5C63AA-B888-4C21-BAD7-EE9BE8B15DA3}" type="pres">
      <dgm:prSet presAssocID="{AD7018EE-9AA0-4854-A658-9EDA962A43BC}" presName="aSpace2" presStyleCnt="0"/>
      <dgm:spPr/>
    </dgm:pt>
    <dgm:pt modelId="{FD393C18-5722-4D13-8E6C-5BB7DFEF06F4}" type="pres">
      <dgm:prSet presAssocID="{2E86478B-971C-4E4B-A5E7-D62D9CA1FFE1}" presName="child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320390-2A9F-4985-9A7B-519F61370DE1}" type="pres">
      <dgm:prSet presAssocID="{5525C976-3184-4329-96F4-BEFC2F759EE1}" presName="aSpace" presStyleCnt="0"/>
      <dgm:spPr/>
    </dgm:pt>
    <dgm:pt modelId="{10C2A8EB-C861-4C87-AF42-C86D40E34CA9}" type="pres">
      <dgm:prSet presAssocID="{25F3CD0A-B5F2-42E2-9F1C-3C8E1C770D51}" presName="compNode" presStyleCnt="0"/>
      <dgm:spPr/>
    </dgm:pt>
    <dgm:pt modelId="{C306270C-58E2-4E22-BCBB-4408B0692A8F}" type="pres">
      <dgm:prSet presAssocID="{25F3CD0A-B5F2-42E2-9F1C-3C8E1C770D51}" presName="aNode" presStyleLbl="bgShp" presStyleIdx="2" presStyleCnt="5"/>
      <dgm:spPr/>
      <dgm:t>
        <a:bodyPr/>
        <a:lstStyle/>
        <a:p>
          <a:endParaRPr lang="cs-CZ"/>
        </a:p>
      </dgm:t>
    </dgm:pt>
    <dgm:pt modelId="{83A16AA2-F3D2-4C45-9090-11545C057478}" type="pres">
      <dgm:prSet presAssocID="{25F3CD0A-B5F2-42E2-9F1C-3C8E1C770D51}" presName="textNode" presStyleLbl="bgShp" presStyleIdx="2" presStyleCnt="5"/>
      <dgm:spPr/>
      <dgm:t>
        <a:bodyPr/>
        <a:lstStyle/>
        <a:p>
          <a:endParaRPr lang="cs-CZ"/>
        </a:p>
      </dgm:t>
    </dgm:pt>
    <dgm:pt modelId="{EAD9F05B-5A41-425B-AA29-967B81E5701C}" type="pres">
      <dgm:prSet presAssocID="{25F3CD0A-B5F2-42E2-9F1C-3C8E1C770D51}" presName="compChildNode" presStyleCnt="0"/>
      <dgm:spPr/>
    </dgm:pt>
    <dgm:pt modelId="{9BC5A353-B3BE-4684-8804-0AA9118FA12A}" type="pres">
      <dgm:prSet presAssocID="{25F3CD0A-B5F2-42E2-9F1C-3C8E1C770D51}" presName="theInnerList" presStyleCnt="0"/>
      <dgm:spPr/>
    </dgm:pt>
    <dgm:pt modelId="{E390AD14-D9CB-40E4-B991-04E6D74AFEF6}" type="pres">
      <dgm:prSet presAssocID="{5C80A75F-C799-47A6-98F4-4A3397E2DCF9}" presName="child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E88D63F-41C2-4D73-86C3-8E21D10914BE}" type="pres">
      <dgm:prSet presAssocID="{5C80A75F-C799-47A6-98F4-4A3397E2DCF9}" presName="aSpace2" presStyleCnt="0"/>
      <dgm:spPr/>
    </dgm:pt>
    <dgm:pt modelId="{2746C963-7E1D-4558-BE5B-246AEE049C9C}" type="pres">
      <dgm:prSet presAssocID="{01E449E5-39E5-433F-88B2-05BA80AB5CF3}" presName="child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5472F8-4053-49B6-A18B-92EDB3C5F53C}" type="pres">
      <dgm:prSet presAssocID="{25F3CD0A-B5F2-42E2-9F1C-3C8E1C770D51}" presName="aSpace" presStyleCnt="0"/>
      <dgm:spPr/>
    </dgm:pt>
    <dgm:pt modelId="{17DB6F9C-DF9D-4E5B-8A87-E4F23E16EB03}" type="pres">
      <dgm:prSet presAssocID="{8218C78F-8870-41FB-9D19-722C8DCB8843}" presName="compNode" presStyleCnt="0"/>
      <dgm:spPr/>
    </dgm:pt>
    <dgm:pt modelId="{CC51080F-8ACD-4813-BA87-549C77A18ACB}" type="pres">
      <dgm:prSet presAssocID="{8218C78F-8870-41FB-9D19-722C8DCB8843}" presName="aNode" presStyleLbl="bgShp" presStyleIdx="3" presStyleCnt="5" custLinFactNeighborX="-292" custLinFactNeighborY="632"/>
      <dgm:spPr/>
      <dgm:t>
        <a:bodyPr/>
        <a:lstStyle/>
        <a:p>
          <a:endParaRPr lang="cs-CZ"/>
        </a:p>
      </dgm:t>
    </dgm:pt>
    <dgm:pt modelId="{F2B92948-52F2-4ECA-B7EF-D68B3DBE47F7}" type="pres">
      <dgm:prSet presAssocID="{8218C78F-8870-41FB-9D19-722C8DCB8843}" presName="textNode" presStyleLbl="bgShp" presStyleIdx="3" presStyleCnt="5"/>
      <dgm:spPr/>
      <dgm:t>
        <a:bodyPr/>
        <a:lstStyle/>
        <a:p>
          <a:endParaRPr lang="cs-CZ"/>
        </a:p>
      </dgm:t>
    </dgm:pt>
    <dgm:pt modelId="{BD4D8BDF-BB45-4367-90E1-BFD28E5F9149}" type="pres">
      <dgm:prSet presAssocID="{8218C78F-8870-41FB-9D19-722C8DCB8843}" presName="compChildNode" presStyleCnt="0"/>
      <dgm:spPr/>
    </dgm:pt>
    <dgm:pt modelId="{4865DBF7-C0E9-4580-8B28-90B00EFE955B}" type="pres">
      <dgm:prSet presAssocID="{8218C78F-8870-41FB-9D19-722C8DCB8843}" presName="theInnerList" presStyleCnt="0"/>
      <dgm:spPr/>
    </dgm:pt>
    <dgm:pt modelId="{C596C0C2-6FF8-45D0-9800-D19DA13485A2}" type="pres">
      <dgm:prSet presAssocID="{945C20F0-A764-4901-94C0-AFA440E165D1}" presName="child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9E0A93-0B94-4A10-A107-7A96BDEC59B1}" type="pres">
      <dgm:prSet presAssocID="{945C20F0-A764-4901-94C0-AFA440E165D1}" presName="aSpace2" presStyleCnt="0"/>
      <dgm:spPr/>
    </dgm:pt>
    <dgm:pt modelId="{F81C3989-F9CA-45B7-9D75-4C40FF42BA79}" type="pres">
      <dgm:prSet presAssocID="{A5E2D9AE-BCA7-4E31-91CE-126044B79F9A}" presName="child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DF2E0C-8CB1-493F-93BF-295623CF0B21}" type="pres">
      <dgm:prSet presAssocID="{8218C78F-8870-41FB-9D19-722C8DCB8843}" presName="aSpace" presStyleCnt="0"/>
      <dgm:spPr/>
    </dgm:pt>
    <dgm:pt modelId="{C28E02F1-7281-4134-8DD7-00F081381161}" type="pres">
      <dgm:prSet presAssocID="{1374A9FE-A7E4-453E-B955-2EAB4A3E1988}" presName="compNode" presStyleCnt="0"/>
      <dgm:spPr/>
    </dgm:pt>
    <dgm:pt modelId="{D92864EE-246D-417A-A5D7-1633A480C70E}" type="pres">
      <dgm:prSet presAssocID="{1374A9FE-A7E4-453E-B955-2EAB4A3E1988}" presName="aNode" presStyleLbl="bgShp" presStyleIdx="4" presStyleCnt="5" custLinFactNeighborX="-292" custLinFactNeighborY="632"/>
      <dgm:spPr/>
      <dgm:t>
        <a:bodyPr/>
        <a:lstStyle/>
        <a:p>
          <a:endParaRPr lang="cs-CZ"/>
        </a:p>
      </dgm:t>
    </dgm:pt>
    <dgm:pt modelId="{3B066919-2F64-4942-83EC-E79449E10E65}" type="pres">
      <dgm:prSet presAssocID="{1374A9FE-A7E4-453E-B955-2EAB4A3E1988}" presName="textNode" presStyleLbl="bgShp" presStyleIdx="4" presStyleCnt="5"/>
      <dgm:spPr/>
      <dgm:t>
        <a:bodyPr/>
        <a:lstStyle/>
        <a:p>
          <a:endParaRPr lang="cs-CZ"/>
        </a:p>
      </dgm:t>
    </dgm:pt>
    <dgm:pt modelId="{D8A0EEDE-F24E-423E-B2A2-A05DCE1DFE43}" type="pres">
      <dgm:prSet presAssocID="{1374A9FE-A7E4-453E-B955-2EAB4A3E1988}" presName="compChildNode" presStyleCnt="0"/>
      <dgm:spPr/>
    </dgm:pt>
    <dgm:pt modelId="{14F9E381-DE2A-4B36-B3EA-0E101BDC9716}" type="pres">
      <dgm:prSet presAssocID="{1374A9FE-A7E4-453E-B955-2EAB4A3E1988}" presName="theInnerList" presStyleCnt="0"/>
      <dgm:spPr/>
    </dgm:pt>
    <dgm:pt modelId="{7A3436C6-9080-490C-8485-2A641D55EFF9}" type="pres">
      <dgm:prSet presAssocID="{8FD057E0-EC46-47C2-8A27-797B45314471}" presName="child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735F70-5445-4550-8A51-A68FE12D0D4C}" type="pres">
      <dgm:prSet presAssocID="{8FD057E0-EC46-47C2-8A27-797B45314471}" presName="aSpace2" presStyleCnt="0"/>
      <dgm:spPr/>
    </dgm:pt>
    <dgm:pt modelId="{9955C283-198A-4C70-80A4-B6A3E49F7804}" type="pres">
      <dgm:prSet presAssocID="{875E54A8-54A3-4A81-BCA8-AFDB13DAEB74}" presName="child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51BF11-00B9-4B45-90F3-2B96B540C098}" srcId="{97FF57CF-535D-448C-8B41-F96C525C8E9B}" destId="{25F3CD0A-B5F2-42E2-9F1C-3C8E1C770D51}" srcOrd="2" destOrd="0" parTransId="{E59D3707-48DB-4DE8-B060-4C6ADBF0C442}" sibTransId="{AEF3D99F-ADD2-4428-A0F6-04AD0489FB1B}"/>
    <dgm:cxn modelId="{7D27F290-3788-46E3-B0E2-8EAC065E745C}" srcId="{97FF57CF-535D-448C-8B41-F96C525C8E9B}" destId="{0066BCF4-0B06-49AE-98AC-8EED098C2468}" srcOrd="0" destOrd="0" parTransId="{C5F5AEAA-4032-4558-8207-357C33BAED31}" sibTransId="{F27A3189-157C-42F4-AE54-5C92AFCAD45B}"/>
    <dgm:cxn modelId="{40D9C92E-138B-4EC1-89CA-DDC81A930D57}" srcId="{25F3CD0A-B5F2-42E2-9F1C-3C8E1C770D51}" destId="{01E449E5-39E5-433F-88B2-05BA80AB5CF3}" srcOrd="1" destOrd="0" parTransId="{1BD0BCAC-A380-46B6-82C9-48376A6EFDC4}" sibTransId="{B988B08C-B229-4B56-8A34-1B65F4550AD0}"/>
    <dgm:cxn modelId="{C4F428B9-871B-4AB2-8166-F308A133E00C}" type="presOf" srcId="{875E54A8-54A3-4A81-BCA8-AFDB13DAEB74}" destId="{9955C283-198A-4C70-80A4-B6A3E49F7804}" srcOrd="0" destOrd="0" presId="urn:microsoft.com/office/officeart/2005/8/layout/lProcess2"/>
    <dgm:cxn modelId="{610BCA7B-31C7-49E9-8F55-E0C4D4286564}" type="presOf" srcId="{0066BCF4-0B06-49AE-98AC-8EED098C2468}" destId="{4D11C5B2-8480-416F-80F7-FD0B79981E1D}" srcOrd="1" destOrd="0" presId="urn:microsoft.com/office/officeart/2005/8/layout/lProcess2"/>
    <dgm:cxn modelId="{5FA1ED6E-C923-4348-9ACF-01F043D60989}" srcId="{0066BCF4-0B06-49AE-98AC-8EED098C2468}" destId="{79260045-7C5A-4BB5-B9E6-7197C3A3DE31}" srcOrd="1" destOrd="0" parTransId="{42C4BE2C-D649-47A3-865E-1F65E5B34572}" sibTransId="{278D4402-E1A8-433E-8231-CFE787080B79}"/>
    <dgm:cxn modelId="{22F6C62E-B98B-4C80-A6A4-53B58E6A2EA2}" type="presOf" srcId="{97FF57CF-535D-448C-8B41-F96C525C8E9B}" destId="{958EA83E-3C9E-43BA-8E21-911DD684B982}" srcOrd="0" destOrd="0" presId="urn:microsoft.com/office/officeart/2005/8/layout/lProcess2"/>
    <dgm:cxn modelId="{F246C8FF-83C4-4B40-B961-1F2D7842B107}" type="presOf" srcId="{A132465A-1552-4F16-A7DF-5EC973CC9B44}" destId="{705434FC-A1AC-413C-9C9A-464289ADDCE9}" srcOrd="0" destOrd="0" presId="urn:microsoft.com/office/officeart/2005/8/layout/lProcess2"/>
    <dgm:cxn modelId="{A2BD9EBC-E61D-48EC-AAD6-05A9DA8A6DBF}" srcId="{0066BCF4-0B06-49AE-98AC-8EED098C2468}" destId="{A132465A-1552-4F16-A7DF-5EC973CC9B44}" srcOrd="0" destOrd="0" parTransId="{7B5F8304-46EB-48EE-8B1F-5BAC0FBC1119}" sibTransId="{B59A4192-8E93-41D1-BD24-F575D2C3DC55}"/>
    <dgm:cxn modelId="{8CA7B1C1-542E-49F4-A1F7-BE78D749BC6A}" type="presOf" srcId="{5525C976-3184-4329-96F4-BEFC2F759EE1}" destId="{F0226698-212B-4C29-8B79-42DE746E52C4}" srcOrd="0" destOrd="0" presId="urn:microsoft.com/office/officeart/2005/8/layout/lProcess2"/>
    <dgm:cxn modelId="{DDA01168-63FD-4E6A-8F16-F0EDB92C9612}" type="presOf" srcId="{79260045-7C5A-4BB5-B9E6-7197C3A3DE31}" destId="{6F25B97D-9773-48B1-BAAD-5D53E9BC0D2C}" srcOrd="0" destOrd="0" presId="urn:microsoft.com/office/officeart/2005/8/layout/lProcess2"/>
    <dgm:cxn modelId="{817177B6-4C59-44E4-8690-09D601987F00}" type="presOf" srcId="{1374A9FE-A7E4-453E-B955-2EAB4A3E1988}" destId="{3B066919-2F64-4942-83EC-E79449E10E65}" srcOrd="1" destOrd="0" presId="urn:microsoft.com/office/officeart/2005/8/layout/lProcess2"/>
    <dgm:cxn modelId="{152B9541-8AAB-47DF-BF7C-84214F030F93}" srcId="{8218C78F-8870-41FB-9D19-722C8DCB8843}" destId="{A5E2D9AE-BCA7-4E31-91CE-126044B79F9A}" srcOrd="1" destOrd="0" parTransId="{9F7E9148-85DC-4A0C-B5A2-4E745D420828}" sibTransId="{EC362647-231E-4865-AF0E-A099F840F877}"/>
    <dgm:cxn modelId="{0364A2A6-0381-4B8B-98B6-FE64688D7E7E}" srcId="{8218C78F-8870-41FB-9D19-722C8DCB8843}" destId="{945C20F0-A764-4901-94C0-AFA440E165D1}" srcOrd="0" destOrd="0" parTransId="{414CD229-183E-4191-823A-DC6B6DE6EC65}" sibTransId="{CE07CE9F-ABA3-4E7C-8F0E-97224A63E8D6}"/>
    <dgm:cxn modelId="{3395161F-A603-4CAC-9C2D-641347315A78}" srcId="{5525C976-3184-4329-96F4-BEFC2F759EE1}" destId="{AD7018EE-9AA0-4854-A658-9EDA962A43BC}" srcOrd="0" destOrd="0" parTransId="{C639E3A7-DF03-4185-BBDB-2E4030EC9718}" sibTransId="{78E3551E-0313-4BE6-AD2F-71492007030D}"/>
    <dgm:cxn modelId="{DB3C72DF-E1A7-4925-BD35-4ACEC0217199}" type="presOf" srcId="{0066BCF4-0B06-49AE-98AC-8EED098C2468}" destId="{D3DAC6DC-70FF-493C-BD61-0BDDAA98C9E4}" srcOrd="0" destOrd="0" presId="urn:microsoft.com/office/officeart/2005/8/layout/lProcess2"/>
    <dgm:cxn modelId="{810B0691-ECC0-4FD3-B36C-8F3FC56F51CE}" srcId="{97FF57CF-535D-448C-8B41-F96C525C8E9B}" destId="{1374A9FE-A7E4-453E-B955-2EAB4A3E1988}" srcOrd="4" destOrd="0" parTransId="{39202CA6-407B-4ACB-9EC4-995A269FCAFC}" sibTransId="{FC8197CB-7887-458A-B134-71CDD5694DE6}"/>
    <dgm:cxn modelId="{4F97D977-0C59-4688-8664-0307CAC1AD91}" srcId="{5525C976-3184-4329-96F4-BEFC2F759EE1}" destId="{2E86478B-971C-4E4B-A5E7-D62D9CA1FFE1}" srcOrd="1" destOrd="0" parTransId="{636A691F-982E-4358-9C28-6EAB958D66B3}" sibTransId="{2FDF90DE-06E8-4C71-B2AE-73330CE997B2}"/>
    <dgm:cxn modelId="{E2A6DB79-9D52-471A-9EA3-A860C7CD5D96}" type="presOf" srcId="{01E449E5-39E5-433F-88B2-05BA80AB5CF3}" destId="{2746C963-7E1D-4558-BE5B-246AEE049C9C}" srcOrd="0" destOrd="0" presId="urn:microsoft.com/office/officeart/2005/8/layout/lProcess2"/>
    <dgm:cxn modelId="{A85262FE-5B19-471C-8F99-B2189924393D}" type="presOf" srcId="{8218C78F-8870-41FB-9D19-722C8DCB8843}" destId="{F2B92948-52F2-4ECA-B7EF-D68B3DBE47F7}" srcOrd="1" destOrd="0" presId="urn:microsoft.com/office/officeart/2005/8/layout/lProcess2"/>
    <dgm:cxn modelId="{856E0F04-E6A3-4C98-A442-2D747D921A51}" srcId="{1374A9FE-A7E4-453E-B955-2EAB4A3E1988}" destId="{875E54A8-54A3-4A81-BCA8-AFDB13DAEB74}" srcOrd="1" destOrd="0" parTransId="{A917A7EB-CB4B-4B35-8064-9ECEF534A7CA}" sibTransId="{194F6FCB-BCF9-4992-9BC8-4E03E43763F8}"/>
    <dgm:cxn modelId="{498AC762-B403-4FE5-9F4C-0B93E977E03D}" srcId="{97FF57CF-535D-448C-8B41-F96C525C8E9B}" destId="{5525C976-3184-4329-96F4-BEFC2F759EE1}" srcOrd="1" destOrd="0" parTransId="{EA8FF231-CF78-4B9E-8211-C78CBDC778D5}" sibTransId="{18DE641B-1C67-4E36-918E-AAB70903D3AF}"/>
    <dgm:cxn modelId="{F1A0CA43-01E0-41AB-8DC3-F652B5A88CA6}" srcId="{25F3CD0A-B5F2-42E2-9F1C-3C8E1C770D51}" destId="{5C80A75F-C799-47A6-98F4-4A3397E2DCF9}" srcOrd="0" destOrd="0" parTransId="{BD734C45-4F0D-470C-89B3-FF2356ECCD3D}" sibTransId="{89D4CB24-C126-47F9-B3F1-ACC7A1366D3C}"/>
    <dgm:cxn modelId="{78A739B5-A0E4-496A-A9BF-668AB0C64B0E}" type="presOf" srcId="{A5E2D9AE-BCA7-4E31-91CE-126044B79F9A}" destId="{F81C3989-F9CA-45B7-9D75-4C40FF42BA79}" srcOrd="0" destOrd="0" presId="urn:microsoft.com/office/officeart/2005/8/layout/lProcess2"/>
    <dgm:cxn modelId="{1ED8BB5E-DFD8-4BFF-B465-340E9090D17E}" srcId="{97FF57CF-535D-448C-8B41-F96C525C8E9B}" destId="{8218C78F-8870-41FB-9D19-722C8DCB8843}" srcOrd="3" destOrd="0" parTransId="{F0774C89-60EA-4547-B9C8-6AAF219DA619}" sibTransId="{F58C8B8A-D7B1-4A37-BF93-29505E21C066}"/>
    <dgm:cxn modelId="{A9C5D971-FB18-4215-ABD3-430CB0BE4066}" type="presOf" srcId="{5C80A75F-C799-47A6-98F4-4A3397E2DCF9}" destId="{E390AD14-D9CB-40E4-B991-04E6D74AFEF6}" srcOrd="0" destOrd="0" presId="urn:microsoft.com/office/officeart/2005/8/layout/lProcess2"/>
    <dgm:cxn modelId="{5562E72E-8E7B-4795-8AB1-D50CD8C1CC16}" type="presOf" srcId="{5525C976-3184-4329-96F4-BEFC2F759EE1}" destId="{5D20EAAD-C056-4658-BE4E-C00FA7227C2E}" srcOrd="1" destOrd="0" presId="urn:microsoft.com/office/officeart/2005/8/layout/lProcess2"/>
    <dgm:cxn modelId="{1875D653-0008-4D0E-8F9F-81B74A22EA10}" type="presOf" srcId="{1374A9FE-A7E4-453E-B955-2EAB4A3E1988}" destId="{D92864EE-246D-417A-A5D7-1633A480C70E}" srcOrd="0" destOrd="0" presId="urn:microsoft.com/office/officeart/2005/8/layout/lProcess2"/>
    <dgm:cxn modelId="{94CC9C71-08AE-41B0-9D3D-E8376A86F034}" type="presOf" srcId="{8218C78F-8870-41FB-9D19-722C8DCB8843}" destId="{CC51080F-8ACD-4813-BA87-549C77A18ACB}" srcOrd="0" destOrd="0" presId="urn:microsoft.com/office/officeart/2005/8/layout/lProcess2"/>
    <dgm:cxn modelId="{6AB655CE-7F7D-4517-9642-7E692546FD7E}" type="presOf" srcId="{945C20F0-A764-4901-94C0-AFA440E165D1}" destId="{C596C0C2-6FF8-45D0-9800-D19DA13485A2}" srcOrd="0" destOrd="0" presId="urn:microsoft.com/office/officeart/2005/8/layout/lProcess2"/>
    <dgm:cxn modelId="{C2C325BA-FF92-4019-8BD6-E30F20C9C32F}" type="presOf" srcId="{25F3CD0A-B5F2-42E2-9F1C-3C8E1C770D51}" destId="{C306270C-58E2-4E22-BCBB-4408B0692A8F}" srcOrd="0" destOrd="0" presId="urn:microsoft.com/office/officeart/2005/8/layout/lProcess2"/>
    <dgm:cxn modelId="{F5ABCBF9-778B-4140-889C-0A35EB043197}" type="presOf" srcId="{8FD057E0-EC46-47C2-8A27-797B45314471}" destId="{7A3436C6-9080-490C-8485-2A641D55EFF9}" srcOrd="0" destOrd="0" presId="urn:microsoft.com/office/officeart/2005/8/layout/lProcess2"/>
    <dgm:cxn modelId="{5E2492EE-A9EE-4E44-9283-DDF2EA3E8EC7}" type="presOf" srcId="{25F3CD0A-B5F2-42E2-9F1C-3C8E1C770D51}" destId="{83A16AA2-F3D2-4C45-9090-11545C057478}" srcOrd="1" destOrd="0" presId="urn:microsoft.com/office/officeart/2005/8/layout/lProcess2"/>
    <dgm:cxn modelId="{89F052DF-5785-4797-AB0C-5E1BFE90D623}" type="presOf" srcId="{2E86478B-971C-4E4B-A5E7-D62D9CA1FFE1}" destId="{FD393C18-5722-4D13-8E6C-5BB7DFEF06F4}" srcOrd="0" destOrd="0" presId="urn:microsoft.com/office/officeart/2005/8/layout/lProcess2"/>
    <dgm:cxn modelId="{77832302-7406-4B30-BA14-94168EDB1DBC}" type="presOf" srcId="{AD7018EE-9AA0-4854-A658-9EDA962A43BC}" destId="{AD257973-5760-4C4E-ABD5-A3FBF077144A}" srcOrd="0" destOrd="0" presId="urn:microsoft.com/office/officeart/2005/8/layout/lProcess2"/>
    <dgm:cxn modelId="{5EAD9160-771D-47CE-B11B-DABC4AA8C63A}" srcId="{1374A9FE-A7E4-453E-B955-2EAB4A3E1988}" destId="{8FD057E0-EC46-47C2-8A27-797B45314471}" srcOrd="0" destOrd="0" parTransId="{D08D1D5A-150E-4F53-BF7E-D48DE5149DD6}" sibTransId="{386CE1B2-3D35-4B88-A2D3-9D1F12CCBBA0}"/>
    <dgm:cxn modelId="{A5491F36-52A4-4CC5-9DA4-6053BBD7DFB6}" type="presParOf" srcId="{958EA83E-3C9E-43BA-8E21-911DD684B982}" destId="{FF26E4AD-8DD8-400A-8CB9-3816E254FF31}" srcOrd="0" destOrd="0" presId="urn:microsoft.com/office/officeart/2005/8/layout/lProcess2"/>
    <dgm:cxn modelId="{FAB25929-C9AD-4291-A119-D0BC7464CB5E}" type="presParOf" srcId="{FF26E4AD-8DD8-400A-8CB9-3816E254FF31}" destId="{D3DAC6DC-70FF-493C-BD61-0BDDAA98C9E4}" srcOrd="0" destOrd="0" presId="urn:microsoft.com/office/officeart/2005/8/layout/lProcess2"/>
    <dgm:cxn modelId="{24BAAEDC-D242-4E1C-8FD9-8D486A1DA4A7}" type="presParOf" srcId="{FF26E4AD-8DD8-400A-8CB9-3816E254FF31}" destId="{4D11C5B2-8480-416F-80F7-FD0B79981E1D}" srcOrd="1" destOrd="0" presId="urn:microsoft.com/office/officeart/2005/8/layout/lProcess2"/>
    <dgm:cxn modelId="{1A86E320-84DF-48E4-96F1-6CC009941113}" type="presParOf" srcId="{FF26E4AD-8DD8-400A-8CB9-3816E254FF31}" destId="{B27E7488-1DB2-40C1-9BBD-B11326B2FA71}" srcOrd="2" destOrd="0" presId="urn:microsoft.com/office/officeart/2005/8/layout/lProcess2"/>
    <dgm:cxn modelId="{61EB4F40-8ED6-445D-9E32-9D33E3EA7ABB}" type="presParOf" srcId="{B27E7488-1DB2-40C1-9BBD-B11326B2FA71}" destId="{819FAD30-0F4E-4522-8D7E-E4DEBF23EE4F}" srcOrd="0" destOrd="0" presId="urn:microsoft.com/office/officeart/2005/8/layout/lProcess2"/>
    <dgm:cxn modelId="{DEAE708C-C0CC-4ABD-8069-66419CDC6284}" type="presParOf" srcId="{819FAD30-0F4E-4522-8D7E-E4DEBF23EE4F}" destId="{705434FC-A1AC-413C-9C9A-464289ADDCE9}" srcOrd="0" destOrd="0" presId="urn:microsoft.com/office/officeart/2005/8/layout/lProcess2"/>
    <dgm:cxn modelId="{BDB8D173-09B6-44BE-B8C5-C2B23206DE87}" type="presParOf" srcId="{819FAD30-0F4E-4522-8D7E-E4DEBF23EE4F}" destId="{AFC4605D-459C-480B-AC86-3997F5CAAC82}" srcOrd="1" destOrd="0" presId="urn:microsoft.com/office/officeart/2005/8/layout/lProcess2"/>
    <dgm:cxn modelId="{AE239E0E-1720-42E5-A535-8AF8D82FBA1A}" type="presParOf" srcId="{819FAD30-0F4E-4522-8D7E-E4DEBF23EE4F}" destId="{6F25B97D-9773-48B1-BAAD-5D53E9BC0D2C}" srcOrd="2" destOrd="0" presId="urn:microsoft.com/office/officeart/2005/8/layout/lProcess2"/>
    <dgm:cxn modelId="{647B3FAB-4240-4980-887C-C2FCF0CE4769}" type="presParOf" srcId="{958EA83E-3C9E-43BA-8E21-911DD684B982}" destId="{08E5A767-25EA-430A-9E52-867FE0244CA4}" srcOrd="1" destOrd="0" presId="urn:microsoft.com/office/officeart/2005/8/layout/lProcess2"/>
    <dgm:cxn modelId="{790A6AF5-79C1-42FA-8D8B-E9F688B13F0E}" type="presParOf" srcId="{958EA83E-3C9E-43BA-8E21-911DD684B982}" destId="{34DE3EFE-3EDE-4D3D-A23B-8CBAC1B01AEB}" srcOrd="2" destOrd="0" presId="urn:microsoft.com/office/officeart/2005/8/layout/lProcess2"/>
    <dgm:cxn modelId="{C02A7B4D-AC17-4BED-9F09-2EB6A50F613D}" type="presParOf" srcId="{34DE3EFE-3EDE-4D3D-A23B-8CBAC1B01AEB}" destId="{F0226698-212B-4C29-8B79-42DE746E52C4}" srcOrd="0" destOrd="0" presId="urn:microsoft.com/office/officeart/2005/8/layout/lProcess2"/>
    <dgm:cxn modelId="{FEFEDCEB-AFF4-4B7A-96FB-1676AE11E168}" type="presParOf" srcId="{34DE3EFE-3EDE-4D3D-A23B-8CBAC1B01AEB}" destId="{5D20EAAD-C056-4658-BE4E-C00FA7227C2E}" srcOrd="1" destOrd="0" presId="urn:microsoft.com/office/officeart/2005/8/layout/lProcess2"/>
    <dgm:cxn modelId="{EFF894B6-8A4F-4766-8EF1-2401F056707C}" type="presParOf" srcId="{34DE3EFE-3EDE-4D3D-A23B-8CBAC1B01AEB}" destId="{4BD5C6AB-4964-441E-97D7-91E94B3DA746}" srcOrd="2" destOrd="0" presId="urn:microsoft.com/office/officeart/2005/8/layout/lProcess2"/>
    <dgm:cxn modelId="{7EBE995D-437B-4457-A49D-22CD18EB2566}" type="presParOf" srcId="{4BD5C6AB-4964-441E-97D7-91E94B3DA746}" destId="{0753ED7E-5184-4156-9AA2-F1A2A01ED34A}" srcOrd="0" destOrd="0" presId="urn:microsoft.com/office/officeart/2005/8/layout/lProcess2"/>
    <dgm:cxn modelId="{16B87D9A-0789-40FB-AF8E-2940715C9451}" type="presParOf" srcId="{0753ED7E-5184-4156-9AA2-F1A2A01ED34A}" destId="{AD257973-5760-4C4E-ABD5-A3FBF077144A}" srcOrd="0" destOrd="0" presId="urn:microsoft.com/office/officeart/2005/8/layout/lProcess2"/>
    <dgm:cxn modelId="{F9C9DA4A-56E6-4602-A69C-B175C563E5B1}" type="presParOf" srcId="{0753ED7E-5184-4156-9AA2-F1A2A01ED34A}" destId="{AE5C63AA-B888-4C21-BAD7-EE9BE8B15DA3}" srcOrd="1" destOrd="0" presId="urn:microsoft.com/office/officeart/2005/8/layout/lProcess2"/>
    <dgm:cxn modelId="{703A5B40-81D1-423D-B330-5836992597D7}" type="presParOf" srcId="{0753ED7E-5184-4156-9AA2-F1A2A01ED34A}" destId="{FD393C18-5722-4D13-8E6C-5BB7DFEF06F4}" srcOrd="2" destOrd="0" presId="urn:microsoft.com/office/officeart/2005/8/layout/lProcess2"/>
    <dgm:cxn modelId="{29E5EB6F-7A57-4DBD-8AFA-6C0F3B1DE628}" type="presParOf" srcId="{958EA83E-3C9E-43BA-8E21-911DD684B982}" destId="{36320390-2A9F-4985-9A7B-519F61370DE1}" srcOrd="3" destOrd="0" presId="urn:microsoft.com/office/officeart/2005/8/layout/lProcess2"/>
    <dgm:cxn modelId="{CB70367E-F5FB-4203-B43F-D21E514EA38E}" type="presParOf" srcId="{958EA83E-3C9E-43BA-8E21-911DD684B982}" destId="{10C2A8EB-C861-4C87-AF42-C86D40E34CA9}" srcOrd="4" destOrd="0" presId="urn:microsoft.com/office/officeart/2005/8/layout/lProcess2"/>
    <dgm:cxn modelId="{1048EB97-7E08-42E1-B582-BD965789894C}" type="presParOf" srcId="{10C2A8EB-C861-4C87-AF42-C86D40E34CA9}" destId="{C306270C-58E2-4E22-BCBB-4408B0692A8F}" srcOrd="0" destOrd="0" presId="urn:microsoft.com/office/officeart/2005/8/layout/lProcess2"/>
    <dgm:cxn modelId="{196A9BF7-78EA-4411-BFD7-229DD6FAC6AF}" type="presParOf" srcId="{10C2A8EB-C861-4C87-AF42-C86D40E34CA9}" destId="{83A16AA2-F3D2-4C45-9090-11545C057478}" srcOrd="1" destOrd="0" presId="urn:microsoft.com/office/officeart/2005/8/layout/lProcess2"/>
    <dgm:cxn modelId="{A401B31B-7CA5-45CD-B0C6-F971C70213DC}" type="presParOf" srcId="{10C2A8EB-C861-4C87-AF42-C86D40E34CA9}" destId="{EAD9F05B-5A41-425B-AA29-967B81E5701C}" srcOrd="2" destOrd="0" presId="urn:microsoft.com/office/officeart/2005/8/layout/lProcess2"/>
    <dgm:cxn modelId="{C4FE6E7F-9D18-4CBD-BC0F-6EBCD54C54EB}" type="presParOf" srcId="{EAD9F05B-5A41-425B-AA29-967B81E5701C}" destId="{9BC5A353-B3BE-4684-8804-0AA9118FA12A}" srcOrd="0" destOrd="0" presId="urn:microsoft.com/office/officeart/2005/8/layout/lProcess2"/>
    <dgm:cxn modelId="{349E569E-9244-4C00-8F37-AF7376170808}" type="presParOf" srcId="{9BC5A353-B3BE-4684-8804-0AA9118FA12A}" destId="{E390AD14-D9CB-40E4-B991-04E6D74AFEF6}" srcOrd="0" destOrd="0" presId="urn:microsoft.com/office/officeart/2005/8/layout/lProcess2"/>
    <dgm:cxn modelId="{7D1C8F2E-0CEF-4C55-B3FD-660EE20EF83D}" type="presParOf" srcId="{9BC5A353-B3BE-4684-8804-0AA9118FA12A}" destId="{6E88D63F-41C2-4D73-86C3-8E21D10914BE}" srcOrd="1" destOrd="0" presId="urn:microsoft.com/office/officeart/2005/8/layout/lProcess2"/>
    <dgm:cxn modelId="{8BAD08F5-3EF7-481F-BC31-4C6A421B9DA5}" type="presParOf" srcId="{9BC5A353-B3BE-4684-8804-0AA9118FA12A}" destId="{2746C963-7E1D-4558-BE5B-246AEE049C9C}" srcOrd="2" destOrd="0" presId="urn:microsoft.com/office/officeart/2005/8/layout/lProcess2"/>
    <dgm:cxn modelId="{6FF424CF-E3C3-4B1E-8EE2-0EE2E24B8787}" type="presParOf" srcId="{958EA83E-3C9E-43BA-8E21-911DD684B982}" destId="{185472F8-4053-49B6-A18B-92EDB3C5F53C}" srcOrd="5" destOrd="0" presId="urn:microsoft.com/office/officeart/2005/8/layout/lProcess2"/>
    <dgm:cxn modelId="{9DAB22AF-C0B1-425E-8602-921FC99F45B3}" type="presParOf" srcId="{958EA83E-3C9E-43BA-8E21-911DD684B982}" destId="{17DB6F9C-DF9D-4E5B-8A87-E4F23E16EB03}" srcOrd="6" destOrd="0" presId="urn:microsoft.com/office/officeart/2005/8/layout/lProcess2"/>
    <dgm:cxn modelId="{8537E4F7-502E-4452-A8B8-D83E7039AAB2}" type="presParOf" srcId="{17DB6F9C-DF9D-4E5B-8A87-E4F23E16EB03}" destId="{CC51080F-8ACD-4813-BA87-549C77A18ACB}" srcOrd="0" destOrd="0" presId="urn:microsoft.com/office/officeart/2005/8/layout/lProcess2"/>
    <dgm:cxn modelId="{A96AF6A7-1362-47EB-BF04-AC48974ED986}" type="presParOf" srcId="{17DB6F9C-DF9D-4E5B-8A87-E4F23E16EB03}" destId="{F2B92948-52F2-4ECA-B7EF-D68B3DBE47F7}" srcOrd="1" destOrd="0" presId="urn:microsoft.com/office/officeart/2005/8/layout/lProcess2"/>
    <dgm:cxn modelId="{F01106CC-89D8-4C6E-9E21-F77DF022824F}" type="presParOf" srcId="{17DB6F9C-DF9D-4E5B-8A87-E4F23E16EB03}" destId="{BD4D8BDF-BB45-4367-90E1-BFD28E5F9149}" srcOrd="2" destOrd="0" presId="urn:microsoft.com/office/officeart/2005/8/layout/lProcess2"/>
    <dgm:cxn modelId="{98CA525B-F8D1-4872-A554-DDC1D993E1DE}" type="presParOf" srcId="{BD4D8BDF-BB45-4367-90E1-BFD28E5F9149}" destId="{4865DBF7-C0E9-4580-8B28-90B00EFE955B}" srcOrd="0" destOrd="0" presId="urn:microsoft.com/office/officeart/2005/8/layout/lProcess2"/>
    <dgm:cxn modelId="{1D8B923D-0B5F-4B69-85C9-273B4ADCA451}" type="presParOf" srcId="{4865DBF7-C0E9-4580-8B28-90B00EFE955B}" destId="{C596C0C2-6FF8-45D0-9800-D19DA13485A2}" srcOrd="0" destOrd="0" presId="urn:microsoft.com/office/officeart/2005/8/layout/lProcess2"/>
    <dgm:cxn modelId="{A3E496E5-22EE-4136-9476-7D24EEF585BC}" type="presParOf" srcId="{4865DBF7-C0E9-4580-8B28-90B00EFE955B}" destId="{169E0A93-0B94-4A10-A107-7A96BDEC59B1}" srcOrd="1" destOrd="0" presId="urn:microsoft.com/office/officeart/2005/8/layout/lProcess2"/>
    <dgm:cxn modelId="{A6600421-4F50-4216-9F18-76DD8FFEA910}" type="presParOf" srcId="{4865DBF7-C0E9-4580-8B28-90B00EFE955B}" destId="{F81C3989-F9CA-45B7-9D75-4C40FF42BA79}" srcOrd="2" destOrd="0" presId="urn:microsoft.com/office/officeart/2005/8/layout/lProcess2"/>
    <dgm:cxn modelId="{2EC74137-D685-45C6-B856-BAB654DB7B52}" type="presParOf" srcId="{958EA83E-3C9E-43BA-8E21-911DD684B982}" destId="{0ADF2E0C-8CB1-493F-93BF-295623CF0B21}" srcOrd="7" destOrd="0" presId="urn:microsoft.com/office/officeart/2005/8/layout/lProcess2"/>
    <dgm:cxn modelId="{68AC32B7-ED72-4850-9222-028CB6FED03B}" type="presParOf" srcId="{958EA83E-3C9E-43BA-8E21-911DD684B982}" destId="{C28E02F1-7281-4134-8DD7-00F081381161}" srcOrd="8" destOrd="0" presId="urn:microsoft.com/office/officeart/2005/8/layout/lProcess2"/>
    <dgm:cxn modelId="{4775AFE9-E328-4F9B-8350-C674C446795C}" type="presParOf" srcId="{C28E02F1-7281-4134-8DD7-00F081381161}" destId="{D92864EE-246D-417A-A5D7-1633A480C70E}" srcOrd="0" destOrd="0" presId="urn:microsoft.com/office/officeart/2005/8/layout/lProcess2"/>
    <dgm:cxn modelId="{4C3A237A-FF42-4AB4-B676-F65BE257F089}" type="presParOf" srcId="{C28E02F1-7281-4134-8DD7-00F081381161}" destId="{3B066919-2F64-4942-83EC-E79449E10E65}" srcOrd="1" destOrd="0" presId="urn:microsoft.com/office/officeart/2005/8/layout/lProcess2"/>
    <dgm:cxn modelId="{3E24830F-7750-4C7A-BC1F-41900631A101}" type="presParOf" srcId="{C28E02F1-7281-4134-8DD7-00F081381161}" destId="{D8A0EEDE-F24E-423E-B2A2-A05DCE1DFE43}" srcOrd="2" destOrd="0" presId="urn:microsoft.com/office/officeart/2005/8/layout/lProcess2"/>
    <dgm:cxn modelId="{C2804224-8A07-49FD-ACE2-3D3BDB718335}" type="presParOf" srcId="{D8A0EEDE-F24E-423E-B2A2-A05DCE1DFE43}" destId="{14F9E381-DE2A-4B36-B3EA-0E101BDC9716}" srcOrd="0" destOrd="0" presId="urn:microsoft.com/office/officeart/2005/8/layout/lProcess2"/>
    <dgm:cxn modelId="{800B4940-1285-4CD1-8439-64EC96B8BC57}" type="presParOf" srcId="{14F9E381-DE2A-4B36-B3EA-0E101BDC9716}" destId="{7A3436C6-9080-490C-8485-2A641D55EFF9}" srcOrd="0" destOrd="0" presId="urn:microsoft.com/office/officeart/2005/8/layout/lProcess2"/>
    <dgm:cxn modelId="{2FBC16EA-15A1-4F8D-8A9F-D7B3505D6B87}" type="presParOf" srcId="{14F9E381-DE2A-4B36-B3EA-0E101BDC9716}" destId="{D8735F70-5445-4550-8A51-A68FE12D0D4C}" srcOrd="1" destOrd="0" presId="urn:microsoft.com/office/officeart/2005/8/layout/lProcess2"/>
    <dgm:cxn modelId="{3D73B6C9-3EE5-46E1-834C-C94DC7C21D71}" type="presParOf" srcId="{14F9E381-DE2A-4B36-B3EA-0E101BDC9716}" destId="{9955C283-198A-4C70-80A4-B6A3E49F7804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7FF57CF-535D-448C-8B41-F96C525C8E9B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066BCF4-0B06-49AE-98AC-8EED098C2468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accent3">
              <a:lumMod val="65000"/>
            </a:schemeClr>
          </a:solidFill>
        </a:ln>
      </dgm:spPr>
      <dgm:t>
        <a:bodyPr/>
        <a:lstStyle/>
        <a:p>
          <a:r>
            <a:rPr lang="cs-CZ" sz="2000" dirty="0" smtClean="0"/>
            <a:t>První umělá družice</a:t>
          </a:r>
          <a:endParaRPr lang="cs-CZ" sz="2000" dirty="0"/>
        </a:p>
      </dgm:t>
    </dgm:pt>
    <dgm:pt modelId="{C5F5AEAA-4032-4558-8207-357C33BAED31}" type="parTrans" cxnId="{7D27F290-3788-46E3-B0E2-8EAC065E745C}">
      <dgm:prSet/>
      <dgm:spPr/>
      <dgm:t>
        <a:bodyPr/>
        <a:lstStyle/>
        <a:p>
          <a:endParaRPr lang="cs-CZ"/>
        </a:p>
      </dgm:t>
    </dgm:pt>
    <dgm:pt modelId="{F27A3189-157C-42F4-AE54-5C92AFCAD45B}" type="sibTrans" cxnId="{7D27F290-3788-46E3-B0E2-8EAC065E745C}">
      <dgm:prSet/>
      <dgm:spPr/>
      <dgm:t>
        <a:bodyPr/>
        <a:lstStyle/>
        <a:p>
          <a:endParaRPr lang="cs-CZ"/>
        </a:p>
      </dgm:t>
    </dgm:pt>
    <dgm:pt modelId="{A132465A-1552-4F16-A7DF-5EC973CC9B44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r>
            <a:rPr lang="cs-CZ" b="0" baseline="0" smtClean="0">
              <a:solidFill>
                <a:srgbClr val="FF0000"/>
              </a:solidFill>
            </a:rPr>
            <a:t>Sputnik 1</a:t>
          </a:r>
          <a:endParaRPr lang="cs-CZ" dirty="0">
            <a:solidFill>
              <a:srgbClr val="FF0000"/>
            </a:solidFill>
          </a:endParaRPr>
        </a:p>
      </dgm:t>
    </dgm:pt>
    <dgm:pt modelId="{7B5F8304-46EB-48EE-8B1F-5BAC0FBC1119}" type="parTrans" cxnId="{A2BD9EBC-E61D-48EC-AAD6-05A9DA8A6DBF}">
      <dgm:prSet/>
      <dgm:spPr/>
      <dgm:t>
        <a:bodyPr/>
        <a:lstStyle/>
        <a:p>
          <a:endParaRPr lang="cs-CZ"/>
        </a:p>
      </dgm:t>
    </dgm:pt>
    <dgm:pt modelId="{B59A4192-8E93-41D1-BD24-F575D2C3DC55}" type="sibTrans" cxnId="{A2BD9EBC-E61D-48EC-AAD6-05A9DA8A6DBF}">
      <dgm:prSet/>
      <dgm:spPr/>
      <dgm:t>
        <a:bodyPr/>
        <a:lstStyle/>
        <a:p>
          <a:endParaRPr lang="cs-CZ"/>
        </a:p>
      </dgm:t>
    </dgm:pt>
    <dgm:pt modelId="{5525C976-3184-4329-96F4-BEFC2F759EE1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accent3">
              <a:lumMod val="65000"/>
            </a:schemeClr>
          </a:solidFill>
        </a:ln>
      </dgm:spPr>
      <dgm:t>
        <a:bodyPr/>
        <a:lstStyle/>
        <a:p>
          <a:r>
            <a:rPr lang="cs-CZ" sz="2000" dirty="0" smtClean="0"/>
            <a:t>První člověk ve vesmíru</a:t>
          </a:r>
          <a:endParaRPr lang="cs-CZ" sz="2000" dirty="0"/>
        </a:p>
      </dgm:t>
    </dgm:pt>
    <dgm:pt modelId="{EA8FF231-CF78-4B9E-8211-C78CBDC778D5}" type="parTrans" cxnId="{498AC762-B403-4FE5-9F4C-0B93E977E03D}">
      <dgm:prSet/>
      <dgm:spPr/>
      <dgm:t>
        <a:bodyPr/>
        <a:lstStyle/>
        <a:p>
          <a:endParaRPr lang="cs-CZ"/>
        </a:p>
      </dgm:t>
    </dgm:pt>
    <dgm:pt modelId="{18DE641B-1C67-4E36-918E-AAB70903D3AF}" type="sibTrans" cxnId="{498AC762-B403-4FE5-9F4C-0B93E977E03D}">
      <dgm:prSet/>
      <dgm:spPr/>
      <dgm:t>
        <a:bodyPr/>
        <a:lstStyle/>
        <a:p>
          <a:endParaRPr lang="cs-CZ"/>
        </a:p>
      </dgm:t>
    </dgm:pt>
    <dgm:pt modelId="{AD7018EE-9AA0-4854-A658-9EDA962A43BC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 anchor="b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b="0" dirty="0" err="1" smtClean="0">
              <a:solidFill>
                <a:srgbClr val="FF0000"/>
              </a:solidFill>
            </a:rPr>
            <a:t>Jurij</a:t>
          </a:r>
          <a:r>
            <a:rPr lang="cs-CZ" b="0" dirty="0" smtClean="0">
              <a:solidFill>
                <a:srgbClr val="FF0000"/>
              </a:solidFill>
            </a:rPr>
            <a:t> </a:t>
          </a:r>
          <a:r>
            <a:rPr lang="cs-CZ" b="0" dirty="0" err="1" smtClean="0">
              <a:solidFill>
                <a:srgbClr val="FF0000"/>
              </a:solidFill>
            </a:rPr>
            <a:t>Gagarin</a:t>
          </a:r>
          <a:endParaRPr lang="cs-CZ" dirty="0" smtClean="0">
            <a:solidFill>
              <a:srgbClr val="FF0000"/>
            </a:solidFill>
          </a:endParaRPr>
        </a:p>
        <a:p>
          <a:pPr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dirty="0"/>
        </a:p>
      </dgm:t>
    </dgm:pt>
    <dgm:pt modelId="{C639E3A7-DF03-4185-BBDB-2E4030EC9718}" type="parTrans" cxnId="{3395161F-A603-4CAC-9C2D-641347315A78}">
      <dgm:prSet/>
      <dgm:spPr/>
      <dgm:t>
        <a:bodyPr/>
        <a:lstStyle/>
        <a:p>
          <a:endParaRPr lang="cs-CZ"/>
        </a:p>
      </dgm:t>
    </dgm:pt>
    <dgm:pt modelId="{78E3551E-0313-4BE6-AD2F-71492007030D}" type="sibTrans" cxnId="{3395161F-A603-4CAC-9C2D-641347315A78}">
      <dgm:prSet/>
      <dgm:spPr/>
      <dgm:t>
        <a:bodyPr/>
        <a:lstStyle/>
        <a:p>
          <a:endParaRPr lang="cs-CZ"/>
        </a:p>
      </dgm:t>
    </dgm:pt>
    <dgm:pt modelId="{2E86478B-971C-4E4B-A5E7-D62D9CA1FFE1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 anchor="ctr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1800" dirty="0" smtClean="0">
            <a:solidFill>
              <a:srgbClr val="FF0000"/>
            </a:solidFill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800" dirty="0" smtClean="0">
              <a:solidFill>
                <a:srgbClr val="FF0000"/>
              </a:solidFill>
            </a:rPr>
            <a:t>1961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1800" dirty="0" smtClean="0">
            <a:solidFill>
              <a:srgbClr val="FF0000"/>
            </a:solidFill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400" dirty="0" err="1" smtClean="0">
              <a:solidFill>
                <a:srgbClr val="FF0000"/>
              </a:solidFill>
            </a:rPr>
            <a:t>Vostok</a:t>
          </a:r>
          <a:r>
            <a:rPr lang="cs-CZ" sz="1400" dirty="0" smtClean="0">
              <a:solidFill>
                <a:srgbClr val="FF0000"/>
              </a:solidFill>
            </a:rPr>
            <a:t> 1</a:t>
          </a:r>
        </a:p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dirty="0"/>
        </a:p>
      </dgm:t>
    </dgm:pt>
    <dgm:pt modelId="{636A691F-982E-4358-9C28-6EAB958D66B3}" type="parTrans" cxnId="{4F97D977-0C59-4688-8664-0307CAC1AD91}">
      <dgm:prSet/>
      <dgm:spPr/>
      <dgm:t>
        <a:bodyPr/>
        <a:lstStyle/>
        <a:p>
          <a:endParaRPr lang="cs-CZ"/>
        </a:p>
      </dgm:t>
    </dgm:pt>
    <dgm:pt modelId="{2FDF90DE-06E8-4C71-B2AE-73330CE997B2}" type="sibTrans" cxnId="{4F97D977-0C59-4688-8664-0307CAC1AD91}">
      <dgm:prSet/>
      <dgm:spPr/>
      <dgm:t>
        <a:bodyPr/>
        <a:lstStyle/>
        <a:p>
          <a:endParaRPr lang="cs-CZ"/>
        </a:p>
      </dgm:t>
    </dgm:pt>
    <dgm:pt modelId="{25F3CD0A-B5F2-42E2-9F1C-3C8E1C770D51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accent3">
              <a:lumMod val="65000"/>
            </a:schemeClr>
          </a:solidFill>
        </a:ln>
      </dgm:spPr>
      <dgm:t>
        <a:bodyPr/>
        <a:lstStyle/>
        <a:p>
          <a:r>
            <a:rPr lang="cs-CZ" sz="2000" dirty="0" smtClean="0"/>
            <a:t>První člověk na Měsíci</a:t>
          </a:r>
          <a:endParaRPr lang="cs-CZ" sz="2000" dirty="0"/>
        </a:p>
      </dgm:t>
    </dgm:pt>
    <dgm:pt modelId="{E59D3707-48DB-4DE8-B060-4C6ADBF0C442}" type="parTrans" cxnId="{5651BF11-00B9-4B45-90F3-2B96B540C098}">
      <dgm:prSet/>
      <dgm:spPr/>
      <dgm:t>
        <a:bodyPr/>
        <a:lstStyle/>
        <a:p>
          <a:endParaRPr lang="cs-CZ"/>
        </a:p>
      </dgm:t>
    </dgm:pt>
    <dgm:pt modelId="{AEF3D99F-ADD2-4428-A0F6-04AD0489FB1B}" type="sibTrans" cxnId="{5651BF11-00B9-4B45-90F3-2B96B540C098}">
      <dgm:prSet/>
      <dgm:spPr/>
      <dgm:t>
        <a:bodyPr/>
        <a:lstStyle/>
        <a:p>
          <a:endParaRPr lang="cs-CZ"/>
        </a:p>
      </dgm:t>
    </dgm:pt>
    <dgm:pt modelId="{5C80A75F-C799-47A6-98F4-4A3397E2DCF9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b="0" dirty="0" err="1" smtClean="0">
              <a:solidFill>
                <a:srgbClr val="FF0000"/>
              </a:solidFill>
            </a:rPr>
            <a:t>Neil</a:t>
          </a:r>
          <a:r>
            <a:rPr lang="cs-CZ" b="0" baseline="0" dirty="0" smtClean="0">
              <a:solidFill>
                <a:srgbClr val="FF0000"/>
              </a:solidFill>
            </a:rPr>
            <a:t> Armstrong</a:t>
          </a:r>
          <a:endParaRPr lang="cs-CZ" dirty="0" smtClean="0">
            <a:solidFill>
              <a:srgbClr val="FF0000"/>
            </a:solidFill>
          </a:endParaRPr>
        </a:p>
        <a:p>
          <a:pPr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dirty="0"/>
        </a:p>
      </dgm:t>
    </dgm:pt>
    <dgm:pt modelId="{BD734C45-4F0D-470C-89B3-FF2356ECCD3D}" type="parTrans" cxnId="{F1A0CA43-01E0-41AB-8DC3-F652B5A88CA6}">
      <dgm:prSet/>
      <dgm:spPr/>
      <dgm:t>
        <a:bodyPr/>
        <a:lstStyle/>
        <a:p>
          <a:endParaRPr lang="cs-CZ"/>
        </a:p>
      </dgm:t>
    </dgm:pt>
    <dgm:pt modelId="{89D4CB24-C126-47F9-B3F1-ACC7A1366D3C}" type="sibTrans" cxnId="{F1A0CA43-01E0-41AB-8DC3-F652B5A88CA6}">
      <dgm:prSet/>
      <dgm:spPr/>
      <dgm:t>
        <a:bodyPr/>
        <a:lstStyle/>
        <a:p>
          <a:endParaRPr lang="cs-CZ"/>
        </a:p>
      </dgm:t>
    </dgm:pt>
    <dgm:pt modelId="{01E449E5-39E5-433F-88B2-05BA80AB5CF3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 anchor="ctr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1800" dirty="0" smtClean="0">
            <a:solidFill>
              <a:srgbClr val="FF0000"/>
            </a:solidFill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800" dirty="0" smtClean="0">
              <a:solidFill>
                <a:srgbClr val="FF0000"/>
              </a:solidFill>
            </a:rPr>
            <a:t>1969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1800" dirty="0" smtClean="0">
            <a:solidFill>
              <a:srgbClr val="FF0000"/>
            </a:solidFill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400" dirty="0" smtClean="0">
              <a:solidFill>
                <a:srgbClr val="FF0000"/>
              </a:solidFill>
            </a:rPr>
            <a:t>Apollo 11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dirty="0"/>
        </a:p>
      </dgm:t>
    </dgm:pt>
    <dgm:pt modelId="{1BD0BCAC-A380-46B6-82C9-48376A6EFDC4}" type="parTrans" cxnId="{40D9C92E-138B-4EC1-89CA-DDC81A930D57}">
      <dgm:prSet/>
      <dgm:spPr/>
      <dgm:t>
        <a:bodyPr/>
        <a:lstStyle/>
        <a:p>
          <a:endParaRPr lang="cs-CZ"/>
        </a:p>
      </dgm:t>
    </dgm:pt>
    <dgm:pt modelId="{B988B08C-B229-4B56-8A34-1B65F4550AD0}" type="sibTrans" cxnId="{40D9C92E-138B-4EC1-89CA-DDC81A930D57}">
      <dgm:prSet/>
      <dgm:spPr/>
      <dgm:t>
        <a:bodyPr/>
        <a:lstStyle/>
        <a:p>
          <a:endParaRPr lang="cs-CZ"/>
        </a:p>
      </dgm:t>
    </dgm:pt>
    <dgm:pt modelId="{8218C78F-8870-41FB-9D19-722C8DCB8843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accent3">
              <a:lumMod val="65000"/>
            </a:schemeClr>
          </a:solidFill>
        </a:ln>
      </dgm:spPr>
      <dgm:t>
        <a:bodyPr/>
        <a:lstStyle/>
        <a:p>
          <a:r>
            <a:rPr lang="cs-CZ" sz="2000" dirty="0" smtClean="0"/>
            <a:t>První Čech v kosmu</a:t>
          </a:r>
          <a:endParaRPr lang="cs-CZ" sz="2000" dirty="0"/>
        </a:p>
      </dgm:t>
    </dgm:pt>
    <dgm:pt modelId="{F0774C89-60EA-4547-B9C8-6AAF219DA619}" type="parTrans" cxnId="{1ED8BB5E-DFD8-4BFF-B465-340E9090D17E}">
      <dgm:prSet/>
      <dgm:spPr/>
      <dgm:t>
        <a:bodyPr/>
        <a:lstStyle/>
        <a:p>
          <a:endParaRPr lang="cs-CZ"/>
        </a:p>
      </dgm:t>
    </dgm:pt>
    <dgm:pt modelId="{F58C8B8A-D7B1-4A37-BF93-29505E21C066}" type="sibTrans" cxnId="{1ED8BB5E-DFD8-4BFF-B465-340E9090D17E}">
      <dgm:prSet/>
      <dgm:spPr/>
      <dgm:t>
        <a:bodyPr/>
        <a:lstStyle/>
        <a:p>
          <a:endParaRPr lang="cs-CZ"/>
        </a:p>
      </dgm:t>
    </dgm:pt>
    <dgm:pt modelId="{945C20F0-A764-4901-94C0-AFA440E165D1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 anchor="b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b="0" baseline="0" dirty="0" smtClean="0">
              <a:solidFill>
                <a:srgbClr val="FF0000"/>
              </a:solidFill>
            </a:rPr>
            <a:t>Vladimír </a:t>
          </a:r>
          <a:r>
            <a:rPr lang="cs-CZ" b="0" baseline="0" dirty="0" err="1" smtClean="0">
              <a:solidFill>
                <a:srgbClr val="FF0000"/>
              </a:solidFill>
            </a:rPr>
            <a:t>Remek</a:t>
          </a:r>
          <a:endParaRPr lang="cs-CZ" dirty="0" smtClean="0">
            <a:solidFill>
              <a:srgbClr val="FF0000"/>
            </a:solidFill>
          </a:endParaRP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dirty="0"/>
        </a:p>
      </dgm:t>
    </dgm:pt>
    <dgm:pt modelId="{414CD229-183E-4191-823A-DC6B6DE6EC65}" type="parTrans" cxnId="{0364A2A6-0381-4B8B-98B6-FE64688D7E7E}">
      <dgm:prSet/>
      <dgm:spPr/>
      <dgm:t>
        <a:bodyPr/>
        <a:lstStyle/>
        <a:p>
          <a:endParaRPr lang="cs-CZ"/>
        </a:p>
      </dgm:t>
    </dgm:pt>
    <dgm:pt modelId="{CE07CE9F-ABA3-4E7C-8F0E-97224A63E8D6}" type="sibTrans" cxnId="{0364A2A6-0381-4B8B-98B6-FE64688D7E7E}">
      <dgm:prSet/>
      <dgm:spPr/>
      <dgm:t>
        <a:bodyPr/>
        <a:lstStyle/>
        <a:p>
          <a:endParaRPr lang="cs-CZ"/>
        </a:p>
      </dgm:t>
    </dgm:pt>
    <dgm:pt modelId="{A5E2D9AE-BCA7-4E31-91CE-126044B79F9A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 anchor="ctr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1800" dirty="0" smtClean="0">
            <a:solidFill>
              <a:srgbClr val="FF0000"/>
            </a:solidFill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800" dirty="0" smtClean="0">
              <a:solidFill>
                <a:srgbClr val="FF0000"/>
              </a:solidFill>
            </a:rPr>
            <a:t>1978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1800" dirty="0" smtClean="0">
            <a:solidFill>
              <a:srgbClr val="FF0000"/>
            </a:solidFill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400" dirty="0" smtClean="0">
              <a:solidFill>
                <a:srgbClr val="FF0000"/>
              </a:solidFill>
            </a:rPr>
            <a:t>Sojuz 28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dirty="0"/>
        </a:p>
      </dgm:t>
    </dgm:pt>
    <dgm:pt modelId="{9F7E9148-85DC-4A0C-B5A2-4E745D420828}" type="parTrans" cxnId="{152B9541-8AAB-47DF-BF7C-84214F030F93}">
      <dgm:prSet/>
      <dgm:spPr/>
      <dgm:t>
        <a:bodyPr/>
        <a:lstStyle/>
        <a:p>
          <a:endParaRPr lang="cs-CZ"/>
        </a:p>
      </dgm:t>
    </dgm:pt>
    <dgm:pt modelId="{EC362647-231E-4865-AF0E-A099F840F877}" type="sibTrans" cxnId="{152B9541-8AAB-47DF-BF7C-84214F030F93}">
      <dgm:prSet/>
      <dgm:spPr/>
      <dgm:t>
        <a:bodyPr/>
        <a:lstStyle/>
        <a:p>
          <a:endParaRPr lang="cs-CZ"/>
        </a:p>
      </dgm:t>
    </dgm:pt>
    <dgm:pt modelId="{1374A9FE-A7E4-453E-B955-2EAB4A3E1988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accent3">
              <a:lumMod val="65000"/>
            </a:schemeClr>
          </a:solidFill>
        </a:ln>
      </dgm:spPr>
      <dgm:t>
        <a:bodyPr/>
        <a:lstStyle/>
        <a:p>
          <a:r>
            <a:rPr lang="cs-CZ" sz="2000" dirty="0" smtClean="0"/>
            <a:t>Mezinárodní vesmírná stanice</a:t>
          </a:r>
          <a:endParaRPr lang="cs-CZ" sz="2000" dirty="0"/>
        </a:p>
      </dgm:t>
    </dgm:pt>
    <dgm:pt modelId="{39202CA6-407B-4ACB-9EC4-995A269FCAFC}" type="parTrans" cxnId="{810B0691-ECC0-4FD3-B36C-8F3FC56F51CE}">
      <dgm:prSet/>
      <dgm:spPr/>
      <dgm:t>
        <a:bodyPr/>
        <a:lstStyle/>
        <a:p>
          <a:endParaRPr lang="cs-CZ"/>
        </a:p>
      </dgm:t>
    </dgm:pt>
    <dgm:pt modelId="{FC8197CB-7887-458A-B134-71CDD5694DE6}" type="sibTrans" cxnId="{810B0691-ECC0-4FD3-B36C-8F3FC56F51CE}">
      <dgm:prSet/>
      <dgm:spPr/>
      <dgm:t>
        <a:bodyPr/>
        <a:lstStyle/>
        <a:p>
          <a:endParaRPr lang="cs-CZ"/>
        </a:p>
      </dgm:t>
    </dgm:pt>
    <dgm:pt modelId="{875E54A8-54A3-4A81-BCA8-AFDB13DAEB74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 anchor="ctr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dirty="0" smtClean="0">
              <a:solidFill>
                <a:srgbClr val="FF0000"/>
              </a:solidFill>
            </a:rPr>
            <a:t>1998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dirty="0"/>
        </a:p>
      </dgm:t>
    </dgm:pt>
    <dgm:pt modelId="{A917A7EB-CB4B-4B35-8064-9ECEF534A7CA}" type="parTrans" cxnId="{856E0F04-E6A3-4C98-A442-2D747D921A51}">
      <dgm:prSet/>
      <dgm:spPr/>
      <dgm:t>
        <a:bodyPr/>
        <a:lstStyle/>
        <a:p>
          <a:endParaRPr lang="cs-CZ"/>
        </a:p>
      </dgm:t>
    </dgm:pt>
    <dgm:pt modelId="{194F6FCB-BCF9-4992-9BC8-4E03E43763F8}" type="sibTrans" cxnId="{856E0F04-E6A3-4C98-A442-2D747D921A51}">
      <dgm:prSet/>
      <dgm:spPr/>
      <dgm:t>
        <a:bodyPr/>
        <a:lstStyle/>
        <a:p>
          <a:endParaRPr lang="cs-CZ"/>
        </a:p>
      </dgm:t>
    </dgm:pt>
    <dgm:pt modelId="{8FD057E0-EC46-47C2-8A27-797B45314471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b="0" dirty="0" smtClean="0">
              <a:solidFill>
                <a:srgbClr val="FF0000"/>
              </a:solidFill>
            </a:rPr>
            <a:t>ISS</a:t>
          </a:r>
          <a:endParaRPr lang="cs-CZ" dirty="0" smtClean="0">
            <a:solidFill>
              <a:srgbClr val="FF0000"/>
            </a:solidFill>
          </a:endParaRP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dirty="0"/>
        </a:p>
      </dgm:t>
    </dgm:pt>
    <dgm:pt modelId="{D08D1D5A-150E-4F53-BF7E-D48DE5149DD6}" type="parTrans" cxnId="{5EAD9160-771D-47CE-B11B-DABC4AA8C63A}">
      <dgm:prSet/>
      <dgm:spPr/>
      <dgm:t>
        <a:bodyPr/>
        <a:lstStyle/>
        <a:p>
          <a:endParaRPr lang="cs-CZ"/>
        </a:p>
      </dgm:t>
    </dgm:pt>
    <dgm:pt modelId="{386CE1B2-3D35-4B88-A2D3-9D1F12CCBBA0}" type="sibTrans" cxnId="{5EAD9160-771D-47CE-B11B-DABC4AA8C63A}">
      <dgm:prSet/>
      <dgm:spPr/>
      <dgm:t>
        <a:bodyPr/>
        <a:lstStyle/>
        <a:p>
          <a:endParaRPr lang="cs-CZ"/>
        </a:p>
      </dgm:t>
    </dgm:pt>
    <dgm:pt modelId="{79260045-7C5A-4BB5-B9E6-7197C3A3DE31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w="12700"/>
      </dgm:spPr>
      <dgm:t>
        <a:bodyPr anchor="ctr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dirty="0" smtClean="0">
              <a:solidFill>
                <a:srgbClr val="FF0000"/>
              </a:solidFill>
            </a:rPr>
            <a:t>1957</a:t>
          </a:r>
        </a:p>
        <a:p>
          <a:pPr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dirty="0"/>
        </a:p>
      </dgm:t>
    </dgm:pt>
    <dgm:pt modelId="{278D4402-E1A8-433E-8231-CFE787080B79}" type="sibTrans" cxnId="{5FA1ED6E-C923-4348-9ACF-01F043D60989}">
      <dgm:prSet/>
      <dgm:spPr/>
      <dgm:t>
        <a:bodyPr/>
        <a:lstStyle/>
        <a:p>
          <a:endParaRPr lang="cs-CZ"/>
        </a:p>
      </dgm:t>
    </dgm:pt>
    <dgm:pt modelId="{42C4BE2C-D649-47A3-865E-1F65E5B34572}" type="parTrans" cxnId="{5FA1ED6E-C923-4348-9ACF-01F043D60989}">
      <dgm:prSet/>
      <dgm:spPr/>
      <dgm:t>
        <a:bodyPr/>
        <a:lstStyle/>
        <a:p>
          <a:endParaRPr lang="cs-CZ"/>
        </a:p>
      </dgm:t>
    </dgm:pt>
    <dgm:pt modelId="{56350C08-22BD-4750-9C34-78F1F0704EC1}">
      <dgm:prSet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9BED2FBB-15EE-474B-849C-44F3B77B3C32}" type="parTrans" cxnId="{94FBD0ED-E324-40D9-A458-BDED6BD7BDBA}">
      <dgm:prSet/>
      <dgm:spPr/>
      <dgm:t>
        <a:bodyPr/>
        <a:lstStyle/>
        <a:p>
          <a:endParaRPr lang="cs-CZ"/>
        </a:p>
      </dgm:t>
    </dgm:pt>
    <dgm:pt modelId="{15F223E8-7E61-418A-AF5C-6089A36710BE}" type="sibTrans" cxnId="{94FBD0ED-E324-40D9-A458-BDED6BD7BDBA}">
      <dgm:prSet/>
      <dgm:spPr/>
      <dgm:t>
        <a:bodyPr/>
        <a:lstStyle/>
        <a:p>
          <a:endParaRPr lang="cs-CZ"/>
        </a:p>
      </dgm:t>
    </dgm:pt>
    <dgm:pt modelId="{20F3210F-AFBE-4909-B462-7D5DC51EE747}">
      <dgm:prSet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A63E7CBB-AFB2-400F-B52A-67A7D69EE5D4}" type="parTrans" cxnId="{68B60FB1-FE93-4E8D-ACBE-5AF6295D55FB}">
      <dgm:prSet/>
      <dgm:spPr/>
      <dgm:t>
        <a:bodyPr/>
        <a:lstStyle/>
        <a:p>
          <a:endParaRPr lang="cs-CZ"/>
        </a:p>
      </dgm:t>
    </dgm:pt>
    <dgm:pt modelId="{C5FBA379-2CB1-4E9C-BE43-B89EDBC58082}" type="sibTrans" cxnId="{68B60FB1-FE93-4E8D-ACBE-5AF6295D55FB}">
      <dgm:prSet/>
      <dgm:spPr/>
      <dgm:t>
        <a:bodyPr/>
        <a:lstStyle/>
        <a:p>
          <a:endParaRPr lang="cs-CZ"/>
        </a:p>
      </dgm:t>
    </dgm:pt>
    <dgm:pt modelId="{B5570F4C-F8B3-471F-954D-13FB9C4837E9}">
      <dgm:prSet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04DF4F2E-BB07-44F3-8F58-FC5A1B45F664}" type="parTrans" cxnId="{FB756634-FDDC-47FF-84A6-A3D51701998B}">
      <dgm:prSet/>
      <dgm:spPr/>
      <dgm:t>
        <a:bodyPr/>
        <a:lstStyle/>
        <a:p>
          <a:endParaRPr lang="cs-CZ"/>
        </a:p>
      </dgm:t>
    </dgm:pt>
    <dgm:pt modelId="{06944CB9-2188-4823-85A8-2B32B967D7FE}" type="sibTrans" cxnId="{FB756634-FDDC-47FF-84A6-A3D51701998B}">
      <dgm:prSet/>
      <dgm:spPr/>
      <dgm:t>
        <a:bodyPr/>
        <a:lstStyle/>
        <a:p>
          <a:endParaRPr lang="cs-CZ"/>
        </a:p>
      </dgm:t>
    </dgm:pt>
    <dgm:pt modelId="{2E4806C8-8BC7-4D67-AFF2-5DC12FCF1E26}">
      <dgm:prSet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44D98EB2-5D3C-48CE-9AD3-4AD30FFA89C4}" type="parTrans" cxnId="{54FCE1EA-CF85-4E0A-81CD-9F05BD63DB41}">
      <dgm:prSet/>
      <dgm:spPr/>
      <dgm:t>
        <a:bodyPr/>
        <a:lstStyle/>
        <a:p>
          <a:endParaRPr lang="cs-CZ"/>
        </a:p>
      </dgm:t>
    </dgm:pt>
    <dgm:pt modelId="{8738C48E-34E5-4981-8420-EFD2977A4C5F}" type="sibTrans" cxnId="{54FCE1EA-CF85-4E0A-81CD-9F05BD63DB41}">
      <dgm:prSet/>
      <dgm:spPr/>
      <dgm:t>
        <a:bodyPr/>
        <a:lstStyle/>
        <a:p>
          <a:endParaRPr lang="cs-CZ"/>
        </a:p>
      </dgm:t>
    </dgm:pt>
    <dgm:pt modelId="{0D4E0120-1188-4B22-B950-E8E29F06BD80}">
      <dgm:prSet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26F304E6-9D54-4CDA-B843-49002E392FA5}" type="parTrans" cxnId="{1258973B-3803-4DDA-BDB5-55589D2C381C}">
      <dgm:prSet/>
      <dgm:spPr/>
      <dgm:t>
        <a:bodyPr/>
        <a:lstStyle/>
        <a:p>
          <a:endParaRPr lang="cs-CZ"/>
        </a:p>
      </dgm:t>
    </dgm:pt>
    <dgm:pt modelId="{EBCEBC5C-355F-4E82-B317-C88734181990}" type="sibTrans" cxnId="{1258973B-3803-4DDA-BDB5-55589D2C381C}">
      <dgm:prSet/>
      <dgm:spPr/>
      <dgm:t>
        <a:bodyPr/>
        <a:lstStyle/>
        <a:p>
          <a:endParaRPr lang="cs-CZ"/>
        </a:p>
      </dgm:t>
    </dgm:pt>
    <dgm:pt modelId="{958EA83E-3C9E-43BA-8E21-911DD684B982}" type="pres">
      <dgm:prSet presAssocID="{97FF57CF-535D-448C-8B41-F96C525C8E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F26E4AD-8DD8-400A-8CB9-3816E254FF31}" type="pres">
      <dgm:prSet presAssocID="{0066BCF4-0B06-49AE-98AC-8EED098C2468}" presName="compNode" presStyleCnt="0"/>
      <dgm:spPr/>
    </dgm:pt>
    <dgm:pt modelId="{D3DAC6DC-70FF-493C-BD61-0BDDAA98C9E4}" type="pres">
      <dgm:prSet presAssocID="{0066BCF4-0B06-49AE-98AC-8EED098C2468}" presName="aNode" presStyleLbl="bgShp" presStyleIdx="0" presStyleCnt="5"/>
      <dgm:spPr/>
      <dgm:t>
        <a:bodyPr/>
        <a:lstStyle/>
        <a:p>
          <a:endParaRPr lang="cs-CZ"/>
        </a:p>
      </dgm:t>
    </dgm:pt>
    <dgm:pt modelId="{4D11C5B2-8480-416F-80F7-FD0B79981E1D}" type="pres">
      <dgm:prSet presAssocID="{0066BCF4-0B06-49AE-98AC-8EED098C2468}" presName="textNode" presStyleLbl="bgShp" presStyleIdx="0" presStyleCnt="5"/>
      <dgm:spPr/>
      <dgm:t>
        <a:bodyPr/>
        <a:lstStyle/>
        <a:p>
          <a:endParaRPr lang="cs-CZ"/>
        </a:p>
      </dgm:t>
    </dgm:pt>
    <dgm:pt modelId="{B27E7488-1DB2-40C1-9BBD-B11326B2FA71}" type="pres">
      <dgm:prSet presAssocID="{0066BCF4-0B06-49AE-98AC-8EED098C2468}" presName="compChildNode" presStyleCnt="0"/>
      <dgm:spPr/>
    </dgm:pt>
    <dgm:pt modelId="{819FAD30-0F4E-4522-8D7E-E4DEBF23EE4F}" type="pres">
      <dgm:prSet presAssocID="{0066BCF4-0B06-49AE-98AC-8EED098C2468}" presName="theInnerList" presStyleCnt="0"/>
      <dgm:spPr/>
    </dgm:pt>
    <dgm:pt modelId="{705434FC-A1AC-413C-9C9A-464289ADDCE9}" type="pres">
      <dgm:prSet presAssocID="{A132465A-1552-4F16-A7DF-5EC973CC9B44}" presName="childNode" presStyleLbl="node1" presStyleIdx="0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C4605D-459C-480B-AC86-3997F5CAAC82}" type="pres">
      <dgm:prSet presAssocID="{A132465A-1552-4F16-A7DF-5EC973CC9B44}" presName="aSpace2" presStyleCnt="0"/>
      <dgm:spPr/>
    </dgm:pt>
    <dgm:pt modelId="{6F25B97D-9773-48B1-BAAD-5D53E9BC0D2C}" type="pres">
      <dgm:prSet presAssocID="{79260045-7C5A-4BB5-B9E6-7197C3A3DE31}" presName="childNode" presStyleLbl="node1" presStyleIdx="1" presStyleCnt="15" custLinFactNeighborX="-687" custLinFactNeighborY="343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71D69B-EB82-4CED-A958-7D7FB134C2B3}" type="pres">
      <dgm:prSet presAssocID="{79260045-7C5A-4BB5-B9E6-7197C3A3DE31}" presName="aSpace2" presStyleCnt="0"/>
      <dgm:spPr/>
    </dgm:pt>
    <dgm:pt modelId="{D440D332-C5BA-4D49-9479-4E9EEF1F4A7D}" type="pres">
      <dgm:prSet presAssocID="{2E4806C8-8BC7-4D67-AFF2-5DC12FCF1E26}" presName="childNode" presStyleLbl="node1" presStyleIdx="2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8E5A767-25EA-430A-9E52-867FE0244CA4}" type="pres">
      <dgm:prSet presAssocID="{0066BCF4-0B06-49AE-98AC-8EED098C2468}" presName="aSpace" presStyleCnt="0"/>
      <dgm:spPr/>
    </dgm:pt>
    <dgm:pt modelId="{34DE3EFE-3EDE-4D3D-A23B-8CBAC1B01AEB}" type="pres">
      <dgm:prSet presAssocID="{5525C976-3184-4329-96F4-BEFC2F759EE1}" presName="compNode" presStyleCnt="0"/>
      <dgm:spPr/>
    </dgm:pt>
    <dgm:pt modelId="{F0226698-212B-4C29-8B79-42DE746E52C4}" type="pres">
      <dgm:prSet presAssocID="{5525C976-3184-4329-96F4-BEFC2F759EE1}" presName="aNode" presStyleLbl="bgShp" presStyleIdx="1" presStyleCnt="5"/>
      <dgm:spPr/>
      <dgm:t>
        <a:bodyPr/>
        <a:lstStyle/>
        <a:p>
          <a:endParaRPr lang="cs-CZ"/>
        </a:p>
      </dgm:t>
    </dgm:pt>
    <dgm:pt modelId="{5D20EAAD-C056-4658-BE4E-C00FA7227C2E}" type="pres">
      <dgm:prSet presAssocID="{5525C976-3184-4329-96F4-BEFC2F759EE1}" presName="textNode" presStyleLbl="bgShp" presStyleIdx="1" presStyleCnt="5"/>
      <dgm:spPr/>
      <dgm:t>
        <a:bodyPr/>
        <a:lstStyle/>
        <a:p>
          <a:endParaRPr lang="cs-CZ"/>
        </a:p>
      </dgm:t>
    </dgm:pt>
    <dgm:pt modelId="{4BD5C6AB-4964-441E-97D7-91E94B3DA746}" type="pres">
      <dgm:prSet presAssocID="{5525C976-3184-4329-96F4-BEFC2F759EE1}" presName="compChildNode" presStyleCnt="0"/>
      <dgm:spPr/>
    </dgm:pt>
    <dgm:pt modelId="{0753ED7E-5184-4156-9AA2-F1A2A01ED34A}" type="pres">
      <dgm:prSet presAssocID="{5525C976-3184-4329-96F4-BEFC2F759EE1}" presName="theInnerList" presStyleCnt="0"/>
      <dgm:spPr/>
    </dgm:pt>
    <dgm:pt modelId="{AD257973-5760-4C4E-ABD5-A3FBF077144A}" type="pres">
      <dgm:prSet presAssocID="{AD7018EE-9AA0-4854-A658-9EDA962A43BC}" presName="childNode" presStyleLbl="node1" presStyleIdx="3" presStyleCnt="15" custLinFactNeighborX="-1203" custLinFactNeighborY="-182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5C63AA-B888-4C21-BAD7-EE9BE8B15DA3}" type="pres">
      <dgm:prSet presAssocID="{AD7018EE-9AA0-4854-A658-9EDA962A43BC}" presName="aSpace2" presStyleCnt="0"/>
      <dgm:spPr/>
    </dgm:pt>
    <dgm:pt modelId="{FD393C18-5722-4D13-8E6C-5BB7DFEF06F4}" type="pres">
      <dgm:prSet presAssocID="{2E86478B-971C-4E4B-A5E7-D62D9CA1FFE1}" presName="childNode" presStyleLbl="node1" presStyleIdx="4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DBDE0C-D178-4923-963D-487D9B2C00D5}" type="pres">
      <dgm:prSet presAssocID="{2E86478B-971C-4E4B-A5E7-D62D9CA1FFE1}" presName="aSpace2" presStyleCnt="0"/>
      <dgm:spPr/>
    </dgm:pt>
    <dgm:pt modelId="{D0E92C7B-B335-4F74-BBF7-28D5166C7D9D}" type="pres">
      <dgm:prSet presAssocID="{B5570F4C-F8B3-471F-954D-13FB9C4837E9}" presName="childNode" presStyleLbl="node1" presStyleIdx="5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320390-2A9F-4985-9A7B-519F61370DE1}" type="pres">
      <dgm:prSet presAssocID="{5525C976-3184-4329-96F4-BEFC2F759EE1}" presName="aSpace" presStyleCnt="0"/>
      <dgm:spPr/>
    </dgm:pt>
    <dgm:pt modelId="{10C2A8EB-C861-4C87-AF42-C86D40E34CA9}" type="pres">
      <dgm:prSet presAssocID="{25F3CD0A-B5F2-42E2-9F1C-3C8E1C770D51}" presName="compNode" presStyleCnt="0"/>
      <dgm:spPr/>
    </dgm:pt>
    <dgm:pt modelId="{C306270C-58E2-4E22-BCBB-4408B0692A8F}" type="pres">
      <dgm:prSet presAssocID="{25F3CD0A-B5F2-42E2-9F1C-3C8E1C770D51}" presName="aNode" presStyleLbl="bgShp" presStyleIdx="2" presStyleCnt="5" custLinFactNeighborX="-1110"/>
      <dgm:spPr/>
      <dgm:t>
        <a:bodyPr/>
        <a:lstStyle/>
        <a:p>
          <a:endParaRPr lang="cs-CZ"/>
        </a:p>
      </dgm:t>
    </dgm:pt>
    <dgm:pt modelId="{83A16AA2-F3D2-4C45-9090-11545C057478}" type="pres">
      <dgm:prSet presAssocID="{25F3CD0A-B5F2-42E2-9F1C-3C8E1C770D51}" presName="textNode" presStyleLbl="bgShp" presStyleIdx="2" presStyleCnt="5"/>
      <dgm:spPr/>
      <dgm:t>
        <a:bodyPr/>
        <a:lstStyle/>
        <a:p>
          <a:endParaRPr lang="cs-CZ"/>
        </a:p>
      </dgm:t>
    </dgm:pt>
    <dgm:pt modelId="{EAD9F05B-5A41-425B-AA29-967B81E5701C}" type="pres">
      <dgm:prSet presAssocID="{25F3CD0A-B5F2-42E2-9F1C-3C8E1C770D51}" presName="compChildNode" presStyleCnt="0"/>
      <dgm:spPr/>
    </dgm:pt>
    <dgm:pt modelId="{9BC5A353-B3BE-4684-8804-0AA9118FA12A}" type="pres">
      <dgm:prSet presAssocID="{25F3CD0A-B5F2-42E2-9F1C-3C8E1C770D51}" presName="theInnerList" presStyleCnt="0"/>
      <dgm:spPr/>
    </dgm:pt>
    <dgm:pt modelId="{E390AD14-D9CB-40E4-B991-04E6D74AFEF6}" type="pres">
      <dgm:prSet presAssocID="{5C80A75F-C799-47A6-98F4-4A3397E2DCF9}" presName="childNode" presStyleLbl="node1" presStyleIdx="6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E88D63F-41C2-4D73-86C3-8E21D10914BE}" type="pres">
      <dgm:prSet presAssocID="{5C80A75F-C799-47A6-98F4-4A3397E2DCF9}" presName="aSpace2" presStyleCnt="0"/>
      <dgm:spPr/>
    </dgm:pt>
    <dgm:pt modelId="{2746C963-7E1D-4558-BE5B-246AEE049C9C}" type="pres">
      <dgm:prSet presAssocID="{01E449E5-39E5-433F-88B2-05BA80AB5CF3}" presName="childNode" presStyleLbl="node1" presStyleIdx="7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2571B32-B372-48EE-B4DD-0D5B6611FFCE}" type="pres">
      <dgm:prSet presAssocID="{01E449E5-39E5-433F-88B2-05BA80AB5CF3}" presName="aSpace2" presStyleCnt="0"/>
      <dgm:spPr/>
    </dgm:pt>
    <dgm:pt modelId="{3924DFB3-382C-437F-BAF1-E014A1FA0115}" type="pres">
      <dgm:prSet presAssocID="{56350C08-22BD-4750-9C34-78F1F0704EC1}" presName="childNode" presStyleLbl="node1" presStyleIdx="8" presStyleCnt="15" custLinFactNeighborX="-1718" custLinFactNeighborY="1092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5472F8-4053-49B6-A18B-92EDB3C5F53C}" type="pres">
      <dgm:prSet presAssocID="{25F3CD0A-B5F2-42E2-9F1C-3C8E1C770D51}" presName="aSpace" presStyleCnt="0"/>
      <dgm:spPr/>
    </dgm:pt>
    <dgm:pt modelId="{17DB6F9C-DF9D-4E5B-8A87-E4F23E16EB03}" type="pres">
      <dgm:prSet presAssocID="{8218C78F-8870-41FB-9D19-722C8DCB8843}" presName="compNode" presStyleCnt="0"/>
      <dgm:spPr/>
    </dgm:pt>
    <dgm:pt modelId="{CC51080F-8ACD-4813-BA87-549C77A18ACB}" type="pres">
      <dgm:prSet presAssocID="{8218C78F-8870-41FB-9D19-722C8DCB8843}" presName="aNode" presStyleLbl="bgShp" presStyleIdx="3" presStyleCnt="5" custLinFactNeighborX="-292" custLinFactNeighborY="632"/>
      <dgm:spPr/>
      <dgm:t>
        <a:bodyPr/>
        <a:lstStyle/>
        <a:p>
          <a:endParaRPr lang="cs-CZ"/>
        </a:p>
      </dgm:t>
    </dgm:pt>
    <dgm:pt modelId="{F2B92948-52F2-4ECA-B7EF-D68B3DBE47F7}" type="pres">
      <dgm:prSet presAssocID="{8218C78F-8870-41FB-9D19-722C8DCB8843}" presName="textNode" presStyleLbl="bgShp" presStyleIdx="3" presStyleCnt="5"/>
      <dgm:spPr/>
      <dgm:t>
        <a:bodyPr/>
        <a:lstStyle/>
        <a:p>
          <a:endParaRPr lang="cs-CZ"/>
        </a:p>
      </dgm:t>
    </dgm:pt>
    <dgm:pt modelId="{BD4D8BDF-BB45-4367-90E1-BFD28E5F9149}" type="pres">
      <dgm:prSet presAssocID="{8218C78F-8870-41FB-9D19-722C8DCB8843}" presName="compChildNode" presStyleCnt="0"/>
      <dgm:spPr/>
    </dgm:pt>
    <dgm:pt modelId="{4865DBF7-C0E9-4580-8B28-90B00EFE955B}" type="pres">
      <dgm:prSet presAssocID="{8218C78F-8870-41FB-9D19-722C8DCB8843}" presName="theInnerList" presStyleCnt="0"/>
      <dgm:spPr/>
    </dgm:pt>
    <dgm:pt modelId="{C596C0C2-6FF8-45D0-9800-D19DA13485A2}" type="pres">
      <dgm:prSet presAssocID="{945C20F0-A764-4901-94C0-AFA440E165D1}" presName="childNode" presStyleLbl="node1" presStyleIdx="9" presStyleCnt="15" custLinFactNeighborX="-2234" custLinFactNeighborY="-155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9E0A93-0B94-4A10-A107-7A96BDEC59B1}" type="pres">
      <dgm:prSet presAssocID="{945C20F0-A764-4901-94C0-AFA440E165D1}" presName="aSpace2" presStyleCnt="0"/>
      <dgm:spPr/>
    </dgm:pt>
    <dgm:pt modelId="{F81C3989-F9CA-45B7-9D75-4C40FF42BA79}" type="pres">
      <dgm:prSet presAssocID="{A5E2D9AE-BCA7-4E31-91CE-126044B79F9A}" presName="childNode" presStyleLbl="node1" presStyleIdx="10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20F9A3-046E-46AD-A257-5A82A27D0420}" type="pres">
      <dgm:prSet presAssocID="{A5E2D9AE-BCA7-4E31-91CE-126044B79F9A}" presName="aSpace2" presStyleCnt="0"/>
      <dgm:spPr/>
    </dgm:pt>
    <dgm:pt modelId="{9C529693-9AB7-438A-98B4-C1794F7A40D9}" type="pres">
      <dgm:prSet presAssocID="{0D4E0120-1188-4B22-B950-E8E29F06BD80}" presName="childNode" presStyleLbl="node1" presStyleIdx="11" presStyleCnt="15" custScaleX="9023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DF2E0C-8CB1-493F-93BF-295623CF0B21}" type="pres">
      <dgm:prSet presAssocID="{8218C78F-8870-41FB-9D19-722C8DCB8843}" presName="aSpace" presStyleCnt="0"/>
      <dgm:spPr/>
    </dgm:pt>
    <dgm:pt modelId="{C28E02F1-7281-4134-8DD7-00F081381161}" type="pres">
      <dgm:prSet presAssocID="{1374A9FE-A7E4-453E-B955-2EAB4A3E1988}" presName="compNode" presStyleCnt="0"/>
      <dgm:spPr/>
    </dgm:pt>
    <dgm:pt modelId="{D92864EE-246D-417A-A5D7-1633A480C70E}" type="pres">
      <dgm:prSet presAssocID="{1374A9FE-A7E4-453E-B955-2EAB4A3E1988}" presName="aNode" presStyleLbl="bgShp" presStyleIdx="4" presStyleCnt="5" custLinFactNeighborX="-292" custLinFactNeighborY="632"/>
      <dgm:spPr/>
      <dgm:t>
        <a:bodyPr/>
        <a:lstStyle/>
        <a:p>
          <a:endParaRPr lang="cs-CZ"/>
        </a:p>
      </dgm:t>
    </dgm:pt>
    <dgm:pt modelId="{3B066919-2F64-4942-83EC-E79449E10E65}" type="pres">
      <dgm:prSet presAssocID="{1374A9FE-A7E4-453E-B955-2EAB4A3E1988}" presName="textNode" presStyleLbl="bgShp" presStyleIdx="4" presStyleCnt="5"/>
      <dgm:spPr/>
      <dgm:t>
        <a:bodyPr/>
        <a:lstStyle/>
        <a:p>
          <a:endParaRPr lang="cs-CZ"/>
        </a:p>
      </dgm:t>
    </dgm:pt>
    <dgm:pt modelId="{D8A0EEDE-F24E-423E-B2A2-A05DCE1DFE43}" type="pres">
      <dgm:prSet presAssocID="{1374A9FE-A7E4-453E-B955-2EAB4A3E1988}" presName="compChildNode" presStyleCnt="0"/>
      <dgm:spPr/>
    </dgm:pt>
    <dgm:pt modelId="{14F9E381-DE2A-4B36-B3EA-0E101BDC9716}" type="pres">
      <dgm:prSet presAssocID="{1374A9FE-A7E4-453E-B955-2EAB4A3E1988}" presName="theInnerList" presStyleCnt="0"/>
      <dgm:spPr/>
    </dgm:pt>
    <dgm:pt modelId="{7A3436C6-9080-490C-8485-2A641D55EFF9}" type="pres">
      <dgm:prSet presAssocID="{8FD057E0-EC46-47C2-8A27-797B45314471}" presName="childNode" presStyleLbl="node1" presStyleIdx="12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735F70-5445-4550-8A51-A68FE12D0D4C}" type="pres">
      <dgm:prSet presAssocID="{8FD057E0-EC46-47C2-8A27-797B45314471}" presName="aSpace2" presStyleCnt="0"/>
      <dgm:spPr/>
    </dgm:pt>
    <dgm:pt modelId="{9955C283-198A-4C70-80A4-B6A3E49F7804}" type="pres">
      <dgm:prSet presAssocID="{875E54A8-54A3-4A81-BCA8-AFDB13DAEB74}" presName="childNode" presStyleLbl="node1" presStyleIdx="13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C27945-D0DA-4589-9A99-C1D3FFB8F75E}" type="pres">
      <dgm:prSet presAssocID="{875E54A8-54A3-4A81-BCA8-AFDB13DAEB74}" presName="aSpace2" presStyleCnt="0"/>
      <dgm:spPr/>
    </dgm:pt>
    <dgm:pt modelId="{6989DC4A-5F26-4231-B10B-E830998768E9}" type="pres">
      <dgm:prSet presAssocID="{20F3210F-AFBE-4909-B462-7D5DC51EE747}" presName="childNode" presStyleLbl="node1" presStyleIdx="14" presStyleCnt="15" custScaleX="101375" custScaleY="10003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D27F290-3788-46E3-B0E2-8EAC065E745C}" srcId="{97FF57CF-535D-448C-8B41-F96C525C8E9B}" destId="{0066BCF4-0B06-49AE-98AC-8EED098C2468}" srcOrd="0" destOrd="0" parTransId="{C5F5AEAA-4032-4558-8207-357C33BAED31}" sibTransId="{F27A3189-157C-42F4-AE54-5C92AFCAD45B}"/>
    <dgm:cxn modelId="{4F97D977-0C59-4688-8664-0307CAC1AD91}" srcId="{5525C976-3184-4329-96F4-BEFC2F759EE1}" destId="{2E86478B-971C-4E4B-A5E7-D62D9CA1FFE1}" srcOrd="1" destOrd="0" parTransId="{636A691F-982E-4358-9C28-6EAB958D66B3}" sibTransId="{2FDF90DE-06E8-4C71-B2AE-73330CE997B2}"/>
    <dgm:cxn modelId="{FF6AB4EC-F663-4C6E-9D2E-4E289860613D}" type="presOf" srcId="{B5570F4C-F8B3-471F-954D-13FB9C4837E9}" destId="{D0E92C7B-B335-4F74-BBF7-28D5166C7D9D}" srcOrd="0" destOrd="0" presId="urn:microsoft.com/office/officeart/2005/8/layout/lProcess2"/>
    <dgm:cxn modelId="{856E0F04-E6A3-4C98-A442-2D747D921A51}" srcId="{1374A9FE-A7E4-453E-B955-2EAB4A3E1988}" destId="{875E54A8-54A3-4A81-BCA8-AFDB13DAEB74}" srcOrd="1" destOrd="0" parTransId="{A917A7EB-CB4B-4B35-8064-9ECEF534A7CA}" sibTransId="{194F6FCB-BCF9-4992-9BC8-4E03E43763F8}"/>
    <dgm:cxn modelId="{5651BF11-00B9-4B45-90F3-2B96B540C098}" srcId="{97FF57CF-535D-448C-8B41-F96C525C8E9B}" destId="{25F3CD0A-B5F2-42E2-9F1C-3C8E1C770D51}" srcOrd="2" destOrd="0" parTransId="{E59D3707-48DB-4DE8-B060-4C6ADBF0C442}" sibTransId="{AEF3D99F-ADD2-4428-A0F6-04AD0489FB1B}"/>
    <dgm:cxn modelId="{A2BD9EBC-E61D-48EC-AAD6-05A9DA8A6DBF}" srcId="{0066BCF4-0B06-49AE-98AC-8EED098C2468}" destId="{A132465A-1552-4F16-A7DF-5EC973CC9B44}" srcOrd="0" destOrd="0" parTransId="{7B5F8304-46EB-48EE-8B1F-5BAC0FBC1119}" sibTransId="{B59A4192-8E93-41D1-BD24-F575D2C3DC55}"/>
    <dgm:cxn modelId="{9DD3D02F-2EE4-4509-B7E7-69CEB2CB9F9D}" type="presOf" srcId="{5525C976-3184-4329-96F4-BEFC2F759EE1}" destId="{F0226698-212B-4C29-8B79-42DE746E52C4}" srcOrd="0" destOrd="0" presId="urn:microsoft.com/office/officeart/2005/8/layout/lProcess2"/>
    <dgm:cxn modelId="{4176206F-6256-4124-B9A9-E76FF1FEE85C}" type="presOf" srcId="{875E54A8-54A3-4A81-BCA8-AFDB13DAEB74}" destId="{9955C283-198A-4C70-80A4-B6A3E49F7804}" srcOrd="0" destOrd="0" presId="urn:microsoft.com/office/officeart/2005/8/layout/lProcess2"/>
    <dgm:cxn modelId="{18E43358-1E9A-4015-BB92-822E5F65B1AF}" type="presOf" srcId="{79260045-7C5A-4BB5-B9E6-7197C3A3DE31}" destId="{6F25B97D-9773-48B1-BAAD-5D53E9BC0D2C}" srcOrd="0" destOrd="0" presId="urn:microsoft.com/office/officeart/2005/8/layout/lProcess2"/>
    <dgm:cxn modelId="{0364A2A6-0381-4B8B-98B6-FE64688D7E7E}" srcId="{8218C78F-8870-41FB-9D19-722C8DCB8843}" destId="{945C20F0-A764-4901-94C0-AFA440E165D1}" srcOrd="0" destOrd="0" parTransId="{414CD229-183E-4191-823A-DC6B6DE6EC65}" sibTransId="{CE07CE9F-ABA3-4E7C-8F0E-97224A63E8D6}"/>
    <dgm:cxn modelId="{0E492A33-119F-4ADD-9920-7D6FF96808C2}" type="presOf" srcId="{5C80A75F-C799-47A6-98F4-4A3397E2DCF9}" destId="{E390AD14-D9CB-40E4-B991-04E6D74AFEF6}" srcOrd="0" destOrd="0" presId="urn:microsoft.com/office/officeart/2005/8/layout/lProcess2"/>
    <dgm:cxn modelId="{FA746621-BB07-4C91-9544-6A0D717A6906}" type="presOf" srcId="{25F3CD0A-B5F2-42E2-9F1C-3C8E1C770D51}" destId="{C306270C-58E2-4E22-BCBB-4408B0692A8F}" srcOrd="0" destOrd="0" presId="urn:microsoft.com/office/officeart/2005/8/layout/lProcess2"/>
    <dgm:cxn modelId="{C49F3706-19C3-4FFA-BA8D-47759CD65AAE}" type="presOf" srcId="{2E4806C8-8BC7-4D67-AFF2-5DC12FCF1E26}" destId="{D440D332-C5BA-4D49-9479-4E9EEF1F4A7D}" srcOrd="0" destOrd="0" presId="urn:microsoft.com/office/officeart/2005/8/layout/lProcess2"/>
    <dgm:cxn modelId="{DA2F07F8-E0D0-4843-96AE-68970A210237}" type="presOf" srcId="{945C20F0-A764-4901-94C0-AFA440E165D1}" destId="{C596C0C2-6FF8-45D0-9800-D19DA13485A2}" srcOrd="0" destOrd="0" presId="urn:microsoft.com/office/officeart/2005/8/layout/lProcess2"/>
    <dgm:cxn modelId="{12B17461-09F8-47DB-9591-F15D5831134C}" type="presOf" srcId="{8218C78F-8870-41FB-9D19-722C8DCB8843}" destId="{F2B92948-52F2-4ECA-B7EF-D68B3DBE47F7}" srcOrd="1" destOrd="0" presId="urn:microsoft.com/office/officeart/2005/8/layout/lProcess2"/>
    <dgm:cxn modelId="{94FBD0ED-E324-40D9-A458-BDED6BD7BDBA}" srcId="{25F3CD0A-B5F2-42E2-9F1C-3C8E1C770D51}" destId="{56350C08-22BD-4750-9C34-78F1F0704EC1}" srcOrd="2" destOrd="0" parTransId="{9BED2FBB-15EE-474B-849C-44F3B77B3C32}" sibTransId="{15F223E8-7E61-418A-AF5C-6089A36710BE}"/>
    <dgm:cxn modelId="{1ED8BB5E-DFD8-4BFF-B465-340E9090D17E}" srcId="{97FF57CF-535D-448C-8B41-F96C525C8E9B}" destId="{8218C78F-8870-41FB-9D19-722C8DCB8843}" srcOrd="3" destOrd="0" parTransId="{F0774C89-60EA-4547-B9C8-6AAF219DA619}" sibTransId="{F58C8B8A-D7B1-4A37-BF93-29505E21C066}"/>
    <dgm:cxn modelId="{40D9C92E-138B-4EC1-89CA-DDC81A930D57}" srcId="{25F3CD0A-B5F2-42E2-9F1C-3C8E1C770D51}" destId="{01E449E5-39E5-433F-88B2-05BA80AB5CF3}" srcOrd="1" destOrd="0" parTransId="{1BD0BCAC-A380-46B6-82C9-48376A6EFDC4}" sibTransId="{B988B08C-B229-4B56-8A34-1B65F4550AD0}"/>
    <dgm:cxn modelId="{9A32A93B-3B52-4053-ADDF-5C0E6B7B27D9}" type="presOf" srcId="{56350C08-22BD-4750-9C34-78F1F0704EC1}" destId="{3924DFB3-382C-437F-BAF1-E014A1FA0115}" srcOrd="0" destOrd="0" presId="urn:microsoft.com/office/officeart/2005/8/layout/lProcess2"/>
    <dgm:cxn modelId="{5EAD9160-771D-47CE-B11B-DABC4AA8C63A}" srcId="{1374A9FE-A7E4-453E-B955-2EAB4A3E1988}" destId="{8FD057E0-EC46-47C2-8A27-797B45314471}" srcOrd="0" destOrd="0" parTransId="{D08D1D5A-150E-4F53-BF7E-D48DE5149DD6}" sibTransId="{386CE1B2-3D35-4B88-A2D3-9D1F12CCBBA0}"/>
    <dgm:cxn modelId="{FC1C8E37-CD3E-432B-9FBC-FC978A3AA999}" type="presOf" srcId="{5525C976-3184-4329-96F4-BEFC2F759EE1}" destId="{5D20EAAD-C056-4658-BE4E-C00FA7227C2E}" srcOrd="1" destOrd="0" presId="urn:microsoft.com/office/officeart/2005/8/layout/lProcess2"/>
    <dgm:cxn modelId="{6FA2C81B-B955-4C12-8DD5-0EC210503717}" type="presOf" srcId="{8218C78F-8870-41FB-9D19-722C8DCB8843}" destId="{CC51080F-8ACD-4813-BA87-549C77A18ACB}" srcOrd="0" destOrd="0" presId="urn:microsoft.com/office/officeart/2005/8/layout/lProcess2"/>
    <dgm:cxn modelId="{3395161F-A603-4CAC-9C2D-641347315A78}" srcId="{5525C976-3184-4329-96F4-BEFC2F759EE1}" destId="{AD7018EE-9AA0-4854-A658-9EDA962A43BC}" srcOrd="0" destOrd="0" parTransId="{C639E3A7-DF03-4185-BBDB-2E4030EC9718}" sibTransId="{78E3551E-0313-4BE6-AD2F-71492007030D}"/>
    <dgm:cxn modelId="{59D948F6-4F69-4200-8BEC-467A459A5AA9}" type="presOf" srcId="{25F3CD0A-B5F2-42E2-9F1C-3C8E1C770D51}" destId="{83A16AA2-F3D2-4C45-9090-11545C057478}" srcOrd="1" destOrd="0" presId="urn:microsoft.com/office/officeart/2005/8/layout/lProcess2"/>
    <dgm:cxn modelId="{FB756634-FDDC-47FF-84A6-A3D51701998B}" srcId="{5525C976-3184-4329-96F4-BEFC2F759EE1}" destId="{B5570F4C-F8B3-471F-954D-13FB9C4837E9}" srcOrd="2" destOrd="0" parTransId="{04DF4F2E-BB07-44F3-8F58-FC5A1B45F664}" sibTransId="{06944CB9-2188-4823-85A8-2B32B967D7FE}"/>
    <dgm:cxn modelId="{AFF8D8A3-8A53-471F-89F6-93375FABAFB0}" type="presOf" srcId="{97FF57CF-535D-448C-8B41-F96C525C8E9B}" destId="{958EA83E-3C9E-43BA-8E21-911DD684B982}" srcOrd="0" destOrd="0" presId="urn:microsoft.com/office/officeart/2005/8/layout/lProcess2"/>
    <dgm:cxn modelId="{8A7B0E5F-3257-468C-A175-CD7F9C574223}" type="presOf" srcId="{A5E2D9AE-BCA7-4E31-91CE-126044B79F9A}" destId="{F81C3989-F9CA-45B7-9D75-4C40FF42BA79}" srcOrd="0" destOrd="0" presId="urn:microsoft.com/office/officeart/2005/8/layout/lProcess2"/>
    <dgm:cxn modelId="{152B9541-8AAB-47DF-BF7C-84214F030F93}" srcId="{8218C78F-8870-41FB-9D19-722C8DCB8843}" destId="{A5E2D9AE-BCA7-4E31-91CE-126044B79F9A}" srcOrd="1" destOrd="0" parTransId="{9F7E9148-85DC-4A0C-B5A2-4E745D420828}" sibTransId="{EC362647-231E-4865-AF0E-A099F840F877}"/>
    <dgm:cxn modelId="{FAEFA856-7280-444E-86D6-8F2C1156EA8A}" type="presOf" srcId="{A132465A-1552-4F16-A7DF-5EC973CC9B44}" destId="{705434FC-A1AC-413C-9C9A-464289ADDCE9}" srcOrd="0" destOrd="0" presId="urn:microsoft.com/office/officeart/2005/8/layout/lProcess2"/>
    <dgm:cxn modelId="{DA3D69A6-E634-4748-AE7A-F19D6955885E}" type="presOf" srcId="{0066BCF4-0B06-49AE-98AC-8EED098C2468}" destId="{D3DAC6DC-70FF-493C-BD61-0BDDAA98C9E4}" srcOrd="0" destOrd="0" presId="urn:microsoft.com/office/officeart/2005/8/layout/lProcess2"/>
    <dgm:cxn modelId="{54FCE1EA-CF85-4E0A-81CD-9F05BD63DB41}" srcId="{0066BCF4-0B06-49AE-98AC-8EED098C2468}" destId="{2E4806C8-8BC7-4D67-AFF2-5DC12FCF1E26}" srcOrd="2" destOrd="0" parTransId="{44D98EB2-5D3C-48CE-9AD3-4AD30FFA89C4}" sibTransId="{8738C48E-34E5-4981-8420-EFD2977A4C5F}"/>
    <dgm:cxn modelId="{5FA1ED6E-C923-4348-9ACF-01F043D60989}" srcId="{0066BCF4-0B06-49AE-98AC-8EED098C2468}" destId="{79260045-7C5A-4BB5-B9E6-7197C3A3DE31}" srcOrd="1" destOrd="0" parTransId="{42C4BE2C-D649-47A3-865E-1F65E5B34572}" sibTransId="{278D4402-E1A8-433E-8231-CFE787080B79}"/>
    <dgm:cxn modelId="{66712A86-FAEE-4C00-A2A7-936BA63B976D}" type="presOf" srcId="{AD7018EE-9AA0-4854-A658-9EDA962A43BC}" destId="{AD257973-5760-4C4E-ABD5-A3FBF077144A}" srcOrd="0" destOrd="0" presId="urn:microsoft.com/office/officeart/2005/8/layout/lProcess2"/>
    <dgm:cxn modelId="{810B0691-ECC0-4FD3-B36C-8F3FC56F51CE}" srcId="{97FF57CF-535D-448C-8B41-F96C525C8E9B}" destId="{1374A9FE-A7E4-453E-B955-2EAB4A3E1988}" srcOrd="4" destOrd="0" parTransId="{39202CA6-407B-4ACB-9EC4-995A269FCAFC}" sibTransId="{FC8197CB-7887-458A-B134-71CDD5694DE6}"/>
    <dgm:cxn modelId="{D16B33B2-8DE8-48D7-BDC4-AF3B4E24F8A0}" type="presOf" srcId="{20F3210F-AFBE-4909-B462-7D5DC51EE747}" destId="{6989DC4A-5F26-4231-B10B-E830998768E9}" srcOrd="0" destOrd="0" presId="urn:microsoft.com/office/officeart/2005/8/layout/lProcess2"/>
    <dgm:cxn modelId="{1258973B-3803-4DDA-BDB5-55589D2C381C}" srcId="{8218C78F-8870-41FB-9D19-722C8DCB8843}" destId="{0D4E0120-1188-4B22-B950-E8E29F06BD80}" srcOrd="2" destOrd="0" parTransId="{26F304E6-9D54-4CDA-B843-49002E392FA5}" sibTransId="{EBCEBC5C-355F-4E82-B317-C88734181990}"/>
    <dgm:cxn modelId="{9CA894AF-5AE6-442D-9423-0FCD08A20ADE}" type="presOf" srcId="{01E449E5-39E5-433F-88B2-05BA80AB5CF3}" destId="{2746C963-7E1D-4558-BE5B-246AEE049C9C}" srcOrd="0" destOrd="0" presId="urn:microsoft.com/office/officeart/2005/8/layout/lProcess2"/>
    <dgm:cxn modelId="{498AC762-B403-4FE5-9F4C-0B93E977E03D}" srcId="{97FF57CF-535D-448C-8B41-F96C525C8E9B}" destId="{5525C976-3184-4329-96F4-BEFC2F759EE1}" srcOrd="1" destOrd="0" parTransId="{EA8FF231-CF78-4B9E-8211-C78CBDC778D5}" sibTransId="{18DE641B-1C67-4E36-918E-AAB70903D3AF}"/>
    <dgm:cxn modelId="{622B32C5-3CFA-4607-9F1B-7214F60DB3D6}" type="presOf" srcId="{2E86478B-971C-4E4B-A5E7-D62D9CA1FFE1}" destId="{FD393C18-5722-4D13-8E6C-5BB7DFEF06F4}" srcOrd="0" destOrd="0" presId="urn:microsoft.com/office/officeart/2005/8/layout/lProcess2"/>
    <dgm:cxn modelId="{B6600C98-8A64-46DC-BFB4-A3065FE774D5}" type="presOf" srcId="{1374A9FE-A7E4-453E-B955-2EAB4A3E1988}" destId="{D92864EE-246D-417A-A5D7-1633A480C70E}" srcOrd="0" destOrd="0" presId="urn:microsoft.com/office/officeart/2005/8/layout/lProcess2"/>
    <dgm:cxn modelId="{467A483F-61CB-41D4-B1C9-5D5684A2D5CA}" type="presOf" srcId="{1374A9FE-A7E4-453E-B955-2EAB4A3E1988}" destId="{3B066919-2F64-4942-83EC-E79449E10E65}" srcOrd="1" destOrd="0" presId="urn:microsoft.com/office/officeart/2005/8/layout/lProcess2"/>
    <dgm:cxn modelId="{68B60FB1-FE93-4E8D-ACBE-5AF6295D55FB}" srcId="{1374A9FE-A7E4-453E-B955-2EAB4A3E1988}" destId="{20F3210F-AFBE-4909-B462-7D5DC51EE747}" srcOrd="2" destOrd="0" parTransId="{A63E7CBB-AFB2-400F-B52A-67A7D69EE5D4}" sibTransId="{C5FBA379-2CB1-4E9C-BE43-B89EDBC58082}"/>
    <dgm:cxn modelId="{F1A0CA43-01E0-41AB-8DC3-F652B5A88CA6}" srcId="{25F3CD0A-B5F2-42E2-9F1C-3C8E1C770D51}" destId="{5C80A75F-C799-47A6-98F4-4A3397E2DCF9}" srcOrd="0" destOrd="0" parTransId="{BD734C45-4F0D-470C-89B3-FF2356ECCD3D}" sibTransId="{89D4CB24-C126-47F9-B3F1-ACC7A1366D3C}"/>
    <dgm:cxn modelId="{D679C04E-316C-43ED-93AA-EA4B91BB7F65}" type="presOf" srcId="{0066BCF4-0B06-49AE-98AC-8EED098C2468}" destId="{4D11C5B2-8480-416F-80F7-FD0B79981E1D}" srcOrd="1" destOrd="0" presId="urn:microsoft.com/office/officeart/2005/8/layout/lProcess2"/>
    <dgm:cxn modelId="{EBEB1634-499A-4F4E-A123-6F5FB6C0515D}" type="presOf" srcId="{0D4E0120-1188-4B22-B950-E8E29F06BD80}" destId="{9C529693-9AB7-438A-98B4-C1794F7A40D9}" srcOrd="0" destOrd="0" presId="urn:microsoft.com/office/officeart/2005/8/layout/lProcess2"/>
    <dgm:cxn modelId="{3D5896FF-E498-46F9-8DC0-FF5BD35E9B96}" type="presOf" srcId="{8FD057E0-EC46-47C2-8A27-797B45314471}" destId="{7A3436C6-9080-490C-8485-2A641D55EFF9}" srcOrd="0" destOrd="0" presId="urn:microsoft.com/office/officeart/2005/8/layout/lProcess2"/>
    <dgm:cxn modelId="{70873FCF-001E-47E2-A5A6-C94BFF7D8FA8}" type="presParOf" srcId="{958EA83E-3C9E-43BA-8E21-911DD684B982}" destId="{FF26E4AD-8DD8-400A-8CB9-3816E254FF31}" srcOrd="0" destOrd="0" presId="urn:microsoft.com/office/officeart/2005/8/layout/lProcess2"/>
    <dgm:cxn modelId="{D1617AC7-1098-45AE-8D3E-C8E34E812631}" type="presParOf" srcId="{FF26E4AD-8DD8-400A-8CB9-3816E254FF31}" destId="{D3DAC6DC-70FF-493C-BD61-0BDDAA98C9E4}" srcOrd="0" destOrd="0" presId="urn:microsoft.com/office/officeart/2005/8/layout/lProcess2"/>
    <dgm:cxn modelId="{292BFF51-A8EF-4A2A-B78F-24AB7102FAF9}" type="presParOf" srcId="{FF26E4AD-8DD8-400A-8CB9-3816E254FF31}" destId="{4D11C5B2-8480-416F-80F7-FD0B79981E1D}" srcOrd="1" destOrd="0" presId="urn:microsoft.com/office/officeart/2005/8/layout/lProcess2"/>
    <dgm:cxn modelId="{CEF52E6B-DFF8-4FCB-A41C-D70A29B872A8}" type="presParOf" srcId="{FF26E4AD-8DD8-400A-8CB9-3816E254FF31}" destId="{B27E7488-1DB2-40C1-9BBD-B11326B2FA71}" srcOrd="2" destOrd="0" presId="urn:microsoft.com/office/officeart/2005/8/layout/lProcess2"/>
    <dgm:cxn modelId="{F04335E5-B970-43DD-8A11-4F246D212D8E}" type="presParOf" srcId="{B27E7488-1DB2-40C1-9BBD-B11326B2FA71}" destId="{819FAD30-0F4E-4522-8D7E-E4DEBF23EE4F}" srcOrd="0" destOrd="0" presId="urn:microsoft.com/office/officeart/2005/8/layout/lProcess2"/>
    <dgm:cxn modelId="{24966719-BDC2-4C41-BD0C-AB4C74830FA9}" type="presParOf" srcId="{819FAD30-0F4E-4522-8D7E-E4DEBF23EE4F}" destId="{705434FC-A1AC-413C-9C9A-464289ADDCE9}" srcOrd="0" destOrd="0" presId="urn:microsoft.com/office/officeart/2005/8/layout/lProcess2"/>
    <dgm:cxn modelId="{8AEC651E-3F21-486D-857D-CB4EE301B2C0}" type="presParOf" srcId="{819FAD30-0F4E-4522-8D7E-E4DEBF23EE4F}" destId="{AFC4605D-459C-480B-AC86-3997F5CAAC82}" srcOrd="1" destOrd="0" presId="urn:microsoft.com/office/officeart/2005/8/layout/lProcess2"/>
    <dgm:cxn modelId="{38F196CF-19D5-42A1-9D8F-EA2501C59DB2}" type="presParOf" srcId="{819FAD30-0F4E-4522-8D7E-E4DEBF23EE4F}" destId="{6F25B97D-9773-48B1-BAAD-5D53E9BC0D2C}" srcOrd="2" destOrd="0" presId="urn:microsoft.com/office/officeart/2005/8/layout/lProcess2"/>
    <dgm:cxn modelId="{1B84EAA7-42FC-4073-AF8E-C7AE4F3CC1DC}" type="presParOf" srcId="{819FAD30-0F4E-4522-8D7E-E4DEBF23EE4F}" destId="{F071D69B-EB82-4CED-A958-7D7FB134C2B3}" srcOrd="3" destOrd="0" presId="urn:microsoft.com/office/officeart/2005/8/layout/lProcess2"/>
    <dgm:cxn modelId="{FEB16F58-27F5-4403-BBBF-9B37B6398B68}" type="presParOf" srcId="{819FAD30-0F4E-4522-8D7E-E4DEBF23EE4F}" destId="{D440D332-C5BA-4D49-9479-4E9EEF1F4A7D}" srcOrd="4" destOrd="0" presId="urn:microsoft.com/office/officeart/2005/8/layout/lProcess2"/>
    <dgm:cxn modelId="{1E965ABD-B514-4C38-86F1-FD2F67875CEB}" type="presParOf" srcId="{958EA83E-3C9E-43BA-8E21-911DD684B982}" destId="{08E5A767-25EA-430A-9E52-867FE0244CA4}" srcOrd="1" destOrd="0" presId="urn:microsoft.com/office/officeart/2005/8/layout/lProcess2"/>
    <dgm:cxn modelId="{7F748836-904F-4286-BE9B-52DFF56701F5}" type="presParOf" srcId="{958EA83E-3C9E-43BA-8E21-911DD684B982}" destId="{34DE3EFE-3EDE-4D3D-A23B-8CBAC1B01AEB}" srcOrd="2" destOrd="0" presId="urn:microsoft.com/office/officeart/2005/8/layout/lProcess2"/>
    <dgm:cxn modelId="{9988EE0E-5DC4-424A-8792-3D4F51931BEC}" type="presParOf" srcId="{34DE3EFE-3EDE-4D3D-A23B-8CBAC1B01AEB}" destId="{F0226698-212B-4C29-8B79-42DE746E52C4}" srcOrd="0" destOrd="0" presId="urn:microsoft.com/office/officeart/2005/8/layout/lProcess2"/>
    <dgm:cxn modelId="{663A5EF7-E357-4F58-96BC-A6CD521568ED}" type="presParOf" srcId="{34DE3EFE-3EDE-4D3D-A23B-8CBAC1B01AEB}" destId="{5D20EAAD-C056-4658-BE4E-C00FA7227C2E}" srcOrd="1" destOrd="0" presId="urn:microsoft.com/office/officeart/2005/8/layout/lProcess2"/>
    <dgm:cxn modelId="{6CBE2E99-4C9A-42D9-94E8-ADEFE80805F8}" type="presParOf" srcId="{34DE3EFE-3EDE-4D3D-A23B-8CBAC1B01AEB}" destId="{4BD5C6AB-4964-441E-97D7-91E94B3DA746}" srcOrd="2" destOrd="0" presId="urn:microsoft.com/office/officeart/2005/8/layout/lProcess2"/>
    <dgm:cxn modelId="{96D7E5B5-CADB-4F62-90C9-2356B62AB389}" type="presParOf" srcId="{4BD5C6AB-4964-441E-97D7-91E94B3DA746}" destId="{0753ED7E-5184-4156-9AA2-F1A2A01ED34A}" srcOrd="0" destOrd="0" presId="urn:microsoft.com/office/officeart/2005/8/layout/lProcess2"/>
    <dgm:cxn modelId="{63F4A563-0858-4652-B243-95D16BF8BE4E}" type="presParOf" srcId="{0753ED7E-5184-4156-9AA2-F1A2A01ED34A}" destId="{AD257973-5760-4C4E-ABD5-A3FBF077144A}" srcOrd="0" destOrd="0" presId="urn:microsoft.com/office/officeart/2005/8/layout/lProcess2"/>
    <dgm:cxn modelId="{073B805B-0B64-4044-ABE4-C77887B8B85C}" type="presParOf" srcId="{0753ED7E-5184-4156-9AA2-F1A2A01ED34A}" destId="{AE5C63AA-B888-4C21-BAD7-EE9BE8B15DA3}" srcOrd="1" destOrd="0" presId="urn:microsoft.com/office/officeart/2005/8/layout/lProcess2"/>
    <dgm:cxn modelId="{C7E5A638-7B81-403E-87F6-4EF5D7CA4D5E}" type="presParOf" srcId="{0753ED7E-5184-4156-9AA2-F1A2A01ED34A}" destId="{FD393C18-5722-4D13-8E6C-5BB7DFEF06F4}" srcOrd="2" destOrd="0" presId="urn:microsoft.com/office/officeart/2005/8/layout/lProcess2"/>
    <dgm:cxn modelId="{CE9E91BA-54AD-4246-8D6E-7B439661D20E}" type="presParOf" srcId="{0753ED7E-5184-4156-9AA2-F1A2A01ED34A}" destId="{85DBDE0C-D178-4923-963D-487D9B2C00D5}" srcOrd="3" destOrd="0" presId="urn:microsoft.com/office/officeart/2005/8/layout/lProcess2"/>
    <dgm:cxn modelId="{052015E2-75EB-4333-B707-E9F0F454D3CE}" type="presParOf" srcId="{0753ED7E-5184-4156-9AA2-F1A2A01ED34A}" destId="{D0E92C7B-B335-4F74-BBF7-28D5166C7D9D}" srcOrd="4" destOrd="0" presId="urn:microsoft.com/office/officeart/2005/8/layout/lProcess2"/>
    <dgm:cxn modelId="{28967A41-CBCB-435A-BCA4-0CA857AA95A8}" type="presParOf" srcId="{958EA83E-3C9E-43BA-8E21-911DD684B982}" destId="{36320390-2A9F-4985-9A7B-519F61370DE1}" srcOrd="3" destOrd="0" presId="urn:microsoft.com/office/officeart/2005/8/layout/lProcess2"/>
    <dgm:cxn modelId="{69A66B80-D155-4E21-8514-19C470422DAF}" type="presParOf" srcId="{958EA83E-3C9E-43BA-8E21-911DD684B982}" destId="{10C2A8EB-C861-4C87-AF42-C86D40E34CA9}" srcOrd="4" destOrd="0" presId="urn:microsoft.com/office/officeart/2005/8/layout/lProcess2"/>
    <dgm:cxn modelId="{AE4ACCFA-5AD8-4BDE-8D29-66203109E26A}" type="presParOf" srcId="{10C2A8EB-C861-4C87-AF42-C86D40E34CA9}" destId="{C306270C-58E2-4E22-BCBB-4408B0692A8F}" srcOrd="0" destOrd="0" presId="urn:microsoft.com/office/officeart/2005/8/layout/lProcess2"/>
    <dgm:cxn modelId="{BDF0075A-6985-4BE9-B7AB-DAA6D23AA646}" type="presParOf" srcId="{10C2A8EB-C861-4C87-AF42-C86D40E34CA9}" destId="{83A16AA2-F3D2-4C45-9090-11545C057478}" srcOrd="1" destOrd="0" presId="urn:microsoft.com/office/officeart/2005/8/layout/lProcess2"/>
    <dgm:cxn modelId="{462621ED-9EB7-4D4A-B731-4A4F2B505901}" type="presParOf" srcId="{10C2A8EB-C861-4C87-AF42-C86D40E34CA9}" destId="{EAD9F05B-5A41-425B-AA29-967B81E5701C}" srcOrd="2" destOrd="0" presId="urn:microsoft.com/office/officeart/2005/8/layout/lProcess2"/>
    <dgm:cxn modelId="{B0378432-EF55-4EB1-BAC7-49C4EB9496EA}" type="presParOf" srcId="{EAD9F05B-5A41-425B-AA29-967B81E5701C}" destId="{9BC5A353-B3BE-4684-8804-0AA9118FA12A}" srcOrd="0" destOrd="0" presId="urn:microsoft.com/office/officeart/2005/8/layout/lProcess2"/>
    <dgm:cxn modelId="{88C9DDDC-EE9B-4DA6-A764-2A8E86300FDB}" type="presParOf" srcId="{9BC5A353-B3BE-4684-8804-0AA9118FA12A}" destId="{E390AD14-D9CB-40E4-B991-04E6D74AFEF6}" srcOrd="0" destOrd="0" presId="urn:microsoft.com/office/officeart/2005/8/layout/lProcess2"/>
    <dgm:cxn modelId="{1B5C5CD2-EC04-4847-A074-99E50EC2BEDF}" type="presParOf" srcId="{9BC5A353-B3BE-4684-8804-0AA9118FA12A}" destId="{6E88D63F-41C2-4D73-86C3-8E21D10914BE}" srcOrd="1" destOrd="0" presId="urn:microsoft.com/office/officeart/2005/8/layout/lProcess2"/>
    <dgm:cxn modelId="{AACE96A5-208F-4A75-AA56-62F39FEB0CC8}" type="presParOf" srcId="{9BC5A353-B3BE-4684-8804-0AA9118FA12A}" destId="{2746C963-7E1D-4558-BE5B-246AEE049C9C}" srcOrd="2" destOrd="0" presId="urn:microsoft.com/office/officeart/2005/8/layout/lProcess2"/>
    <dgm:cxn modelId="{0780691D-BF8C-4E20-A1B0-5FE48557E8E8}" type="presParOf" srcId="{9BC5A353-B3BE-4684-8804-0AA9118FA12A}" destId="{42571B32-B372-48EE-B4DD-0D5B6611FFCE}" srcOrd="3" destOrd="0" presId="urn:microsoft.com/office/officeart/2005/8/layout/lProcess2"/>
    <dgm:cxn modelId="{76149077-BE42-4A97-808F-D78ABE54B58B}" type="presParOf" srcId="{9BC5A353-B3BE-4684-8804-0AA9118FA12A}" destId="{3924DFB3-382C-437F-BAF1-E014A1FA0115}" srcOrd="4" destOrd="0" presId="urn:microsoft.com/office/officeart/2005/8/layout/lProcess2"/>
    <dgm:cxn modelId="{93C0B439-5CAC-4F54-9BC6-60590CC13817}" type="presParOf" srcId="{958EA83E-3C9E-43BA-8E21-911DD684B982}" destId="{185472F8-4053-49B6-A18B-92EDB3C5F53C}" srcOrd="5" destOrd="0" presId="urn:microsoft.com/office/officeart/2005/8/layout/lProcess2"/>
    <dgm:cxn modelId="{49AF4687-B78E-496E-91A5-5EF768FD1B92}" type="presParOf" srcId="{958EA83E-3C9E-43BA-8E21-911DD684B982}" destId="{17DB6F9C-DF9D-4E5B-8A87-E4F23E16EB03}" srcOrd="6" destOrd="0" presId="urn:microsoft.com/office/officeart/2005/8/layout/lProcess2"/>
    <dgm:cxn modelId="{3E47A243-6D23-4DEB-9220-8530CA91E8E1}" type="presParOf" srcId="{17DB6F9C-DF9D-4E5B-8A87-E4F23E16EB03}" destId="{CC51080F-8ACD-4813-BA87-549C77A18ACB}" srcOrd="0" destOrd="0" presId="urn:microsoft.com/office/officeart/2005/8/layout/lProcess2"/>
    <dgm:cxn modelId="{1A716D65-DDBC-4FB9-872F-98E089B8E389}" type="presParOf" srcId="{17DB6F9C-DF9D-4E5B-8A87-E4F23E16EB03}" destId="{F2B92948-52F2-4ECA-B7EF-D68B3DBE47F7}" srcOrd="1" destOrd="0" presId="urn:microsoft.com/office/officeart/2005/8/layout/lProcess2"/>
    <dgm:cxn modelId="{35A5C507-92ED-4741-980B-A6A45C853B75}" type="presParOf" srcId="{17DB6F9C-DF9D-4E5B-8A87-E4F23E16EB03}" destId="{BD4D8BDF-BB45-4367-90E1-BFD28E5F9149}" srcOrd="2" destOrd="0" presId="urn:microsoft.com/office/officeart/2005/8/layout/lProcess2"/>
    <dgm:cxn modelId="{65C15C40-AE7E-46B0-8557-62BC1FBA66BE}" type="presParOf" srcId="{BD4D8BDF-BB45-4367-90E1-BFD28E5F9149}" destId="{4865DBF7-C0E9-4580-8B28-90B00EFE955B}" srcOrd="0" destOrd="0" presId="urn:microsoft.com/office/officeart/2005/8/layout/lProcess2"/>
    <dgm:cxn modelId="{5A70ACF6-EA84-4B10-BE61-8189C2E3CFEB}" type="presParOf" srcId="{4865DBF7-C0E9-4580-8B28-90B00EFE955B}" destId="{C596C0C2-6FF8-45D0-9800-D19DA13485A2}" srcOrd="0" destOrd="0" presId="urn:microsoft.com/office/officeart/2005/8/layout/lProcess2"/>
    <dgm:cxn modelId="{85408BFD-34BE-49E8-B6A3-4F11522DBEBE}" type="presParOf" srcId="{4865DBF7-C0E9-4580-8B28-90B00EFE955B}" destId="{169E0A93-0B94-4A10-A107-7A96BDEC59B1}" srcOrd="1" destOrd="0" presId="urn:microsoft.com/office/officeart/2005/8/layout/lProcess2"/>
    <dgm:cxn modelId="{E4CC853D-9774-4058-8DE8-B0149A16F67F}" type="presParOf" srcId="{4865DBF7-C0E9-4580-8B28-90B00EFE955B}" destId="{F81C3989-F9CA-45B7-9D75-4C40FF42BA79}" srcOrd="2" destOrd="0" presId="urn:microsoft.com/office/officeart/2005/8/layout/lProcess2"/>
    <dgm:cxn modelId="{149831B3-5B07-4060-9F51-D51493F3A39C}" type="presParOf" srcId="{4865DBF7-C0E9-4580-8B28-90B00EFE955B}" destId="{3F20F9A3-046E-46AD-A257-5A82A27D0420}" srcOrd="3" destOrd="0" presId="urn:microsoft.com/office/officeart/2005/8/layout/lProcess2"/>
    <dgm:cxn modelId="{394B8B86-DF40-4136-B379-DC6715E742B0}" type="presParOf" srcId="{4865DBF7-C0E9-4580-8B28-90B00EFE955B}" destId="{9C529693-9AB7-438A-98B4-C1794F7A40D9}" srcOrd="4" destOrd="0" presId="urn:microsoft.com/office/officeart/2005/8/layout/lProcess2"/>
    <dgm:cxn modelId="{BBBB5033-9F92-45EA-8FAA-C8FE937D0DA5}" type="presParOf" srcId="{958EA83E-3C9E-43BA-8E21-911DD684B982}" destId="{0ADF2E0C-8CB1-493F-93BF-295623CF0B21}" srcOrd="7" destOrd="0" presId="urn:microsoft.com/office/officeart/2005/8/layout/lProcess2"/>
    <dgm:cxn modelId="{0110EFFA-B1A9-48FB-9138-0B1C6F7969B9}" type="presParOf" srcId="{958EA83E-3C9E-43BA-8E21-911DD684B982}" destId="{C28E02F1-7281-4134-8DD7-00F081381161}" srcOrd="8" destOrd="0" presId="urn:microsoft.com/office/officeart/2005/8/layout/lProcess2"/>
    <dgm:cxn modelId="{867E8D61-2F33-4790-B56F-74FF4BC9C2BD}" type="presParOf" srcId="{C28E02F1-7281-4134-8DD7-00F081381161}" destId="{D92864EE-246D-417A-A5D7-1633A480C70E}" srcOrd="0" destOrd="0" presId="urn:microsoft.com/office/officeart/2005/8/layout/lProcess2"/>
    <dgm:cxn modelId="{4F054B00-E591-4E2E-8FCC-1646BFB04E7D}" type="presParOf" srcId="{C28E02F1-7281-4134-8DD7-00F081381161}" destId="{3B066919-2F64-4942-83EC-E79449E10E65}" srcOrd="1" destOrd="0" presId="urn:microsoft.com/office/officeart/2005/8/layout/lProcess2"/>
    <dgm:cxn modelId="{4397936A-AE96-4F3A-9980-3A1871BCE07A}" type="presParOf" srcId="{C28E02F1-7281-4134-8DD7-00F081381161}" destId="{D8A0EEDE-F24E-423E-B2A2-A05DCE1DFE43}" srcOrd="2" destOrd="0" presId="urn:microsoft.com/office/officeart/2005/8/layout/lProcess2"/>
    <dgm:cxn modelId="{724D9F7C-E679-48AC-9FD3-5F86CADB4C73}" type="presParOf" srcId="{D8A0EEDE-F24E-423E-B2A2-A05DCE1DFE43}" destId="{14F9E381-DE2A-4B36-B3EA-0E101BDC9716}" srcOrd="0" destOrd="0" presId="urn:microsoft.com/office/officeart/2005/8/layout/lProcess2"/>
    <dgm:cxn modelId="{FDCCF406-7F3C-4822-9358-688B9A695CDF}" type="presParOf" srcId="{14F9E381-DE2A-4B36-B3EA-0E101BDC9716}" destId="{7A3436C6-9080-490C-8485-2A641D55EFF9}" srcOrd="0" destOrd="0" presId="urn:microsoft.com/office/officeart/2005/8/layout/lProcess2"/>
    <dgm:cxn modelId="{CBD7E7B1-327C-4B15-A8EE-81E33E061158}" type="presParOf" srcId="{14F9E381-DE2A-4B36-B3EA-0E101BDC9716}" destId="{D8735F70-5445-4550-8A51-A68FE12D0D4C}" srcOrd="1" destOrd="0" presId="urn:microsoft.com/office/officeart/2005/8/layout/lProcess2"/>
    <dgm:cxn modelId="{5F3BD816-B0CE-4797-AD38-F72558E638C1}" type="presParOf" srcId="{14F9E381-DE2A-4B36-B3EA-0E101BDC9716}" destId="{9955C283-198A-4C70-80A4-B6A3E49F7804}" srcOrd="2" destOrd="0" presId="urn:microsoft.com/office/officeart/2005/8/layout/lProcess2"/>
    <dgm:cxn modelId="{AEF8C927-51BA-4B49-B85D-EE9F073A3431}" type="presParOf" srcId="{14F9E381-DE2A-4B36-B3EA-0E101BDC9716}" destId="{23C27945-D0DA-4589-9A99-C1D3FFB8F75E}" srcOrd="3" destOrd="0" presId="urn:microsoft.com/office/officeart/2005/8/layout/lProcess2"/>
    <dgm:cxn modelId="{744AA124-A91C-4206-996E-264CA85731F0}" type="presParOf" srcId="{14F9E381-DE2A-4B36-B3EA-0E101BDC9716}" destId="{6989DC4A-5F26-4231-B10B-E830998768E9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3118F3-006D-4DE0-85D7-BEF5B6ED5873}">
      <dsp:nvSpPr>
        <dsp:cNvPr id="0" name=""/>
        <dsp:cNvSpPr/>
      </dsp:nvSpPr>
      <dsp:spPr>
        <a:xfrm>
          <a:off x="82344" y="31662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velký třesk</a:t>
          </a:r>
          <a:endParaRPr lang="cs-CZ" sz="2400" kern="1200" dirty="0"/>
        </a:p>
      </dsp:txBody>
      <dsp:txXfrm>
        <a:off x="82344" y="316627"/>
        <a:ext cx="1912739" cy="1147643"/>
      </dsp:txXfrm>
    </dsp:sp>
    <dsp:sp modelId="{7685899C-38FE-4CB4-8B7F-2C3F43DD35D1}">
      <dsp:nvSpPr>
        <dsp:cNvPr id="0" name=""/>
        <dsp:cNvSpPr/>
      </dsp:nvSpPr>
      <dsp:spPr>
        <a:xfrm>
          <a:off x="2170577" y="31662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galaxie</a:t>
          </a:r>
          <a:endParaRPr lang="cs-CZ" sz="2400" kern="1200" dirty="0"/>
        </a:p>
      </dsp:txBody>
      <dsp:txXfrm>
        <a:off x="2170577" y="316627"/>
        <a:ext cx="1912739" cy="1147643"/>
      </dsp:txXfrm>
    </dsp:sp>
    <dsp:sp modelId="{D130A27F-5689-4129-A5C8-1E2E8D1BAED4}">
      <dsp:nvSpPr>
        <dsp:cNvPr id="0" name=""/>
        <dsp:cNvSpPr/>
      </dsp:nvSpPr>
      <dsp:spPr>
        <a:xfrm>
          <a:off x="4258810" y="31662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Mléčná dráha</a:t>
          </a:r>
          <a:endParaRPr lang="cs-CZ" sz="2400" kern="1200" dirty="0"/>
        </a:p>
      </dsp:txBody>
      <dsp:txXfrm>
        <a:off x="4258810" y="316627"/>
        <a:ext cx="1912739" cy="1147643"/>
      </dsp:txXfrm>
    </dsp:sp>
    <dsp:sp modelId="{D9A0A614-79EC-42F7-A674-B82117D4894F}">
      <dsp:nvSpPr>
        <dsp:cNvPr id="0" name=""/>
        <dsp:cNvSpPr/>
      </dsp:nvSpPr>
      <dsp:spPr>
        <a:xfrm>
          <a:off x="6316860" y="31662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souhvězdí</a:t>
          </a:r>
          <a:endParaRPr lang="cs-CZ" sz="3200" kern="1200" dirty="0"/>
        </a:p>
      </dsp:txBody>
      <dsp:txXfrm>
        <a:off x="6316860" y="316627"/>
        <a:ext cx="1912739" cy="1147643"/>
      </dsp:txXfrm>
    </dsp:sp>
    <dsp:sp modelId="{327274FD-849A-4253-A88C-49EA9C8EC748}">
      <dsp:nvSpPr>
        <dsp:cNvPr id="0" name=""/>
        <dsp:cNvSpPr/>
      </dsp:nvSpPr>
      <dsp:spPr>
        <a:xfrm>
          <a:off x="82344" y="168478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hvězda</a:t>
          </a:r>
          <a:endParaRPr lang="cs-CZ" sz="2400" kern="1200" dirty="0"/>
        </a:p>
      </dsp:txBody>
      <dsp:txXfrm>
        <a:off x="82344" y="1684787"/>
        <a:ext cx="1912739" cy="1147643"/>
      </dsp:txXfrm>
    </dsp:sp>
    <dsp:sp modelId="{69BA46AD-DF0A-4BBD-9AEE-440738E97DD1}">
      <dsp:nvSpPr>
        <dsp:cNvPr id="0" name=""/>
        <dsp:cNvSpPr/>
      </dsp:nvSpPr>
      <dsp:spPr>
        <a:xfrm>
          <a:off x="2170577" y="168478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planeta</a:t>
          </a:r>
          <a:endParaRPr lang="cs-CZ" sz="2400" kern="1200" dirty="0"/>
        </a:p>
      </dsp:txBody>
      <dsp:txXfrm>
        <a:off x="2170577" y="1684787"/>
        <a:ext cx="1912739" cy="1147643"/>
      </dsp:txXfrm>
    </dsp:sp>
    <dsp:sp modelId="{12A3D154-DC56-44D7-ADBF-D1C4D58ED58A}">
      <dsp:nvSpPr>
        <dsp:cNvPr id="0" name=""/>
        <dsp:cNvSpPr/>
      </dsp:nvSpPr>
      <dsp:spPr>
        <a:xfrm>
          <a:off x="4258810" y="168478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měsíc</a:t>
          </a:r>
          <a:endParaRPr lang="cs-CZ" sz="2400" kern="1200" dirty="0"/>
        </a:p>
      </dsp:txBody>
      <dsp:txXfrm>
        <a:off x="4258810" y="1684787"/>
        <a:ext cx="1912739" cy="1147643"/>
      </dsp:txXfrm>
    </dsp:sp>
    <dsp:sp modelId="{BC96A9CA-1CEB-4AF6-A87C-FBD3AB402411}">
      <dsp:nvSpPr>
        <dsp:cNvPr id="0" name=""/>
        <dsp:cNvSpPr/>
      </dsp:nvSpPr>
      <dsp:spPr>
        <a:xfrm>
          <a:off x="6316860" y="168478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astronomické vzdálenosti</a:t>
          </a:r>
          <a:endParaRPr lang="cs-CZ" sz="2400" kern="1200" dirty="0"/>
        </a:p>
      </dsp:txBody>
      <dsp:txXfrm>
        <a:off x="6316860" y="1684787"/>
        <a:ext cx="1912739" cy="1147643"/>
      </dsp:txXfrm>
    </dsp:sp>
    <dsp:sp modelId="{802AFF8F-A710-40F3-A00D-100F373737B8}">
      <dsp:nvSpPr>
        <dsp:cNvPr id="0" name=""/>
        <dsp:cNvSpPr/>
      </dsp:nvSpPr>
      <dsp:spPr>
        <a:xfrm>
          <a:off x="82344" y="3052935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sluneční soustava</a:t>
          </a:r>
          <a:endParaRPr lang="cs-CZ" sz="2400" kern="1200" dirty="0"/>
        </a:p>
      </dsp:txBody>
      <dsp:txXfrm>
        <a:off x="82344" y="3052935"/>
        <a:ext cx="1912739" cy="1147643"/>
      </dsp:txXfrm>
    </dsp:sp>
    <dsp:sp modelId="{D5B814DB-2B46-4BBC-98D8-8038F299A82F}">
      <dsp:nvSpPr>
        <dsp:cNvPr id="0" name=""/>
        <dsp:cNvSpPr/>
      </dsp:nvSpPr>
      <dsp:spPr>
        <a:xfrm>
          <a:off x="2170577" y="3052935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umělá družice</a:t>
          </a:r>
          <a:endParaRPr lang="cs-CZ" sz="2400" kern="1200" dirty="0"/>
        </a:p>
      </dsp:txBody>
      <dsp:txXfrm>
        <a:off x="2170577" y="3052935"/>
        <a:ext cx="1912739" cy="1147643"/>
      </dsp:txXfrm>
    </dsp:sp>
    <dsp:sp modelId="{8C8086F4-EA7A-4DA8-B360-C7A5B3E6375F}">
      <dsp:nvSpPr>
        <dsp:cNvPr id="0" name=""/>
        <dsp:cNvSpPr/>
      </dsp:nvSpPr>
      <dsp:spPr>
        <a:xfrm>
          <a:off x="4258810" y="3052935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/>
            <a:t>kosmonaut</a:t>
          </a:r>
          <a:endParaRPr lang="cs-CZ" sz="2400" b="0" kern="1200" dirty="0"/>
        </a:p>
      </dsp:txBody>
      <dsp:txXfrm>
        <a:off x="4258810" y="3052935"/>
        <a:ext cx="1912739" cy="1147643"/>
      </dsp:txXfrm>
    </dsp:sp>
    <dsp:sp modelId="{BAA9C6B7-595A-4370-8301-2396CE27676B}">
      <dsp:nvSpPr>
        <dsp:cNvPr id="0" name=""/>
        <dsp:cNvSpPr/>
      </dsp:nvSpPr>
      <dsp:spPr>
        <a:xfrm>
          <a:off x="6316860" y="3052935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vesmírná stanice</a:t>
          </a:r>
          <a:endParaRPr lang="cs-CZ" sz="2400" kern="1200" dirty="0"/>
        </a:p>
      </dsp:txBody>
      <dsp:txXfrm>
        <a:off x="6316860" y="3052935"/>
        <a:ext cx="1912739" cy="114764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DAC6DC-70FF-493C-BD61-0BDDAA98C9E4}">
      <dsp:nvSpPr>
        <dsp:cNvPr id="0" name=""/>
        <dsp:cNvSpPr/>
      </dsp:nvSpPr>
      <dsp:spPr>
        <a:xfrm>
          <a:off x="4215" y="0"/>
          <a:ext cx="1479328" cy="3701007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3">
              <a:lumMod val="65000"/>
            </a:schemeClr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První umělá družice</a:t>
          </a:r>
          <a:endParaRPr lang="cs-CZ" sz="2000" kern="1200" dirty="0"/>
        </a:p>
      </dsp:txBody>
      <dsp:txXfrm>
        <a:off x="4215" y="0"/>
        <a:ext cx="1479328" cy="1110302"/>
      </dsp:txXfrm>
    </dsp:sp>
    <dsp:sp modelId="{705434FC-A1AC-413C-9C9A-464289ADDCE9}">
      <dsp:nvSpPr>
        <dsp:cNvPr id="0" name=""/>
        <dsp:cNvSpPr/>
      </dsp:nvSpPr>
      <dsp:spPr>
        <a:xfrm>
          <a:off x="152148" y="1111386"/>
          <a:ext cx="1183462" cy="111590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 dirty="0"/>
        </a:p>
      </dsp:txBody>
      <dsp:txXfrm>
        <a:off x="152148" y="1111386"/>
        <a:ext cx="1183462" cy="1115904"/>
      </dsp:txXfrm>
    </dsp:sp>
    <dsp:sp modelId="{6F25B97D-9773-48B1-BAAD-5D53E9BC0D2C}">
      <dsp:nvSpPr>
        <dsp:cNvPr id="0" name=""/>
        <dsp:cNvSpPr/>
      </dsp:nvSpPr>
      <dsp:spPr>
        <a:xfrm>
          <a:off x="152148" y="2398968"/>
          <a:ext cx="1183462" cy="111590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 dirty="0"/>
        </a:p>
      </dsp:txBody>
      <dsp:txXfrm>
        <a:off x="152148" y="2398968"/>
        <a:ext cx="1183462" cy="1115904"/>
      </dsp:txXfrm>
    </dsp:sp>
    <dsp:sp modelId="{F0226698-212B-4C29-8B79-42DE746E52C4}">
      <dsp:nvSpPr>
        <dsp:cNvPr id="0" name=""/>
        <dsp:cNvSpPr/>
      </dsp:nvSpPr>
      <dsp:spPr>
        <a:xfrm>
          <a:off x="1594493" y="0"/>
          <a:ext cx="1479328" cy="3701007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3">
              <a:lumMod val="65000"/>
            </a:schemeClr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První člověk ve vesmíru</a:t>
          </a:r>
          <a:endParaRPr lang="cs-CZ" sz="2000" kern="1200" dirty="0"/>
        </a:p>
      </dsp:txBody>
      <dsp:txXfrm>
        <a:off x="1594493" y="0"/>
        <a:ext cx="1479328" cy="1110302"/>
      </dsp:txXfrm>
    </dsp:sp>
    <dsp:sp modelId="{AD257973-5760-4C4E-ABD5-A3FBF077144A}">
      <dsp:nvSpPr>
        <dsp:cNvPr id="0" name=""/>
        <dsp:cNvSpPr/>
      </dsp:nvSpPr>
      <dsp:spPr>
        <a:xfrm>
          <a:off x="1728189" y="1108718"/>
          <a:ext cx="1183462" cy="111590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 dirty="0"/>
        </a:p>
      </dsp:txBody>
      <dsp:txXfrm>
        <a:off x="1728189" y="1108718"/>
        <a:ext cx="1183462" cy="1115904"/>
      </dsp:txXfrm>
    </dsp:sp>
    <dsp:sp modelId="{FD393C18-5722-4D13-8E6C-5BB7DFEF06F4}">
      <dsp:nvSpPr>
        <dsp:cNvPr id="0" name=""/>
        <dsp:cNvSpPr/>
      </dsp:nvSpPr>
      <dsp:spPr>
        <a:xfrm>
          <a:off x="1742426" y="2398968"/>
          <a:ext cx="1183462" cy="111590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 dirty="0"/>
        </a:p>
      </dsp:txBody>
      <dsp:txXfrm>
        <a:off x="1742426" y="2398968"/>
        <a:ext cx="1183462" cy="1115904"/>
      </dsp:txXfrm>
    </dsp:sp>
    <dsp:sp modelId="{C306270C-58E2-4E22-BCBB-4408B0692A8F}">
      <dsp:nvSpPr>
        <dsp:cNvPr id="0" name=""/>
        <dsp:cNvSpPr/>
      </dsp:nvSpPr>
      <dsp:spPr>
        <a:xfrm>
          <a:off x="3184771" y="0"/>
          <a:ext cx="1479328" cy="3701007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3">
              <a:lumMod val="65000"/>
            </a:schemeClr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První člověk na Měsíci</a:t>
          </a:r>
          <a:endParaRPr lang="cs-CZ" sz="2000" kern="1200" dirty="0"/>
        </a:p>
      </dsp:txBody>
      <dsp:txXfrm>
        <a:off x="3184771" y="0"/>
        <a:ext cx="1479328" cy="1110302"/>
      </dsp:txXfrm>
    </dsp:sp>
    <dsp:sp modelId="{E390AD14-D9CB-40E4-B991-04E6D74AFEF6}">
      <dsp:nvSpPr>
        <dsp:cNvPr id="0" name=""/>
        <dsp:cNvSpPr/>
      </dsp:nvSpPr>
      <dsp:spPr>
        <a:xfrm>
          <a:off x="3332704" y="1111386"/>
          <a:ext cx="1183462" cy="111590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 dirty="0"/>
        </a:p>
      </dsp:txBody>
      <dsp:txXfrm>
        <a:off x="3332704" y="1111386"/>
        <a:ext cx="1183462" cy="1115904"/>
      </dsp:txXfrm>
    </dsp:sp>
    <dsp:sp modelId="{2746C963-7E1D-4558-BE5B-246AEE049C9C}">
      <dsp:nvSpPr>
        <dsp:cNvPr id="0" name=""/>
        <dsp:cNvSpPr/>
      </dsp:nvSpPr>
      <dsp:spPr>
        <a:xfrm>
          <a:off x="3332704" y="2398968"/>
          <a:ext cx="1183462" cy="111590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 dirty="0"/>
        </a:p>
      </dsp:txBody>
      <dsp:txXfrm>
        <a:off x="3332704" y="2398968"/>
        <a:ext cx="1183462" cy="1115904"/>
      </dsp:txXfrm>
    </dsp:sp>
    <dsp:sp modelId="{CC51080F-8ACD-4813-BA87-549C77A18ACB}">
      <dsp:nvSpPr>
        <dsp:cNvPr id="0" name=""/>
        <dsp:cNvSpPr/>
      </dsp:nvSpPr>
      <dsp:spPr>
        <a:xfrm>
          <a:off x="4770730" y="0"/>
          <a:ext cx="1479328" cy="3701007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3">
              <a:lumMod val="65000"/>
            </a:schemeClr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První Čech v kosmu</a:t>
          </a:r>
          <a:endParaRPr lang="cs-CZ" sz="2000" kern="1200" dirty="0"/>
        </a:p>
      </dsp:txBody>
      <dsp:txXfrm>
        <a:off x="4770730" y="0"/>
        <a:ext cx="1479328" cy="1110302"/>
      </dsp:txXfrm>
    </dsp:sp>
    <dsp:sp modelId="{C596C0C2-6FF8-45D0-9800-D19DA13485A2}">
      <dsp:nvSpPr>
        <dsp:cNvPr id="0" name=""/>
        <dsp:cNvSpPr/>
      </dsp:nvSpPr>
      <dsp:spPr>
        <a:xfrm>
          <a:off x="4922982" y="1111386"/>
          <a:ext cx="1183462" cy="111590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49860" tIns="112395" rIns="149860" bIns="112395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900" kern="1200"/>
        </a:p>
      </dsp:txBody>
      <dsp:txXfrm>
        <a:off x="4922982" y="1111386"/>
        <a:ext cx="1183462" cy="1115904"/>
      </dsp:txXfrm>
    </dsp:sp>
    <dsp:sp modelId="{F81C3989-F9CA-45B7-9D75-4C40FF42BA79}">
      <dsp:nvSpPr>
        <dsp:cNvPr id="0" name=""/>
        <dsp:cNvSpPr/>
      </dsp:nvSpPr>
      <dsp:spPr>
        <a:xfrm>
          <a:off x="4922982" y="2398968"/>
          <a:ext cx="1183462" cy="111590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49860" tIns="112395" rIns="149860" bIns="112395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900" kern="1200"/>
        </a:p>
      </dsp:txBody>
      <dsp:txXfrm>
        <a:off x="4922982" y="2398968"/>
        <a:ext cx="1183462" cy="1115904"/>
      </dsp:txXfrm>
    </dsp:sp>
    <dsp:sp modelId="{D92864EE-246D-417A-A5D7-1633A480C70E}">
      <dsp:nvSpPr>
        <dsp:cNvPr id="0" name=""/>
        <dsp:cNvSpPr/>
      </dsp:nvSpPr>
      <dsp:spPr>
        <a:xfrm>
          <a:off x="6361008" y="0"/>
          <a:ext cx="1479328" cy="3701007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3">
              <a:lumMod val="65000"/>
            </a:schemeClr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Mezinárodní vesmírná stanice</a:t>
          </a:r>
          <a:endParaRPr lang="cs-CZ" sz="2000" kern="1200" dirty="0"/>
        </a:p>
      </dsp:txBody>
      <dsp:txXfrm>
        <a:off x="6361008" y="0"/>
        <a:ext cx="1479328" cy="1110302"/>
      </dsp:txXfrm>
    </dsp:sp>
    <dsp:sp modelId="{7A3436C6-9080-490C-8485-2A641D55EFF9}">
      <dsp:nvSpPr>
        <dsp:cNvPr id="0" name=""/>
        <dsp:cNvSpPr/>
      </dsp:nvSpPr>
      <dsp:spPr>
        <a:xfrm>
          <a:off x="6513260" y="1111386"/>
          <a:ext cx="1183462" cy="111590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49860" tIns="112395" rIns="149860" bIns="112395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900" kern="1200"/>
        </a:p>
      </dsp:txBody>
      <dsp:txXfrm>
        <a:off x="6513260" y="1111386"/>
        <a:ext cx="1183462" cy="1115904"/>
      </dsp:txXfrm>
    </dsp:sp>
    <dsp:sp modelId="{9955C283-198A-4C70-80A4-B6A3E49F7804}">
      <dsp:nvSpPr>
        <dsp:cNvPr id="0" name=""/>
        <dsp:cNvSpPr/>
      </dsp:nvSpPr>
      <dsp:spPr>
        <a:xfrm>
          <a:off x="6513260" y="2398968"/>
          <a:ext cx="1183462" cy="111590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49860" tIns="112395" rIns="149860" bIns="112395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900" kern="1200"/>
        </a:p>
      </dsp:txBody>
      <dsp:txXfrm>
        <a:off x="6513260" y="2398968"/>
        <a:ext cx="1183462" cy="111590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DAC6DC-70FF-493C-BD61-0BDDAA98C9E4}">
      <dsp:nvSpPr>
        <dsp:cNvPr id="0" name=""/>
        <dsp:cNvSpPr/>
      </dsp:nvSpPr>
      <dsp:spPr>
        <a:xfrm>
          <a:off x="4215" y="0"/>
          <a:ext cx="1479328" cy="532859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3">
              <a:lumMod val="65000"/>
            </a:schemeClr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První umělá družice</a:t>
          </a:r>
          <a:endParaRPr lang="cs-CZ" sz="2000" kern="1200" dirty="0"/>
        </a:p>
      </dsp:txBody>
      <dsp:txXfrm>
        <a:off x="4215" y="0"/>
        <a:ext cx="1479328" cy="1598577"/>
      </dsp:txXfrm>
    </dsp:sp>
    <dsp:sp modelId="{705434FC-A1AC-413C-9C9A-464289ADDCE9}">
      <dsp:nvSpPr>
        <dsp:cNvPr id="0" name=""/>
        <dsp:cNvSpPr/>
      </dsp:nvSpPr>
      <dsp:spPr>
        <a:xfrm>
          <a:off x="152148" y="1599032"/>
          <a:ext cx="1183462" cy="104685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0" kern="1200" baseline="0" smtClean="0">
              <a:solidFill>
                <a:srgbClr val="FF0000"/>
              </a:solidFill>
            </a:rPr>
            <a:t>Sputnik 1</a:t>
          </a:r>
          <a:endParaRPr lang="cs-CZ" sz="1800" kern="1200" dirty="0">
            <a:solidFill>
              <a:srgbClr val="FF0000"/>
            </a:solidFill>
          </a:endParaRPr>
        </a:p>
      </dsp:txBody>
      <dsp:txXfrm>
        <a:off x="152148" y="1599032"/>
        <a:ext cx="1183462" cy="1046854"/>
      </dsp:txXfrm>
    </dsp:sp>
    <dsp:sp modelId="{6F25B97D-9773-48B1-BAAD-5D53E9BC0D2C}">
      <dsp:nvSpPr>
        <dsp:cNvPr id="0" name=""/>
        <dsp:cNvSpPr/>
      </dsp:nvSpPr>
      <dsp:spPr>
        <a:xfrm>
          <a:off x="144018" y="2812473"/>
          <a:ext cx="1183462" cy="104685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800" kern="1200" dirty="0" smtClean="0">
              <a:solidFill>
                <a:srgbClr val="FF0000"/>
              </a:solidFill>
            </a:rPr>
            <a:t>1957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144018" y="2812473"/>
        <a:ext cx="1183462" cy="1046854"/>
      </dsp:txXfrm>
    </dsp:sp>
    <dsp:sp modelId="{D440D332-C5BA-4D49-9479-4E9EEF1F4A7D}">
      <dsp:nvSpPr>
        <dsp:cNvPr id="0" name=""/>
        <dsp:cNvSpPr/>
      </dsp:nvSpPr>
      <dsp:spPr>
        <a:xfrm>
          <a:off x="152148" y="4014852"/>
          <a:ext cx="1183462" cy="104685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152148" y="4014852"/>
        <a:ext cx="1183462" cy="1046854"/>
      </dsp:txXfrm>
    </dsp:sp>
    <dsp:sp modelId="{F0226698-212B-4C29-8B79-42DE746E52C4}">
      <dsp:nvSpPr>
        <dsp:cNvPr id="0" name=""/>
        <dsp:cNvSpPr/>
      </dsp:nvSpPr>
      <dsp:spPr>
        <a:xfrm>
          <a:off x="1594493" y="0"/>
          <a:ext cx="1479328" cy="532859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3">
              <a:lumMod val="65000"/>
            </a:schemeClr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První člověk ve vesmíru</a:t>
          </a:r>
          <a:endParaRPr lang="cs-CZ" sz="2000" kern="1200" dirty="0"/>
        </a:p>
      </dsp:txBody>
      <dsp:txXfrm>
        <a:off x="1594493" y="0"/>
        <a:ext cx="1479328" cy="1598577"/>
      </dsp:txXfrm>
    </dsp:sp>
    <dsp:sp modelId="{AD257973-5760-4C4E-ABD5-A3FBF077144A}">
      <dsp:nvSpPr>
        <dsp:cNvPr id="0" name=""/>
        <dsp:cNvSpPr/>
      </dsp:nvSpPr>
      <dsp:spPr>
        <a:xfrm>
          <a:off x="1728189" y="1569701"/>
          <a:ext cx="1183462" cy="104685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b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800" b="0" kern="1200" dirty="0" err="1" smtClean="0">
              <a:solidFill>
                <a:srgbClr val="FF0000"/>
              </a:solidFill>
            </a:rPr>
            <a:t>Jurij</a:t>
          </a:r>
          <a:r>
            <a:rPr lang="cs-CZ" sz="1800" b="0" kern="1200" dirty="0" smtClean="0">
              <a:solidFill>
                <a:srgbClr val="FF0000"/>
              </a:solidFill>
            </a:rPr>
            <a:t> </a:t>
          </a:r>
          <a:r>
            <a:rPr lang="cs-CZ" sz="1800" b="0" kern="1200" dirty="0" err="1" smtClean="0">
              <a:solidFill>
                <a:srgbClr val="FF0000"/>
              </a:solidFill>
            </a:rPr>
            <a:t>Gagarin</a:t>
          </a:r>
          <a:endParaRPr lang="cs-CZ" sz="1800" kern="1200" dirty="0" smtClean="0">
            <a:solidFill>
              <a:srgbClr val="FF0000"/>
            </a:solidFill>
          </a:endParaRP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1728189" y="1569701"/>
        <a:ext cx="1183462" cy="1046854"/>
      </dsp:txXfrm>
    </dsp:sp>
    <dsp:sp modelId="{FD393C18-5722-4D13-8E6C-5BB7DFEF06F4}">
      <dsp:nvSpPr>
        <dsp:cNvPr id="0" name=""/>
        <dsp:cNvSpPr/>
      </dsp:nvSpPr>
      <dsp:spPr>
        <a:xfrm>
          <a:off x="1742426" y="2806942"/>
          <a:ext cx="1183462" cy="104685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1800" kern="1200" dirty="0" smtClean="0">
            <a:solidFill>
              <a:srgbClr val="FF0000"/>
            </a:solidFill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800" kern="1200" dirty="0" smtClean="0">
              <a:solidFill>
                <a:srgbClr val="FF0000"/>
              </a:solidFill>
            </a:rPr>
            <a:t>1961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1800" kern="1200" dirty="0" smtClean="0">
            <a:solidFill>
              <a:srgbClr val="FF0000"/>
            </a:solidFill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400" kern="1200" dirty="0" err="1" smtClean="0">
              <a:solidFill>
                <a:srgbClr val="FF0000"/>
              </a:solidFill>
            </a:rPr>
            <a:t>Vostok</a:t>
          </a:r>
          <a:r>
            <a:rPr lang="cs-CZ" sz="1400" kern="1200" dirty="0" smtClean="0">
              <a:solidFill>
                <a:srgbClr val="FF0000"/>
              </a:solidFill>
            </a:rPr>
            <a:t> 1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1742426" y="2806942"/>
        <a:ext cx="1183462" cy="1046854"/>
      </dsp:txXfrm>
    </dsp:sp>
    <dsp:sp modelId="{D0E92C7B-B335-4F74-BBF7-28D5166C7D9D}">
      <dsp:nvSpPr>
        <dsp:cNvPr id="0" name=""/>
        <dsp:cNvSpPr/>
      </dsp:nvSpPr>
      <dsp:spPr>
        <a:xfrm>
          <a:off x="1742426" y="4014852"/>
          <a:ext cx="1183462" cy="104685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1742426" y="4014852"/>
        <a:ext cx="1183462" cy="1046854"/>
      </dsp:txXfrm>
    </dsp:sp>
    <dsp:sp modelId="{C306270C-58E2-4E22-BCBB-4408B0692A8F}">
      <dsp:nvSpPr>
        <dsp:cNvPr id="0" name=""/>
        <dsp:cNvSpPr/>
      </dsp:nvSpPr>
      <dsp:spPr>
        <a:xfrm>
          <a:off x="3168351" y="0"/>
          <a:ext cx="1479328" cy="532859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3">
              <a:lumMod val="65000"/>
            </a:schemeClr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První člověk na Měsíci</a:t>
          </a:r>
          <a:endParaRPr lang="cs-CZ" sz="2000" kern="1200" dirty="0"/>
        </a:p>
      </dsp:txBody>
      <dsp:txXfrm>
        <a:off x="3168351" y="0"/>
        <a:ext cx="1479328" cy="1598577"/>
      </dsp:txXfrm>
    </dsp:sp>
    <dsp:sp modelId="{E390AD14-D9CB-40E4-B991-04E6D74AFEF6}">
      <dsp:nvSpPr>
        <dsp:cNvPr id="0" name=""/>
        <dsp:cNvSpPr/>
      </dsp:nvSpPr>
      <dsp:spPr>
        <a:xfrm>
          <a:off x="3332704" y="1599032"/>
          <a:ext cx="1183462" cy="104685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800" b="0" kern="1200" dirty="0" err="1" smtClean="0">
              <a:solidFill>
                <a:srgbClr val="FF0000"/>
              </a:solidFill>
            </a:rPr>
            <a:t>Neil</a:t>
          </a:r>
          <a:r>
            <a:rPr lang="cs-CZ" sz="1800" b="0" kern="1200" baseline="0" dirty="0" smtClean="0">
              <a:solidFill>
                <a:srgbClr val="FF0000"/>
              </a:solidFill>
            </a:rPr>
            <a:t> Armstrong</a:t>
          </a:r>
          <a:endParaRPr lang="cs-CZ" sz="1800" kern="1200" dirty="0" smtClean="0">
            <a:solidFill>
              <a:srgbClr val="FF0000"/>
            </a:solidFill>
          </a:endParaRP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3332704" y="1599032"/>
        <a:ext cx="1183462" cy="1046854"/>
      </dsp:txXfrm>
    </dsp:sp>
    <dsp:sp modelId="{2746C963-7E1D-4558-BE5B-246AEE049C9C}">
      <dsp:nvSpPr>
        <dsp:cNvPr id="0" name=""/>
        <dsp:cNvSpPr/>
      </dsp:nvSpPr>
      <dsp:spPr>
        <a:xfrm>
          <a:off x="3332704" y="2806942"/>
          <a:ext cx="1183462" cy="104685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1800" kern="1200" dirty="0" smtClean="0">
            <a:solidFill>
              <a:srgbClr val="FF0000"/>
            </a:solidFill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800" kern="1200" dirty="0" smtClean="0">
              <a:solidFill>
                <a:srgbClr val="FF0000"/>
              </a:solidFill>
            </a:rPr>
            <a:t>1969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1800" kern="1200" dirty="0" smtClean="0">
            <a:solidFill>
              <a:srgbClr val="FF0000"/>
            </a:solidFill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400" kern="1200" dirty="0" smtClean="0">
              <a:solidFill>
                <a:srgbClr val="FF0000"/>
              </a:solidFill>
            </a:rPr>
            <a:t>Apollo 11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3332704" y="2806942"/>
        <a:ext cx="1183462" cy="1046854"/>
      </dsp:txXfrm>
    </dsp:sp>
    <dsp:sp modelId="{3924DFB3-382C-437F-BAF1-E014A1FA0115}">
      <dsp:nvSpPr>
        <dsp:cNvPr id="0" name=""/>
        <dsp:cNvSpPr/>
      </dsp:nvSpPr>
      <dsp:spPr>
        <a:xfrm>
          <a:off x="3312372" y="4032448"/>
          <a:ext cx="1183462" cy="104685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3312372" y="4032448"/>
        <a:ext cx="1183462" cy="1046854"/>
      </dsp:txXfrm>
    </dsp:sp>
    <dsp:sp modelId="{CC51080F-8ACD-4813-BA87-549C77A18ACB}">
      <dsp:nvSpPr>
        <dsp:cNvPr id="0" name=""/>
        <dsp:cNvSpPr/>
      </dsp:nvSpPr>
      <dsp:spPr>
        <a:xfrm>
          <a:off x="4770730" y="0"/>
          <a:ext cx="1479328" cy="532859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3">
              <a:lumMod val="65000"/>
            </a:schemeClr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První Čech v kosmu</a:t>
          </a:r>
          <a:endParaRPr lang="cs-CZ" sz="2000" kern="1200" dirty="0"/>
        </a:p>
      </dsp:txBody>
      <dsp:txXfrm>
        <a:off x="4770730" y="0"/>
        <a:ext cx="1479328" cy="1598577"/>
      </dsp:txXfrm>
    </dsp:sp>
    <dsp:sp modelId="{C596C0C2-6FF8-45D0-9800-D19DA13485A2}">
      <dsp:nvSpPr>
        <dsp:cNvPr id="0" name=""/>
        <dsp:cNvSpPr/>
      </dsp:nvSpPr>
      <dsp:spPr>
        <a:xfrm>
          <a:off x="4896544" y="1596531"/>
          <a:ext cx="1183462" cy="104685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b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800" b="0" kern="1200" baseline="0" dirty="0" smtClean="0">
              <a:solidFill>
                <a:srgbClr val="FF0000"/>
              </a:solidFill>
            </a:rPr>
            <a:t>Vladimír </a:t>
          </a:r>
          <a:r>
            <a:rPr lang="cs-CZ" sz="1800" b="0" kern="1200" baseline="0" dirty="0" err="1" smtClean="0">
              <a:solidFill>
                <a:srgbClr val="FF0000"/>
              </a:solidFill>
            </a:rPr>
            <a:t>Remek</a:t>
          </a:r>
          <a:endParaRPr lang="cs-CZ" sz="1800" kern="1200" dirty="0" smtClean="0">
            <a:solidFill>
              <a:srgbClr val="FF0000"/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4896544" y="1596531"/>
        <a:ext cx="1183462" cy="1046854"/>
      </dsp:txXfrm>
    </dsp:sp>
    <dsp:sp modelId="{F81C3989-F9CA-45B7-9D75-4C40FF42BA79}">
      <dsp:nvSpPr>
        <dsp:cNvPr id="0" name=""/>
        <dsp:cNvSpPr/>
      </dsp:nvSpPr>
      <dsp:spPr>
        <a:xfrm>
          <a:off x="4922982" y="2806942"/>
          <a:ext cx="1183462" cy="104685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1800" kern="1200" dirty="0" smtClean="0">
            <a:solidFill>
              <a:srgbClr val="FF0000"/>
            </a:solidFill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800" kern="1200" dirty="0" smtClean="0">
              <a:solidFill>
                <a:srgbClr val="FF0000"/>
              </a:solidFill>
            </a:rPr>
            <a:t>1978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1800" kern="1200" dirty="0" smtClean="0">
            <a:solidFill>
              <a:srgbClr val="FF0000"/>
            </a:solidFill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400" kern="1200" dirty="0" smtClean="0">
              <a:solidFill>
                <a:srgbClr val="FF0000"/>
              </a:solidFill>
            </a:rPr>
            <a:t>Sojuz 28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4922982" y="2806942"/>
        <a:ext cx="1183462" cy="1046854"/>
      </dsp:txXfrm>
    </dsp:sp>
    <dsp:sp modelId="{9C529693-9AB7-438A-98B4-C1794F7A40D9}">
      <dsp:nvSpPr>
        <dsp:cNvPr id="0" name=""/>
        <dsp:cNvSpPr/>
      </dsp:nvSpPr>
      <dsp:spPr>
        <a:xfrm>
          <a:off x="4980753" y="4014852"/>
          <a:ext cx="1067921" cy="104685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4980753" y="4014852"/>
        <a:ext cx="1067921" cy="1046854"/>
      </dsp:txXfrm>
    </dsp:sp>
    <dsp:sp modelId="{D92864EE-246D-417A-A5D7-1633A480C70E}">
      <dsp:nvSpPr>
        <dsp:cNvPr id="0" name=""/>
        <dsp:cNvSpPr/>
      </dsp:nvSpPr>
      <dsp:spPr>
        <a:xfrm>
          <a:off x="6361008" y="0"/>
          <a:ext cx="1479328" cy="532859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3">
              <a:lumMod val="65000"/>
            </a:schemeClr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Mezinárodní vesmírná stanice</a:t>
          </a:r>
          <a:endParaRPr lang="cs-CZ" sz="2000" kern="1200" dirty="0"/>
        </a:p>
      </dsp:txBody>
      <dsp:txXfrm>
        <a:off x="6361008" y="0"/>
        <a:ext cx="1479328" cy="1598577"/>
      </dsp:txXfrm>
    </dsp:sp>
    <dsp:sp modelId="{7A3436C6-9080-490C-8485-2A641D55EFF9}">
      <dsp:nvSpPr>
        <dsp:cNvPr id="0" name=""/>
        <dsp:cNvSpPr/>
      </dsp:nvSpPr>
      <dsp:spPr>
        <a:xfrm>
          <a:off x="6513260" y="1598875"/>
          <a:ext cx="1183462" cy="104685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800" b="0" kern="1200" dirty="0" smtClean="0">
              <a:solidFill>
                <a:srgbClr val="FF0000"/>
              </a:solidFill>
            </a:rPr>
            <a:t>ISS</a:t>
          </a:r>
          <a:endParaRPr lang="cs-CZ" sz="1800" kern="1200" dirty="0" smtClean="0">
            <a:solidFill>
              <a:srgbClr val="FF0000"/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6513260" y="1598875"/>
        <a:ext cx="1183462" cy="1046854"/>
      </dsp:txXfrm>
    </dsp:sp>
    <dsp:sp modelId="{9955C283-198A-4C70-80A4-B6A3E49F7804}">
      <dsp:nvSpPr>
        <dsp:cNvPr id="0" name=""/>
        <dsp:cNvSpPr/>
      </dsp:nvSpPr>
      <dsp:spPr>
        <a:xfrm>
          <a:off x="6513260" y="2806785"/>
          <a:ext cx="1183462" cy="1046854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800" kern="1200" dirty="0" smtClean="0">
              <a:solidFill>
                <a:srgbClr val="FF0000"/>
              </a:solidFill>
            </a:rPr>
            <a:t>1998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6513260" y="2806785"/>
        <a:ext cx="1183462" cy="1046854"/>
      </dsp:txXfrm>
    </dsp:sp>
    <dsp:sp modelId="{6989DC4A-5F26-4231-B10B-E830998768E9}">
      <dsp:nvSpPr>
        <dsp:cNvPr id="0" name=""/>
        <dsp:cNvSpPr/>
      </dsp:nvSpPr>
      <dsp:spPr>
        <a:xfrm>
          <a:off x="6505124" y="4014695"/>
          <a:ext cx="1199735" cy="104716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6505124" y="4014695"/>
        <a:ext cx="1199735" cy="10471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45662-10A7-4752-9E2D-8B5796096519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4239D7-A7E0-4AFA-8120-5D3156E3F5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16428243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4627158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1144936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6651253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5167278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073695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2041204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0623347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8208747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90738270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5722978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em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em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/" TargetMode="Externa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/" TargetMode="Externa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t1.gstatic.com/images?q=tbn:ANd9GcTs5Kbh-Ct2RljTeF7uniyhhtKwAdI3bt5kc7TC5knytOZO5sBUCw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34023190"/>
              </p:ext>
            </p:extLst>
          </p:nvPr>
        </p:nvGraphicFramePr>
        <p:xfrm>
          <a:off x="971600" y="2564904"/>
          <a:ext cx="7200800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00"/>
              </a:tblGrid>
              <a:tr h="53492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Michaela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Čapková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29.10.2012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VY_52_INOVACE_01_ZEMĚPIS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zeměpisné pojmy – Vesmír</a:t>
                      </a:r>
                    </a:p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6.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994054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547664" y="476672"/>
            <a:ext cx="6264696" cy="1152128"/>
          </a:xfrm>
          <a:solidFill>
            <a:srgbClr val="F7FAF0"/>
          </a:solidFill>
          <a:ln>
            <a:noFill/>
          </a:ln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cs-CZ" sz="4000" b="1" dirty="0" smtClean="0">
                <a:solidFill>
                  <a:schemeClr val="accent1"/>
                </a:solidFill>
                <a:effectLst>
                  <a:outerShdw blurRad="38100" dist="38100" dir="2700000" algn="ctr" rotWithShape="0">
                    <a:prstClr val="black">
                      <a:alpha val="43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VESMÍR</a:t>
            </a:r>
            <a:endParaRPr lang="cs-CZ" sz="4000" b="1" dirty="0">
              <a:solidFill>
                <a:schemeClr val="accent1"/>
              </a:solidFill>
              <a:effectLst>
                <a:outerShdw blurRad="38100" dist="38100" dir="2700000" algn="ctr" rotWithShape="0">
                  <a:prstClr val="black">
                    <a:alpha val="43000"/>
                  </a:prst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8" name="Picture 4" descr="C:\Users\Čapková\AppData\Local\Microsoft\Windows\Temporary Internet Files\Content.IE5\Z74L4G1D\MP90017871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941168"/>
            <a:ext cx="1512168" cy="1584176"/>
          </a:xfrm>
          <a:prstGeom prst="rect">
            <a:avLst/>
          </a:prstGeom>
          <a:noFill/>
        </p:spPr>
      </p:pic>
      <p:pic>
        <p:nvPicPr>
          <p:cNvPr id="1031" name="Picture 7" descr="C:\Users\Čapková\AppData\Local\Microsoft\Windows\Temporary Internet Files\Content.IE5\0YP7VF64\MP90028920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68689">
            <a:off x="6765884" y="2428039"/>
            <a:ext cx="1955797" cy="1445334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995088">
            <a:off x="659997" y="2506639"/>
            <a:ext cx="1853565" cy="1479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 descr="C:\Users\Čapková\AppData\Local\Microsoft\Windows\Temporary Internet Files\Content.IE5\0YP7VF64\MP90040121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5013176"/>
            <a:ext cx="1656184" cy="1440160"/>
          </a:xfrm>
          <a:prstGeom prst="rect">
            <a:avLst/>
          </a:prstGeom>
          <a:noFill/>
        </p:spPr>
      </p:pic>
      <p:pic>
        <p:nvPicPr>
          <p:cNvPr id="2055" name="Picture 7" descr="C:\Users\Čapková\AppData\Local\Microsoft\Windows\Temporary Internet Files\Content.IE5\0YP7VF64\MP90043084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3212976"/>
            <a:ext cx="2991360" cy="219444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23"/>
          <p:cNvGraphicFramePr>
            <a:graphicFrameLocks/>
          </p:cNvGraphicFramePr>
          <p:nvPr/>
        </p:nvGraphicFramePr>
        <p:xfrm>
          <a:off x="467544" y="170080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2411760" y="476672"/>
            <a:ext cx="4464496" cy="1008112"/>
          </a:xfrm>
          <a:prstGeom prst="roundRect">
            <a:avLst>
              <a:gd name="adj" fmla="val 20790"/>
            </a:avLst>
          </a:prstGeom>
          <a:solidFill>
            <a:srgbClr val="B7DCE7">
              <a:alpha val="16863"/>
            </a:srgbClr>
          </a:solidFill>
          <a:ln w="28575">
            <a:solidFill>
              <a:schemeClr val="accent4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accent5">
                    <a:lumMod val="75000"/>
                  </a:schemeClr>
                </a:solidFill>
              </a:rPr>
              <a:t>VESMÍR</a:t>
            </a:r>
            <a:endParaRPr lang="cs-CZ" sz="5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2483768" y="620688"/>
            <a:ext cx="4320480" cy="792088"/>
          </a:xfrm>
          <a:prstGeom prst="rect">
            <a:avLst/>
          </a:prstGeom>
          <a:solidFill>
            <a:srgbClr val="FFFF66">
              <a:alpha val="50196"/>
            </a:srgb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Doplň význam slov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547664" y="1844824"/>
          <a:ext cx="609600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GALAXIE</a:t>
                      </a:r>
                    </a:p>
                    <a:p>
                      <a:endParaRPr lang="cs-CZ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HVĚZDA</a:t>
                      </a:r>
                    </a:p>
                    <a:p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PLANETA</a:t>
                      </a:r>
                    </a:p>
                    <a:p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MĚSÍC</a:t>
                      </a:r>
                    </a:p>
                    <a:p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SOUHVĚZDÍ</a:t>
                      </a:r>
                    </a:p>
                    <a:p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Obdélník 9"/>
          <p:cNvSpPr/>
          <p:nvPr/>
        </p:nvSpPr>
        <p:spPr>
          <a:xfrm>
            <a:off x="251520" y="5949280"/>
            <a:ext cx="8568952" cy="369332"/>
          </a:xfrm>
          <a:prstGeom prst="rect">
            <a:avLst/>
          </a:prstGeom>
          <a:solidFill>
            <a:srgbClr val="99FFCC">
              <a:alpha val="50196"/>
            </a:srgb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oběžnice planety, skupina hvězd, hvězdná soustava, oběžnice hvězdy, žhavá plynná koule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75656" y="2276872"/>
          <a:ext cx="6096000" cy="32402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48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GALAXIE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 hvězdná soustava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HVĚZDA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žhavá plynná koule 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PLANETA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oběžnice hvězdy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MĚSÍC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oběžnice planety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SOUHVĚZDÍ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skupina hvězd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Obdélník 7"/>
          <p:cNvSpPr/>
          <p:nvPr/>
        </p:nvSpPr>
        <p:spPr>
          <a:xfrm>
            <a:off x="3923928" y="836712"/>
            <a:ext cx="19442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Čapková\Desktop\DUMY-nově\DUMY-Čapková\Pictures\Pictures\Vesmír\Galerie Microsoft\souhvězdí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980728"/>
            <a:ext cx="2014223" cy="191462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  <p:pic>
        <p:nvPicPr>
          <p:cNvPr id="1031" name="Picture 7" descr="C:\Users\Čapková\AppData\Local\Microsoft\Windows\Temporary Internet Files\Content.IE5\I2A4PW4Y\MP90041404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717032"/>
            <a:ext cx="1344804" cy="201622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555776" y="476672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GALAXIE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12160" y="40466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SOUHVĚZDÍ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flipH="1">
            <a:off x="1331640" y="3356992"/>
            <a:ext cx="1178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HVĚZDA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355976" y="3356992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PLANETA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64288" y="328498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MĚSÍC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Čapková\AppData\Local\Microsoft\Windows\Temporary Internet Files\Content.IE5\I2A4PW4Y\MC900433135[1].jpg"/>
          <p:cNvPicPr>
            <a:picLocks noChangeAspect="1" noChangeArrowheads="1"/>
          </p:cNvPicPr>
          <p:nvPr/>
        </p:nvPicPr>
        <p:blipFill>
          <a:blip r:embed="rId4" cstate="print"/>
          <a:srcRect l="24126" t="30512" r="33125" b="14023"/>
          <a:stretch>
            <a:fillRect/>
          </a:stretch>
        </p:blipFill>
        <p:spPr bwMode="auto">
          <a:xfrm>
            <a:off x="899592" y="3789040"/>
            <a:ext cx="1922808" cy="187220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  <p:pic>
        <p:nvPicPr>
          <p:cNvPr id="16" name="Picture 7" descr="C:\Users\Čapková\AppData\Local\Microsoft\Windows\Temporary Internet Files\Content.IE5\0YP7VF64\MP90043084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3789040"/>
            <a:ext cx="2689680" cy="197313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908720"/>
            <a:ext cx="2472850" cy="1974462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157592" cy="576064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solidFill>
                  <a:srgbClr val="00B0F0"/>
                </a:solidFill>
              </a:rPr>
              <a:t>Počátek rozpínání vesmíru „velkým třeskem“</a:t>
            </a:r>
            <a:br>
              <a:rPr lang="cs-CZ" sz="3200" b="1" dirty="0" smtClean="0">
                <a:solidFill>
                  <a:srgbClr val="00B0F0"/>
                </a:solidFill>
              </a:rPr>
            </a:br>
            <a:r>
              <a:rPr lang="cs-CZ" sz="3200" b="1" dirty="0" smtClean="0">
                <a:solidFill>
                  <a:srgbClr val="00B0F0"/>
                </a:solidFill>
              </a:rPr>
              <a:t>nastal přibližně před: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72816"/>
            <a:ext cx="8013576" cy="165618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14 tisíci lety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14 miliony lety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14 miliardami lety</a:t>
            </a:r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539552" y="3933056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Naše hvězdná soustava Galaxie má tvar: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4653136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desky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disku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koule</a:t>
            </a:r>
          </a:p>
          <a:p>
            <a:pPr marL="514350" indent="-514350"/>
            <a:endParaRPr lang="cs-CZ" sz="24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556792"/>
            <a:ext cx="8085584" cy="648072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rgbClr val="00B0F0"/>
                </a:solidFill>
              </a:rPr>
              <a:t>Počátek rozpínání vesmíru „velkým třeskem“</a:t>
            </a:r>
            <a:br>
              <a:rPr lang="cs-CZ" sz="2400" b="1" dirty="0" smtClean="0">
                <a:solidFill>
                  <a:srgbClr val="00B0F0"/>
                </a:solidFill>
              </a:rPr>
            </a:br>
            <a:r>
              <a:rPr lang="cs-CZ" sz="2400" b="1" dirty="0" smtClean="0">
                <a:solidFill>
                  <a:srgbClr val="00B0F0"/>
                </a:solidFill>
              </a:rPr>
              <a:t>nastal přibližně před: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492896"/>
            <a:ext cx="8013576" cy="144016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14 tisíci lety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14 miliony lety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14 miliardami lety</a:t>
            </a:r>
          </a:p>
          <a:p>
            <a:pPr marL="514350" indent="-514350">
              <a:buNone/>
            </a:pPr>
            <a:endParaRPr lang="cs-CZ" sz="20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539552" y="4005064"/>
            <a:ext cx="8604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        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55576" y="4653136"/>
            <a:ext cx="77768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endParaRPr lang="cs-CZ" sz="2000" dirty="0" smtClean="0"/>
          </a:p>
          <a:p>
            <a:pPr marL="514350" indent="-514350"/>
            <a:endParaRPr lang="cs-CZ" sz="2000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1259632" y="548680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1560" y="4149080"/>
            <a:ext cx="5350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Naše hvězdná soustava Galaxie má tvar: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11560" y="4725144"/>
            <a:ext cx="4716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desky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>
                <a:solidFill>
                  <a:srgbClr val="FF0000"/>
                </a:solidFill>
              </a:rPr>
              <a:t>disku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koule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157592" cy="576064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solidFill>
                  <a:srgbClr val="00B0F0"/>
                </a:solidFill>
              </a:rPr>
              <a:t>Mléčná dráha je název: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013576" cy="223224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vesmíru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části naší Galaxie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souhvězdí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sluneční soustavy</a:t>
            </a:r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539552" y="3645024"/>
            <a:ext cx="8424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Hvězda Polárka (Severka) určující severní směr</a:t>
            </a:r>
            <a:br>
              <a:rPr lang="cs-CZ" sz="3200" b="1" dirty="0" smtClean="0">
                <a:solidFill>
                  <a:srgbClr val="00B0F0"/>
                </a:solidFill>
              </a:rPr>
            </a:br>
            <a:r>
              <a:rPr lang="cs-CZ" sz="3200" b="1" dirty="0" smtClean="0">
                <a:solidFill>
                  <a:srgbClr val="00B0F0"/>
                </a:solidFill>
              </a:rPr>
              <a:t>je součástí: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4797152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Velkého vozu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Malého vozu</a:t>
            </a:r>
          </a:p>
          <a:p>
            <a:pPr marL="514350" indent="-514350"/>
            <a:endParaRPr lang="cs-CZ" sz="24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196752"/>
            <a:ext cx="8157592" cy="576064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rgbClr val="00B0F0"/>
                </a:solidFill>
              </a:rPr>
              <a:t>Mléčná dráha je název: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44824"/>
            <a:ext cx="8013576" cy="223224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části naší Galaxie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vesmíru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souhvězdí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sluneční soustavy</a:t>
            </a:r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539552" y="3933056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Hvězda Polárka (Severka) určující severní směr</a:t>
            </a:r>
            <a:br>
              <a:rPr lang="cs-CZ" sz="2400" b="1" dirty="0" smtClean="0">
                <a:solidFill>
                  <a:srgbClr val="00B0F0"/>
                </a:solidFill>
              </a:rPr>
            </a:br>
            <a:r>
              <a:rPr lang="cs-CZ" sz="2400" b="1" dirty="0" smtClean="0">
                <a:solidFill>
                  <a:srgbClr val="00B0F0"/>
                </a:solidFill>
              </a:rPr>
              <a:t>je součástí: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4941168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Velkého vozu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Malého vozu</a:t>
            </a:r>
          </a:p>
          <a:p>
            <a:pPr marL="514350" indent="-514350"/>
            <a:endParaRPr lang="cs-CZ" sz="24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3707904" y="548680"/>
            <a:ext cx="1389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157592" cy="576064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solidFill>
                  <a:srgbClr val="00B0F0"/>
                </a:solidFill>
              </a:rPr>
              <a:t>Která astronomická vzdálenost je větší?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72816"/>
            <a:ext cx="8013576" cy="165618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astronomická jednotka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světelný rok</a:t>
            </a:r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539552" y="3429000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Sluneční soustava má planet: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4365104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8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9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10</a:t>
            </a:r>
          </a:p>
          <a:p>
            <a:pPr marL="514350" indent="-514350"/>
            <a:endParaRPr lang="cs-CZ" sz="24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412776"/>
            <a:ext cx="8157592" cy="576064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solidFill>
                  <a:srgbClr val="00B0F0"/>
                </a:solidFill>
              </a:rPr>
              <a:t>Která astronomická vzdálenost je větší?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7016" y="2060848"/>
            <a:ext cx="8856984" cy="165618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astronomická jednotka </a:t>
            </a:r>
            <a:endParaRPr lang="cs-CZ" sz="1800" dirty="0" smtClean="0"/>
          </a:p>
          <a:p>
            <a:pPr marL="514350" indent="-514350">
              <a:buNone/>
            </a:pPr>
            <a:r>
              <a:rPr lang="cs-CZ" sz="1800" dirty="0" smtClean="0"/>
              <a:t>           vzdálenost Země od Slunce, přibližně 150 mil. km  /150 000 </a:t>
            </a:r>
            <a:r>
              <a:rPr lang="cs-CZ" sz="1800" dirty="0" err="1" smtClean="0"/>
              <a:t>000</a:t>
            </a:r>
            <a:r>
              <a:rPr lang="cs-CZ" sz="1800" dirty="0" smtClean="0"/>
              <a:t> km/</a:t>
            </a:r>
          </a:p>
          <a:p>
            <a:pPr marL="514350" indent="-514350">
              <a:buAutoNum type="alphaLcParenR" startAt="2"/>
            </a:pPr>
            <a:r>
              <a:rPr lang="cs-CZ" sz="2400" dirty="0" smtClean="0">
                <a:solidFill>
                  <a:srgbClr val="FF0000"/>
                </a:solidFill>
              </a:rPr>
              <a:t>světelný rok </a:t>
            </a:r>
          </a:p>
          <a:p>
            <a:pPr marL="514350" indent="-514350">
              <a:buNone/>
            </a:pPr>
            <a:r>
              <a:rPr lang="cs-CZ" sz="1800" dirty="0" smtClean="0">
                <a:solidFill>
                  <a:srgbClr val="FF0000"/>
                </a:solidFill>
              </a:rPr>
              <a:t>           </a:t>
            </a:r>
            <a:r>
              <a:rPr lang="cs-CZ" sz="1800" dirty="0" smtClean="0"/>
              <a:t>vzdálenost, kterou urazí světlo za jeden rok, přes 9 biliónů km /9 500 000 </a:t>
            </a:r>
            <a:r>
              <a:rPr lang="cs-CZ" sz="1800" dirty="0" err="1" smtClean="0"/>
              <a:t>000</a:t>
            </a:r>
            <a:r>
              <a:rPr lang="cs-CZ" sz="1800" dirty="0" smtClean="0"/>
              <a:t> </a:t>
            </a:r>
            <a:r>
              <a:rPr lang="cs-CZ" sz="1800" dirty="0" err="1" smtClean="0"/>
              <a:t>000</a:t>
            </a:r>
            <a:r>
              <a:rPr lang="cs-CZ" sz="1800" dirty="0" smtClean="0"/>
              <a:t> km/     </a:t>
            </a:r>
          </a:p>
          <a:p>
            <a:pPr marL="514350" indent="-514350">
              <a:buNone/>
            </a:pPr>
            <a:endParaRPr lang="cs-CZ" sz="18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395536" y="4077072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Sluneční soustava má planet:</a:t>
            </a:r>
          </a:p>
        </p:txBody>
      </p:sp>
      <p:sp>
        <p:nvSpPr>
          <p:cNvPr id="8" name="Obdélník 7"/>
          <p:cNvSpPr/>
          <p:nvPr/>
        </p:nvSpPr>
        <p:spPr>
          <a:xfrm>
            <a:off x="323528" y="4797152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9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>
                <a:solidFill>
                  <a:srgbClr val="FF0000"/>
                </a:solidFill>
              </a:rPr>
              <a:t>8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10</a:t>
            </a:r>
          </a:p>
          <a:p>
            <a:pPr marL="514350" indent="-514350"/>
            <a:endParaRPr lang="cs-CZ" sz="24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3779912" y="620688"/>
            <a:ext cx="1389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Do prvního řádku uveď název nebo jméno </a:t>
            </a:r>
            <a:br>
              <a:rPr lang="cs-CZ" sz="3200" dirty="0" smtClean="0">
                <a:solidFill>
                  <a:srgbClr val="00B0F0"/>
                </a:solidFill>
              </a:rPr>
            </a:br>
            <a:r>
              <a:rPr lang="cs-CZ" sz="3200" dirty="0" smtClean="0">
                <a:solidFill>
                  <a:srgbClr val="00B0F0"/>
                </a:solidFill>
              </a:rPr>
              <a:t>a do druhého řádku uveď rok události:</a:t>
            </a:r>
            <a:endParaRPr lang="cs-CZ" sz="3200" dirty="0">
              <a:solidFill>
                <a:srgbClr val="00B0F0"/>
              </a:solidFill>
            </a:endParaRPr>
          </a:p>
        </p:txBody>
      </p:sp>
      <p:graphicFrame>
        <p:nvGraphicFramePr>
          <p:cNvPr id="11" name="Zástupný symbol pro obsah 10"/>
          <p:cNvGraphicFramePr>
            <a:graphicFrameLocks noGrp="1"/>
          </p:cNvGraphicFramePr>
          <p:nvPr>
            <p:ph idx="1"/>
          </p:nvPr>
        </p:nvGraphicFramePr>
        <p:xfrm>
          <a:off x="539552" y="1600201"/>
          <a:ext cx="7848872" cy="3701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9" name="Tabulka 18"/>
          <p:cNvGraphicFramePr>
            <a:graphicFrameLocks noGrp="1"/>
          </p:cNvGraphicFramePr>
          <p:nvPr/>
        </p:nvGraphicFramePr>
        <p:xfrm>
          <a:off x="683568" y="5589240"/>
          <a:ext cx="7632848" cy="1044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2848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400" b="0" dirty="0" err="1" smtClean="0">
                          <a:solidFill>
                            <a:schemeClr val="tx1"/>
                          </a:solidFill>
                        </a:rPr>
                        <a:t>Jurij</a:t>
                      </a:r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2400" b="0" dirty="0" err="1" smtClean="0">
                          <a:solidFill>
                            <a:schemeClr val="tx1"/>
                          </a:solidFill>
                        </a:rPr>
                        <a:t>Gagarin</a:t>
                      </a:r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, ISS, </a:t>
                      </a:r>
                      <a:r>
                        <a:rPr lang="cs-CZ" sz="2400" b="0" dirty="0" err="1" smtClean="0">
                          <a:solidFill>
                            <a:schemeClr val="tx1"/>
                          </a:solidFill>
                        </a:rPr>
                        <a:t>Neil</a:t>
                      </a:r>
                      <a:r>
                        <a:rPr lang="cs-CZ" sz="2400" b="0" baseline="0" dirty="0" smtClean="0">
                          <a:solidFill>
                            <a:schemeClr val="tx1"/>
                          </a:solidFill>
                        </a:rPr>
                        <a:t> Armstrong, Sputnik 1, Vladimír </a:t>
                      </a:r>
                      <a:r>
                        <a:rPr lang="cs-CZ" sz="2400" b="0" baseline="0" dirty="0" err="1" smtClean="0">
                          <a:solidFill>
                            <a:schemeClr val="tx1"/>
                          </a:solidFill>
                        </a:rPr>
                        <a:t>Remek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1978, 1961, 1998, 195, 1969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128792" cy="576064"/>
          </a:xfrm>
        </p:spPr>
        <p:txBody>
          <a:bodyPr anchor="ctr">
            <a:no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graphicFrame>
        <p:nvGraphicFramePr>
          <p:cNvPr id="11" name="Zástupný symbol pro obsah 10"/>
          <p:cNvGraphicFramePr>
            <a:graphicFrameLocks noGrp="1"/>
          </p:cNvGraphicFramePr>
          <p:nvPr>
            <p:ph idx="1"/>
          </p:nvPr>
        </p:nvGraphicFramePr>
        <p:xfrm>
          <a:off x="611560" y="1052736"/>
          <a:ext cx="784887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4427984" y="54452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23928" y="537321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80112" y="544522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355976" y="594928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D3DAC6DC-70FF-493C-BD61-0BDDAA98C9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>
                                            <p:graphicEl>
                                              <a:dgm id="{D3DAC6DC-70FF-493C-BD61-0BDDAA98C9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>
                                            <p:graphicEl>
                                              <a:dgm id="{D3DAC6DC-70FF-493C-BD61-0BDDAA98C9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F0226698-212B-4C29-8B79-42DE746E52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>
                                            <p:graphicEl>
                                              <a:dgm id="{F0226698-212B-4C29-8B79-42DE746E52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>
                                            <p:graphicEl>
                                              <a:dgm id="{F0226698-212B-4C29-8B79-42DE746E52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C306270C-58E2-4E22-BCBB-4408B0692A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>
                                            <p:graphicEl>
                                              <a:dgm id="{C306270C-58E2-4E22-BCBB-4408B0692A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>
                                            <p:graphicEl>
                                              <a:dgm id="{C306270C-58E2-4E22-BCBB-4408B0692A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CC51080F-8ACD-4813-BA87-549C77A18A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>
                                            <p:graphicEl>
                                              <a:dgm id="{CC51080F-8ACD-4813-BA87-549C77A18A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>
                                            <p:graphicEl>
                                              <a:dgm id="{CC51080F-8ACD-4813-BA87-549C77A18A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D92864EE-246D-417A-A5D7-1633A480C7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>
                                            <p:graphicEl>
                                              <a:dgm id="{D92864EE-246D-417A-A5D7-1633A480C7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>
                                            <p:graphicEl>
                                              <a:dgm id="{D92864EE-246D-417A-A5D7-1633A480C7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705434FC-A1AC-413C-9C9A-464289ADDC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>
                                            <p:graphicEl>
                                              <a:dgm id="{705434FC-A1AC-413C-9C9A-464289ADDC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1">
                                            <p:graphicEl>
                                              <a:dgm id="{705434FC-A1AC-413C-9C9A-464289ADDC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6F25B97D-9773-48B1-BAAD-5D53E9BC0D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>
                                            <p:graphicEl>
                                              <a:dgm id="{6F25B97D-9773-48B1-BAAD-5D53E9BC0D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>
                                            <p:graphicEl>
                                              <a:dgm id="{6F25B97D-9773-48B1-BAAD-5D53E9BC0D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D440D332-C5BA-4D49-9479-4E9EEF1F4A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>
                                            <p:graphicEl>
                                              <a:dgm id="{D440D332-C5BA-4D49-9479-4E9EEF1F4A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>
                                            <p:graphicEl>
                                              <a:dgm id="{D440D332-C5BA-4D49-9479-4E9EEF1F4A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AD257973-5760-4C4E-ABD5-A3FBF07714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>
                                            <p:graphicEl>
                                              <a:dgm id="{AD257973-5760-4C4E-ABD5-A3FBF07714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>
                                            <p:graphicEl>
                                              <a:dgm id="{AD257973-5760-4C4E-ABD5-A3FBF07714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FD393C18-5722-4D13-8E6C-5BB7DFEF06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1">
                                            <p:graphicEl>
                                              <a:dgm id="{FD393C18-5722-4D13-8E6C-5BB7DFEF06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1">
                                            <p:graphicEl>
                                              <a:dgm id="{FD393C18-5722-4D13-8E6C-5BB7DFEF06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D0E92C7B-B335-4F74-BBF7-28D5166C7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>
                                            <p:graphicEl>
                                              <a:dgm id="{D0E92C7B-B335-4F74-BBF7-28D5166C7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>
                                            <p:graphicEl>
                                              <a:dgm id="{D0E92C7B-B335-4F74-BBF7-28D5166C7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E390AD14-D9CB-40E4-B991-04E6D74AFE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>
                                            <p:graphicEl>
                                              <a:dgm id="{E390AD14-D9CB-40E4-B991-04E6D74AFE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1">
                                            <p:graphicEl>
                                              <a:dgm id="{E390AD14-D9CB-40E4-B991-04E6D74AFE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2746C963-7E1D-4558-BE5B-246AEE049C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>
                                            <p:graphicEl>
                                              <a:dgm id="{2746C963-7E1D-4558-BE5B-246AEE049C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>
                                            <p:graphicEl>
                                              <a:dgm id="{2746C963-7E1D-4558-BE5B-246AEE049C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924DFB3-382C-437F-BAF1-E014A1FA0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>
                                            <p:graphicEl>
                                              <a:dgm id="{3924DFB3-382C-437F-BAF1-E014A1FA0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1">
                                            <p:graphicEl>
                                              <a:dgm id="{3924DFB3-382C-437F-BAF1-E014A1FA0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C596C0C2-6FF8-45D0-9800-D19DA13485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1">
                                            <p:graphicEl>
                                              <a:dgm id="{C596C0C2-6FF8-45D0-9800-D19DA13485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1">
                                            <p:graphicEl>
                                              <a:dgm id="{C596C0C2-6FF8-45D0-9800-D19DA13485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F81C3989-F9CA-45B7-9D75-4C40FF42BA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1">
                                            <p:graphicEl>
                                              <a:dgm id="{F81C3989-F9CA-45B7-9D75-4C40FF42BA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1">
                                            <p:graphicEl>
                                              <a:dgm id="{F81C3989-F9CA-45B7-9D75-4C40FF42BA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9C529693-9AB7-438A-98B4-C1794F7A40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1">
                                            <p:graphicEl>
                                              <a:dgm id="{9C529693-9AB7-438A-98B4-C1794F7A40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1">
                                            <p:graphicEl>
                                              <a:dgm id="{9C529693-9AB7-438A-98B4-C1794F7A40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7A3436C6-9080-490C-8485-2A641D55EF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1">
                                            <p:graphicEl>
                                              <a:dgm id="{7A3436C6-9080-490C-8485-2A641D55EF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1">
                                            <p:graphicEl>
                                              <a:dgm id="{7A3436C6-9080-490C-8485-2A641D55EF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9955C283-198A-4C70-80A4-B6A3E49F78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1">
                                            <p:graphicEl>
                                              <a:dgm id="{9955C283-198A-4C70-80A4-B6A3E49F78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>
                                            <p:graphicEl>
                                              <a:dgm id="{9955C283-198A-4C70-80A4-B6A3E49F78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6989DC4A-5F26-4231-B10B-E830998768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1">
                                            <p:graphicEl>
                                              <a:dgm id="{6989DC4A-5F26-4231-B10B-E830998768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1">
                                            <p:graphicEl>
                                              <a:dgm id="{6989DC4A-5F26-4231-B10B-E830998768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1" grpId="0">
        <p:bldSub>
          <a:bldDgm bld="lvl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692696"/>
            <a:ext cx="7772400" cy="5472608"/>
          </a:xfrm>
        </p:spPr>
        <p:txBody>
          <a:bodyPr anchor="t"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Anotace: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Výukový materiál je určen žákům 6. ročníku k procvičení, zopakování a utřídění základních zeměpisných pojmů z učiva o vesmíru.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Žáci samostatně pracují se svými učebnicemi a poznámkami,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údaje si mohou vyhledávat i z internetu.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27584" y="4005064"/>
            <a:ext cx="734481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Citace:</a:t>
            </a:r>
          </a:p>
          <a:p>
            <a:r>
              <a:rPr lang="cs-CZ" sz="2400" dirty="0" smtClean="0"/>
              <a:t>Vlastní zdroj.</a:t>
            </a:r>
          </a:p>
          <a:p>
            <a:r>
              <a:rPr lang="cs-CZ" sz="2400" dirty="0" smtClean="0"/>
              <a:t>Použité obrázky z Otevřené galerie </a:t>
            </a:r>
            <a:r>
              <a:rPr lang="cs-CZ" sz="2400" dirty="0" smtClean="0">
                <a:hlinkClick r:id="rId2"/>
              </a:rPr>
              <a:t>www.office.</a:t>
            </a:r>
            <a:r>
              <a:rPr lang="cs-CZ" sz="2400" dirty="0" err="1" smtClean="0">
                <a:hlinkClick r:id="rId2"/>
              </a:rPr>
              <a:t>microsoft</a:t>
            </a:r>
            <a:endParaRPr lang="cs-CZ" sz="2400" dirty="0" smtClean="0"/>
          </a:p>
          <a:p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548680"/>
            <a:ext cx="7632848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Citace:</a:t>
            </a:r>
          </a:p>
          <a:p>
            <a:r>
              <a:rPr lang="cs-CZ" dirty="0" smtClean="0"/>
              <a:t>Vlastní zdroj.</a:t>
            </a:r>
          </a:p>
          <a:p>
            <a:r>
              <a:rPr lang="cs-CZ" dirty="0" smtClean="0"/>
              <a:t>Použité obrázky z Otevřené galerie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</a:t>
            </a:r>
            <a:endParaRPr lang="cs-CZ" dirty="0" smtClean="0"/>
          </a:p>
          <a:p>
            <a:r>
              <a:rPr lang="cs-CZ" dirty="0" smtClean="0"/>
              <a:t>a www.</a:t>
            </a:r>
            <a:r>
              <a:rPr lang="cs-CZ" dirty="0" err="1" smtClean="0"/>
              <a:t>google.cz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2060848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GALAXIE:</a:t>
            </a:r>
          </a:p>
          <a:p>
            <a:r>
              <a:rPr lang="pt-BR" dirty="0" smtClean="0"/>
              <a:t>AUTOR NEUVEDEN. </a:t>
            </a:r>
            <a:r>
              <a:rPr lang="pt-BR" i="1" dirty="0" smtClean="0"/>
              <a:t>http://www.google.cz</a:t>
            </a:r>
            <a:r>
              <a:rPr lang="pt-BR" dirty="0" smtClean="0"/>
              <a:t> [online]. [cit. 30.10.2012]. Dostupný na WWW: &lt;http://t2.gstatic.com/images?q=tbn:ANd9GcS4-Kvtyjah9GPcYZYTdZVlszqkaQe2ffJtUXS-7DhczfnvD16h&gt;. </a:t>
            </a:r>
            <a:r>
              <a:rPr lang="cs-CZ" dirty="0" smtClean="0"/>
              <a:t>    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39552" y="3356992"/>
            <a:ext cx="79928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ZEMĚ:</a:t>
            </a:r>
          </a:p>
          <a:p>
            <a:r>
              <a:rPr lang="pt-BR" dirty="0" smtClean="0"/>
              <a:t>AUTOR NEZNÁMÝ. </a:t>
            </a:r>
            <a:r>
              <a:rPr lang="pt-BR" i="1" dirty="0" smtClean="0"/>
              <a:t>http://www.google.cz</a:t>
            </a:r>
            <a:r>
              <a:rPr lang="pt-BR" dirty="0" smtClean="0"/>
              <a:t> [online]. [cit. 30.10.2012]. Dostupný na WWW: &lt;http://t1.gstatic.com/images?q=tbn:ANd9GcRkweb3hy_04yCJjSJoZYhVt7G9SPhQIpN99m9QNKw39NdG1p3o&gt;. </a:t>
            </a:r>
            <a:r>
              <a:rPr lang="cs-CZ" dirty="0" smtClean="0"/>
              <a:t>     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67544" y="5013176"/>
            <a:ext cx="79928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SLUNCE:</a:t>
            </a:r>
          </a:p>
          <a:p>
            <a:r>
              <a:rPr lang="pt-BR" dirty="0" smtClean="0"/>
              <a:t>AUTOR NEUVEDEN. </a:t>
            </a:r>
            <a:r>
              <a:rPr lang="pt-BR" i="1" dirty="0" smtClean="0"/>
              <a:t>http://www.google.cz</a:t>
            </a:r>
            <a:r>
              <a:rPr lang="pt-BR" dirty="0" smtClean="0"/>
              <a:t> [online]. [cit. 30.10.2012]. Dostupný na WWW: &lt;http://t2.gstatic.com/images?q=tbn:ANd9GcRPv8OZksEjjJvozFFXXyjbBuG6V7iyzY1CbOuLPeWAt-3Xpzvn&gt;. </a:t>
            </a:r>
            <a:r>
              <a:rPr lang="cs-CZ" dirty="0" smtClean="0"/>
              <a:t>         SLUNCE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645024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VLADIMÍR REMEK:</a:t>
            </a:r>
          </a:p>
          <a:p>
            <a:r>
              <a:rPr lang="cs-CZ" dirty="0" smtClean="0"/>
              <a:t>AUTOR NEUVEDEN. </a:t>
            </a:r>
            <a:r>
              <a:rPr lang="cs-CZ" dirty="0" err="1" smtClean="0"/>
              <a:t>Google.cz</a:t>
            </a:r>
            <a:r>
              <a:rPr lang="cs-CZ" dirty="0" smtClean="0"/>
              <a:t> [online]. [cit. 28.11.2012]. Dostupný na WWW: http://t2.gstatic.com/</a:t>
            </a:r>
            <a:r>
              <a:rPr lang="cs-CZ" dirty="0" err="1" smtClean="0"/>
              <a:t>images</a:t>
            </a:r>
            <a:r>
              <a:rPr lang="cs-CZ" dirty="0" smtClean="0"/>
              <a:t>?q=</a:t>
            </a:r>
            <a:r>
              <a:rPr lang="cs-CZ" dirty="0" err="1" smtClean="0"/>
              <a:t>tbn</a:t>
            </a:r>
            <a:r>
              <a:rPr lang="cs-CZ" dirty="0" smtClean="0"/>
              <a:t>:ANd9GcSZ9yWqn7NXw8HBPDPXWwNxYmCBFzksKvF1tT9sCmuUx1_3lweA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95536" y="5085184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STANICE ISS:</a:t>
            </a:r>
          </a:p>
          <a:p>
            <a:r>
              <a:rPr lang="cs-CZ" dirty="0" smtClean="0"/>
              <a:t>AUTOR NEUVEDEN. </a:t>
            </a:r>
            <a:r>
              <a:rPr lang="cs-CZ" i="1" dirty="0" err="1" smtClean="0"/>
              <a:t>Google.cz</a:t>
            </a:r>
            <a:r>
              <a:rPr lang="cs-CZ" dirty="0" smtClean="0"/>
              <a:t> [online]. [cit. 28.11.2012]. Dostupný na WWW: http://t0.gstatic.com/</a:t>
            </a:r>
            <a:r>
              <a:rPr lang="cs-CZ" dirty="0" err="1" smtClean="0"/>
              <a:t>images</a:t>
            </a:r>
            <a:r>
              <a:rPr lang="cs-CZ" dirty="0" smtClean="0"/>
              <a:t>?q=</a:t>
            </a:r>
            <a:r>
              <a:rPr lang="cs-CZ" dirty="0" err="1" smtClean="0"/>
              <a:t>tbn</a:t>
            </a:r>
            <a:r>
              <a:rPr lang="cs-CZ" dirty="0" smtClean="0"/>
              <a:t>:ANd9GcQ9_cI5oUe-</a:t>
            </a:r>
            <a:r>
              <a:rPr lang="cs-CZ" dirty="0" err="1" smtClean="0"/>
              <a:t>DpboAo</a:t>
            </a:r>
            <a:r>
              <a:rPr lang="cs-CZ" dirty="0" smtClean="0"/>
              <a:t>-lcw1Gh7VXFszINGc1wn8QoFpGH893nJaAHg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95536" y="2132856"/>
            <a:ext cx="8533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Gagarin</a:t>
            </a:r>
            <a:r>
              <a:rPr lang="cs-CZ" dirty="0" smtClean="0"/>
              <a:t>-</a:t>
            </a:r>
            <a:r>
              <a:rPr lang="cs-CZ" dirty="0" err="1" smtClean="0"/>
              <a:t>Vostok</a:t>
            </a:r>
            <a:r>
              <a:rPr lang="cs-CZ" dirty="0" smtClean="0"/>
              <a:t> 1:</a:t>
            </a:r>
          </a:p>
          <a:p>
            <a:r>
              <a:rPr lang="cs-CZ" dirty="0" smtClean="0"/>
              <a:t>AUTOR NEUVEDEN. </a:t>
            </a:r>
            <a:r>
              <a:rPr lang="cs-CZ" i="1" dirty="0" err="1" smtClean="0"/>
              <a:t>Google.cz</a:t>
            </a:r>
            <a:r>
              <a:rPr lang="cs-CZ" dirty="0" smtClean="0"/>
              <a:t> [online]. [cit. 28.11.2012]. Dostupný na WWW: </a:t>
            </a:r>
            <a:r>
              <a:rPr lang="cs-CZ" dirty="0" smtClean="0">
                <a:hlinkClick r:id="rId2"/>
              </a:rPr>
              <a:t>http://t1.gstatic.com/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?q=</a:t>
            </a:r>
            <a:r>
              <a:rPr lang="cs-CZ" dirty="0" err="1" smtClean="0">
                <a:hlinkClick r:id="rId2"/>
              </a:rPr>
              <a:t>tbn</a:t>
            </a:r>
            <a:r>
              <a:rPr lang="cs-CZ" dirty="0" smtClean="0">
                <a:hlinkClick r:id="rId2"/>
              </a:rPr>
              <a:t>:ANd9GcTs5Kbh-Ct2RljTeF7uniyhhtKwAdI3bt5kc7TC5knytOZO5sBUCw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31032" y="764704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SPUTNIK 1:</a:t>
            </a:r>
          </a:p>
          <a:p>
            <a:r>
              <a:rPr lang="cs-CZ" dirty="0" smtClean="0"/>
              <a:t>AUTOR NEUVEDEN.</a:t>
            </a:r>
            <a:r>
              <a:rPr lang="cs-CZ" i="1" dirty="0" smtClean="0"/>
              <a:t> </a:t>
            </a:r>
            <a:r>
              <a:rPr lang="cs-CZ" i="1" dirty="0" err="1" smtClean="0"/>
              <a:t>Google.cz</a:t>
            </a:r>
            <a:r>
              <a:rPr lang="cs-CZ" dirty="0" smtClean="0"/>
              <a:t> [online]. [cit. 28.11.2012]. Dostupný na WWW: http://t3.gstatic.com/</a:t>
            </a:r>
            <a:r>
              <a:rPr lang="cs-CZ" dirty="0" err="1" smtClean="0"/>
              <a:t>images</a:t>
            </a:r>
            <a:r>
              <a:rPr lang="cs-CZ" dirty="0" smtClean="0"/>
              <a:t>?q=</a:t>
            </a:r>
            <a:r>
              <a:rPr lang="cs-CZ" dirty="0" err="1" smtClean="0"/>
              <a:t>tbn</a:t>
            </a:r>
            <a:r>
              <a:rPr lang="cs-CZ" dirty="0" smtClean="0"/>
              <a:t>:ANd9GcQZzDL-4Nmk9e5UG3w_B4kuF-9SYZPcbrvIN7kwlwi0tF3Iy_mJ4A 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7">
      <a:dk1>
        <a:sysClr val="windowText" lastClr="000000"/>
      </a:dk1>
      <a:lt1>
        <a:srgbClr val="F8BD8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D99694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Vlastní 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2258</TotalTime>
  <Words>613</Words>
  <Application>Microsoft Office PowerPoint</Application>
  <PresentationFormat>Předvádění na obrazovce (4:3)</PresentationFormat>
  <Paragraphs>166</Paragraphs>
  <Slides>17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Motiv systému Office</vt:lpstr>
      <vt:lpstr>Motiv sady Office</vt:lpstr>
      <vt:lpstr>Snímek 1</vt:lpstr>
      <vt:lpstr>VESMÍR</vt:lpstr>
      <vt:lpstr>Snímek 3</vt:lpstr>
      <vt:lpstr>Snímek 4</vt:lpstr>
      <vt:lpstr>Snímek 5</vt:lpstr>
      <vt:lpstr>Snímek 6</vt:lpstr>
      <vt:lpstr>Počátek rozpínání vesmíru „velkým třeskem“ nastal přibližně před:</vt:lpstr>
      <vt:lpstr>Počátek rozpínání vesmíru „velkým třeskem“ nastal přibližně před:</vt:lpstr>
      <vt:lpstr>Mléčná dráha je název:</vt:lpstr>
      <vt:lpstr>Mléčná dráha je název:</vt:lpstr>
      <vt:lpstr>Která astronomická vzdálenost je větší?</vt:lpstr>
      <vt:lpstr>Která astronomická vzdálenost je větší?</vt:lpstr>
      <vt:lpstr>Do prvního řádku uveď název nebo jméno  a do druhého řádku uveď rok události:</vt:lpstr>
      <vt:lpstr>Řešení:</vt:lpstr>
      <vt:lpstr>Snímek 15</vt:lpstr>
      <vt:lpstr>Snímek 16</vt:lpstr>
      <vt:lpstr>Snímek 17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Čapková</cp:lastModifiedBy>
  <cp:revision>219</cp:revision>
  <dcterms:created xsi:type="dcterms:W3CDTF">2011-12-27T20:15:32Z</dcterms:created>
  <dcterms:modified xsi:type="dcterms:W3CDTF">2012-11-30T09:11:14Z</dcterms:modified>
</cp:coreProperties>
</file>