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8" r:id="rId2"/>
    <p:sldId id="265" r:id="rId3"/>
    <p:sldId id="266" r:id="rId4"/>
    <p:sldId id="257" r:id="rId5"/>
    <p:sldId id="261" r:id="rId6"/>
    <p:sldId id="259" r:id="rId7"/>
    <p:sldId id="260" r:id="rId8"/>
    <p:sldId id="262" r:id="rId9"/>
    <p:sldId id="258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2A13FB-F7CF-4FC5-9DEA-F430CF17944C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9C1F9B-2E89-4102-A4AD-3AA7629F93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778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9C1F9B-2E89-4102-A4AD-3AA7629F93A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6767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73BD8-C58E-4FE9-9343-BEC5A16B0A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3F8E5-F8A0-4F87-B405-6367BE433CD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5148076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</a:t>
            </a:r>
            <a:r>
              <a:rPr lang="cs-CZ" sz="1600" dirty="0" smtClean="0">
                <a:cs typeface="Times New Roman" pitchFamily="18" charset="0"/>
              </a:rPr>
              <a:t>. Jana Šváchová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>
                <a:cs typeface="Times New Roman" pitchFamily="18" charset="0"/>
              </a:rPr>
              <a:t>: </a:t>
            </a:r>
            <a:r>
              <a:rPr lang="cs-CZ" sz="1600" smtClean="0">
                <a:cs typeface="Times New Roman" pitchFamily="18" charset="0"/>
              </a:rPr>
              <a:t>listopad </a:t>
            </a:r>
            <a:r>
              <a:rPr lang="cs-CZ" sz="1600" dirty="0" smtClean="0">
                <a:cs typeface="Times New Roman" pitchFamily="18" charset="0"/>
              </a:rPr>
              <a:t>2012 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VY_32_INOVACE_01_Popis osoby - obličej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</a:t>
            </a:r>
            <a:r>
              <a:rPr lang="cs-CZ" sz="1600" dirty="0" smtClean="0">
                <a:cs typeface="Times New Roman" pitchFamily="18" charset="0"/>
              </a:rPr>
              <a:t>Jazyk a jazyková komunikace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smtClean="0">
                <a:cs typeface="Times New Roman" pitchFamily="18" charset="0"/>
              </a:rPr>
              <a:t>Popis osoby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8088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484784"/>
            <a:ext cx="694799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Tento DUM slouží k rozšiřování slovní zásoby při popisu osoby – obličeje.</a:t>
            </a:r>
          </a:p>
          <a:p>
            <a:endParaRPr lang="cs-CZ" dirty="0" smtClean="0"/>
          </a:p>
          <a:p>
            <a:r>
              <a:rPr lang="cs-CZ" dirty="0" smtClean="0"/>
              <a:t>Žáci hledají vhodná přídavná jména nebo přirovnání k popisu očí, vlasů,</a:t>
            </a:r>
          </a:p>
          <a:p>
            <a:r>
              <a:rPr lang="cs-CZ" dirty="0"/>
              <a:t>č</a:t>
            </a:r>
            <a:r>
              <a:rPr lang="cs-CZ" dirty="0" smtClean="0"/>
              <a:t>ela a rtů.</a:t>
            </a:r>
          </a:p>
          <a:p>
            <a:endParaRPr lang="cs-CZ" dirty="0" smtClean="0"/>
          </a:p>
          <a:p>
            <a:r>
              <a:rPr lang="cs-CZ" dirty="0" smtClean="0"/>
              <a:t>Pracují ústně, společně.</a:t>
            </a:r>
          </a:p>
          <a:p>
            <a:endParaRPr lang="cs-CZ" dirty="0" smtClean="0"/>
          </a:p>
          <a:p>
            <a:r>
              <a:rPr lang="cs-CZ" dirty="0" smtClean="0"/>
              <a:t>Na závěr pracují sami a zapisují přídavná jména a přirovnání, která by </a:t>
            </a:r>
          </a:p>
          <a:p>
            <a:r>
              <a:rPr lang="cs-CZ" dirty="0" smtClean="0"/>
              <a:t>použili při popisu svého kamaráda.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409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772400" cy="1470025"/>
          </a:xfrm>
        </p:spPr>
        <p:txBody>
          <a:bodyPr/>
          <a:lstStyle/>
          <a:p>
            <a:r>
              <a:rPr lang="cs-CZ" dirty="0" smtClean="0"/>
              <a:t>Popis osoby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708920"/>
            <a:ext cx="6400800" cy="1752600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4400" dirty="0">
                <a:solidFill>
                  <a:schemeClr val="tx1"/>
                </a:solidFill>
              </a:rPr>
              <a:t>o</a:t>
            </a:r>
            <a:r>
              <a:rPr lang="cs-CZ" sz="4400" dirty="0" smtClean="0">
                <a:solidFill>
                  <a:schemeClr val="tx1"/>
                </a:solidFill>
              </a:rPr>
              <a:t>bličej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31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270188.jpg"/>
          <p:cNvPicPr>
            <a:picLocks noChangeAspect="1"/>
          </p:cNvPicPr>
          <p:nvPr/>
        </p:nvPicPr>
        <p:blipFill>
          <a:blip r:embed="rId3"/>
          <a:srcRect b="3462"/>
          <a:stretch>
            <a:fillRect/>
          </a:stretch>
        </p:blipFill>
        <p:spPr>
          <a:xfrm>
            <a:off x="2714612" y="785794"/>
            <a:ext cx="3949531" cy="5143536"/>
          </a:xfrm>
          <a:prstGeom prst="rect">
            <a:avLst/>
          </a:prstGeom>
        </p:spPr>
      </p:pic>
      <p:cxnSp>
        <p:nvCxnSpPr>
          <p:cNvPr id="4" name="Přímá spojovací čára 3"/>
          <p:cNvCxnSpPr/>
          <p:nvPr/>
        </p:nvCxnSpPr>
        <p:spPr>
          <a:xfrm>
            <a:off x="5643570" y="3071810"/>
            <a:ext cx="307183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>
            <a:off x="285720" y="2500306"/>
            <a:ext cx="350046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929190" y="1928802"/>
            <a:ext cx="37147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 flipV="1">
            <a:off x="2928926" y="3214686"/>
            <a:ext cx="1571636" cy="857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357158" y="4071942"/>
            <a:ext cx="257176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obličeje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Část obličeje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Jaké jsou (přirovnání)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ivé</a:t>
            </a:r>
          </a:p>
          <a:p>
            <a:r>
              <a:rPr lang="cs-CZ" dirty="0"/>
              <a:t>h</a:t>
            </a:r>
            <a:r>
              <a:rPr lang="cs-CZ" dirty="0" smtClean="0"/>
              <a:t>luboké</a:t>
            </a:r>
          </a:p>
          <a:p>
            <a:r>
              <a:rPr lang="cs-CZ" dirty="0"/>
              <a:t>h</a:t>
            </a:r>
            <a:r>
              <a:rPr lang="cs-CZ" dirty="0" smtClean="0"/>
              <a:t>nědé</a:t>
            </a:r>
          </a:p>
          <a:p>
            <a:r>
              <a:rPr lang="cs-CZ" dirty="0"/>
              <a:t>j</a:t>
            </a:r>
            <a:r>
              <a:rPr lang="cs-CZ" dirty="0" smtClean="0"/>
              <a:t>ako čokoláda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obličeje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Části obličeje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Jaké jsou (přirovnání)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mavě hnědé</a:t>
            </a:r>
          </a:p>
          <a:p>
            <a:r>
              <a:rPr lang="cs-CZ" dirty="0" smtClean="0"/>
              <a:t>barvy čokolády</a:t>
            </a:r>
          </a:p>
          <a:p>
            <a:r>
              <a:rPr lang="cs-CZ" dirty="0"/>
              <a:t>d</a:t>
            </a:r>
            <a:r>
              <a:rPr lang="cs-CZ" dirty="0" smtClean="0"/>
              <a:t>louhé</a:t>
            </a:r>
          </a:p>
          <a:p>
            <a:r>
              <a:rPr lang="cs-CZ" dirty="0"/>
              <a:t>s</a:t>
            </a:r>
            <a:r>
              <a:rPr lang="cs-CZ" dirty="0" smtClean="0"/>
              <a:t>padají pod ramena</a:t>
            </a:r>
          </a:p>
          <a:p>
            <a:r>
              <a:rPr lang="cs-CZ" dirty="0"/>
              <a:t>s</a:t>
            </a:r>
            <a:r>
              <a:rPr lang="cs-CZ" dirty="0" smtClean="0"/>
              <a:t>vázané na temeni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3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3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3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3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3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3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obličeje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Část obličeje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ČELO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Jaké je (přirovnání)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ysoké</a:t>
            </a:r>
          </a:p>
          <a:p>
            <a:r>
              <a:rPr lang="cs-CZ" dirty="0"/>
              <a:t>h</a:t>
            </a:r>
            <a:r>
              <a:rPr lang="cs-CZ" dirty="0" smtClean="0"/>
              <a:t>ladké</a:t>
            </a:r>
          </a:p>
          <a:p>
            <a:r>
              <a:rPr lang="cs-CZ" dirty="0"/>
              <a:t>c</a:t>
            </a:r>
            <a:r>
              <a:rPr lang="cs-CZ" dirty="0" smtClean="0"/>
              <a:t>hytré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3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3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3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3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3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3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3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obličeje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Část obličeje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RTY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Jaké jsou (přirovnání)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veselé</a:t>
            </a:r>
          </a:p>
          <a:p>
            <a:r>
              <a:rPr lang="cs-CZ" dirty="0" smtClean="0"/>
              <a:t>rády se smějí</a:t>
            </a:r>
          </a:p>
          <a:p>
            <a:r>
              <a:rPr lang="cs-CZ" dirty="0"/>
              <a:t>t</a:t>
            </a:r>
            <a:r>
              <a:rPr lang="cs-CZ" dirty="0" smtClean="0"/>
              <a:t>enké</a:t>
            </a:r>
          </a:p>
          <a:p>
            <a:r>
              <a:rPr lang="cs-CZ" dirty="0" smtClean="0"/>
              <a:t>_____________________</a:t>
            </a:r>
          </a:p>
          <a:p>
            <a:r>
              <a:rPr lang="cs-CZ" dirty="0" smtClean="0"/>
              <a:t>_____________________</a:t>
            </a:r>
          </a:p>
          <a:p>
            <a:r>
              <a:rPr lang="cs-CZ" dirty="0" smtClean="0"/>
              <a:t>_____________________</a:t>
            </a:r>
          </a:p>
          <a:p>
            <a:r>
              <a:rPr lang="cs-CZ" dirty="0" smtClean="0"/>
              <a:t>_____________________</a:t>
            </a:r>
          </a:p>
          <a:p>
            <a:r>
              <a:rPr lang="cs-CZ" dirty="0" smtClean="0"/>
              <a:t>_____________________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500042"/>
            <a:ext cx="7776488" cy="60462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Oči	____________________________________________________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	</a:t>
            </a:r>
            <a:r>
              <a:rPr lang="cs-CZ" sz="2000" dirty="0" smtClean="0"/>
              <a:t>____________________________________________________</a:t>
            </a:r>
          </a:p>
          <a:p>
            <a:pPr>
              <a:lnSpc>
                <a:spcPct val="150000"/>
              </a:lnSpc>
            </a:pP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 smtClean="0"/>
              <a:t>Vlasy	____________________________________________________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	</a:t>
            </a:r>
            <a:r>
              <a:rPr lang="cs-CZ" sz="2000" dirty="0" smtClean="0"/>
              <a:t>____________________________________________________</a:t>
            </a:r>
          </a:p>
          <a:p>
            <a:pPr>
              <a:lnSpc>
                <a:spcPct val="150000"/>
              </a:lnSpc>
            </a:pP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 smtClean="0"/>
              <a:t>Čelo	____________________________________________________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	</a:t>
            </a:r>
            <a:r>
              <a:rPr lang="cs-CZ" sz="2000" dirty="0" smtClean="0"/>
              <a:t>____________________________________________________</a:t>
            </a:r>
          </a:p>
          <a:p>
            <a:pPr>
              <a:lnSpc>
                <a:spcPct val="150000"/>
              </a:lnSpc>
            </a:pP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 smtClean="0"/>
              <a:t>Rty	____________________________________________________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	</a:t>
            </a:r>
            <a:r>
              <a:rPr lang="cs-CZ" sz="2000" dirty="0" smtClean="0"/>
              <a:t>____________________________________________________</a:t>
            </a:r>
          </a:p>
          <a:p>
            <a:pPr>
              <a:lnSpc>
                <a:spcPct val="150000"/>
              </a:lnSpc>
            </a:pPr>
            <a:endParaRPr lang="cs-CZ" sz="2000" dirty="0"/>
          </a:p>
          <a:p>
            <a:pPr>
              <a:lnSpc>
                <a:spcPct val="150000"/>
              </a:lnSpc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84784"/>
            <a:ext cx="25913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</a:t>
            </a:r>
          </a:p>
          <a:p>
            <a:endParaRPr lang="cs-CZ" dirty="0" smtClean="0"/>
          </a:p>
          <a:p>
            <a:r>
              <a:rPr lang="cs-CZ" dirty="0" smtClean="0"/>
              <a:t>Text - vlastní</a:t>
            </a:r>
            <a:endParaRPr lang="cs-CZ" dirty="0"/>
          </a:p>
          <a:p>
            <a:r>
              <a:rPr lang="cs-CZ" dirty="0" smtClean="0"/>
              <a:t>Fotografie –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041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194</Words>
  <Application>Microsoft Office PowerPoint</Application>
  <PresentationFormat>Předvádění na obrazovce (4:3)</PresentationFormat>
  <Paragraphs>94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Popis osoby</vt:lpstr>
      <vt:lpstr>Prezentace aplikace PowerPoint</vt:lpstr>
      <vt:lpstr>Popis obličeje</vt:lpstr>
      <vt:lpstr>Popis obličeje</vt:lpstr>
      <vt:lpstr>Popis obličeje</vt:lpstr>
      <vt:lpstr>Popis obličeje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sb</cp:lastModifiedBy>
  <cp:revision>10</cp:revision>
  <dcterms:created xsi:type="dcterms:W3CDTF">2012-11-03T16:24:24Z</dcterms:created>
  <dcterms:modified xsi:type="dcterms:W3CDTF">2012-11-30T08:55:47Z</dcterms:modified>
</cp:coreProperties>
</file>