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2" r:id="rId5"/>
    <p:sldId id="266" r:id="rId6"/>
    <p:sldId id="263" r:id="rId7"/>
    <p:sldId id="264" r:id="rId8"/>
    <p:sldId id="267" r:id="rId9"/>
    <p:sldId id="265" r:id="rId10"/>
    <p:sldId id="268" r:id="rId11"/>
    <p:sldId id="270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3A00BE-4171-47FB-BA28-DB6AD5352190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DF6AFE-DD41-4ECC-B960-9274306FA601}">
      <dgm:prSet phldrT="[Text]"/>
      <dgm:spPr/>
      <dgm:t>
        <a:bodyPr/>
        <a:lstStyle/>
        <a:p>
          <a:r>
            <a:rPr lang="cs-CZ" smtClean="0"/>
            <a:t>OBJEKTIVNÍ (ABSTRAKTNÍ)</a:t>
          </a:r>
          <a:endParaRPr lang="cs-CZ"/>
        </a:p>
      </dgm:t>
    </dgm:pt>
    <dgm:pt modelId="{E4ABD310-A3EE-43D1-A364-6C07E8EE506D}" type="parTrans" cxnId="{281F418B-B2C2-459E-B301-A40E87F68A73}">
      <dgm:prSet/>
      <dgm:spPr/>
      <dgm:t>
        <a:bodyPr/>
        <a:lstStyle/>
        <a:p>
          <a:endParaRPr lang="cs-CZ"/>
        </a:p>
      </dgm:t>
    </dgm:pt>
    <dgm:pt modelId="{2EAF5000-8B32-401D-A34C-55E98A6E636D}" type="sibTrans" cxnId="{281F418B-B2C2-459E-B301-A40E87F68A73}">
      <dgm:prSet/>
      <dgm:spPr/>
      <dgm:t>
        <a:bodyPr/>
        <a:lstStyle/>
        <a:p>
          <a:endParaRPr lang="cs-CZ"/>
        </a:p>
      </dgm:t>
    </dgm:pt>
    <dgm:pt modelId="{35CF6F79-8254-400A-BCA3-D21B8B123A01}">
      <dgm:prSet phldrT="[Text]"/>
      <dgm:spPr/>
      <dgm:t>
        <a:bodyPr/>
        <a:lstStyle/>
        <a:p>
          <a:r>
            <a:rPr lang="cs-CZ" smtClean="0"/>
            <a:t>SUBJEKTIVNÍ (KONKRÉTNÍ)</a:t>
          </a:r>
          <a:endParaRPr lang="cs-CZ"/>
        </a:p>
      </dgm:t>
    </dgm:pt>
    <dgm:pt modelId="{15CD8232-83B0-4660-A6B4-16C0DD611471}" type="parTrans" cxnId="{2A352E9B-0940-4C8C-83DE-D5AA0D60B72F}">
      <dgm:prSet/>
      <dgm:spPr/>
      <dgm:t>
        <a:bodyPr/>
        <a:lstStyle/>
        <a:p>
          <a:endParaRPr lang="cs-CZ"/>
        </a:p>
      </dgm:t>
    </dgm:pt>
    <dgm:pt modelId="{578C9CCA-A5E0-4857-9D61-515965403B1A}" type="sibTrans" cxnId="{2A352E9B-0940-4C8C-83DE-D5AA0D60B72F}">
      <dgm:prSet/>
      <dgm:spPr/>
      <dgm:t>
        <a:bodyPr/>
        <a:lstStyle/>
        <a:p>
          <a:endParaRPr lang="cs-CZ"/>
        </a:p>
      </dgm:t>
    </dgm:pt>
    <dgm:pt modelId="{F8FDB166-FCC1-4EFD-A504-FF6C645D53EF}" type="pres">
      <dgm:prSet presAssocID="{863A00BE-4171-47FB-BA28-DB6AD5352190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FD2CF2-2C08-43DF-BCFB-25D0F3F65DFE}" type="pres">
      <dgm:prSet presAssocID="{863A00BE-4171-47FB-BA28-DB6AD5352190}" presName="ribbon" presStyleLbl="node1" presStyleIdx="0" presStyleCnt="1"/>
      <dgm:spPr/>
    </dgm:pt>
    <dgm:pt modelId="{7F02B7C8-F012-456A-AD41-CB25D5480483}" type="pres">
      <dgm:prSet presAssocID="{863A00BE-4171-47FB-BA28-DB6AD5352190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3E7EF-6C56-44E0-987C-77A25CD1EE21}" type="pres">
      <dgm:prSet presAssocID="{863A00BE-4171-47FB-BA28-DB6AD5352190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6DAE9F-54FE-4787-B31E-A66C75A4585E}" type="presOf" srcId="{863A00BE-4171-47FB-BA28-DB6AD5352190}" destId="{F8FDB166-FCC1-4EFD-A504-FF6C645D53EF}" srcOrd="0" destOrd="0" presId="urn:microsoft.com/office/officeart/2005/8/layout/arrow6"/>
    <dgm:cxn modelId="{281F418B-B2C2-459E-B301-A40E87F68A73}" srcId="{863A00BE-4171-47FB-BA28-DB6AD5352190}" destId="{18DF6AFE-DD41-4ECC-B960-9274306FA601}" srcOrd="0" destOrd="0" parTransId="{E4ABD310-A3EE-43D1-A364-6C07E8EE506D}" sibTransId="{2EAF5000-8B32-401D-A34C-55E98A6E636D}"/>
    <dgm:cxn modelId="{2A352E9B-0940-4C8C-83DE-D5AA0D60B72F}" srcId="{863A00BE-4171-47FB-BA28-DB6AD5352190}" destId="{35CF6F79-8254-400A-BCA3-D21B8B123A01}" srcOrd="1" destOrd="0" parTransId="{15CD8232-83B0-4660-A6B4-16C0DD611471}" sibTransId="{578C9CCA-A5E0-4857-9D61-515965403B1A}"/>
    <dgm:cxn modelId="{734AE183-4402-4844-A104-8255964234C7}" type="presOf" srcId="{18DF6AFE-DD41-4ECC-B960-9274306FA601}" destId="{7F02B7C8-F012-456A-AD41-CB25D5480483}" srcOrd="0" destOrd="0" presId="urn:microsoft.com/office/officeart/2005/8/layout/arrow6"/>
    <dgm:cxn modelId="{0C5D956C-064D-47C0-9DF2-258F26CD10EA}" type="presOf" srcId="{35CF6F79-8254-400A-BCA3-D21B8B123A01}" destId="{5C53E7EF-6C56-44E0-987C-77A25CD1EE21}" srcOrd="0" destOrd="0" presId="urn:microsoft.com/office/officeart/2005/8/layout/arrow6"/>
    <dgm:cxn modelId="{AFE257EE-E9AA-4827-9C49-5540E8237977}" type="presParOf" srcId="{F8FDB166-FCC1-4EFD-A504-FF6C645D53EF}" destId="{1BFD2CF2-2C08-43DF-BCFB-25D0F3F65DFE}" srcOrd="0" destOrd="0" presId="urn:microsoft.com/office/officeart/2005/8/layout/arrow6"/>
    <dgm:cxn modelId="{A333761B-5439-48A5-92CB-12A8B5B2A014}" type="presParOf" srcId="{F8FDB166-FCC1-4EFD-A504-FF6C645D53EF}" destId="{7F02B7C8-F012-456A-AD41-CB25D5480483}" srcOrd="1" destOrd="0" presId="urn:microsoft.com/office/officeart/2005/8/layout/arrow6"/>
    <dgm:cxn modelId="{E5476F00-9D2F-403A-A04C-B024975169A3}" type="presParOf" srcId="{F8FDB166-FCC1-4EFD-A504-FF6C645D53EF}" destId="{5C53E7EF-6C56-44E0-987C-77A25CD1EE21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37F5C9-3B0C-4575-87FC-D9EFDB66D368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C36A8277-C7A5-4738-9DE2-426CCCFABFF6}">
      <dgm:prSet phldrT="[Text]"/>
      <dgm:spPr/>
      <dgm:t>
        <a:bodyPr/>
        <a:lstStyle/>
        <a:p>
          <a:r>
            <a:rPr lang="cs-CZ" smtClean="0"/>
            <a:t>právo</a:t>
          </a:r>
          <a:endParaRPr lang="cs-CZ"/>
        </a:p>
      </dgm:t>
    </dgm:pt>
    <dgm:pt modelId="{33DAFA6B-E111-4AAF-9685-3603C25FAE67}" type="parTrans" cxnId="{4AFEA093-B8EC-4BD6-B2AA-B926BD9503FF}">
      <dgm:prSet/>
      <dgm:spPr/>
      <dgm:t>
        <a:bodyPr/>
        <a:lstStyle/>
        <a:p>
          <a:endParaRPr lang="cs-CZ"/>
        </a:p>
      </dgm:t>
    </dgm:pt>
    <dgm:pt modelId="{8B02D7D7-CB9D-455A-B3ED-8624F88D20CB}" type="sibTrans" cxnId="{4AFEA093-B8EC-4BD6-B2AA-B926BD9503FF}">
      <dgm:prSet/>
      <dgm:spPr/>
      <dgm:t>
        <a:bodyPr/>
        <a:lstStyle/>
        <a:p>
          <a:endParaRPr lang="cs-CZ"/>
        </a:p>
      </dgm:t>
    </dgm:pt>
    <dgm:pt modelId="{77C1944C-3117-4212-91AE-D6D3B43EAEBF}">
      <dgm:prSet phldrT="[Text]"/>
      <dgm:spPr/>
      <dgm:t>
        <a:bodyPr/>
        <a:lstStyle/>
        <a:p>
          <a:r>
            <a:rPr lang="cs-CZ" smtClean="0"/>
            <a:t>morálka</a:t>
          </a:r>
          <a:endParaRPr lang="cs-CZ"/>
        </a:p>
      </dgm:t>
    </dgm:pt>
    <dgm:pt modelId="{8785E3D8-B1F4-4A1C-9D8A-9F8A99E2E0BE}" type="parTrans" cxnId="{4829BBD5-DAE4-4E5B-AB41-6751AA0561D2}">
      <dgm:prSet/>
      <dgm:spPr/>
      <dgm:t>
        <a:bodyPr/>
        <a:lstStyle/>
        <a:p>
          <a:endParaRPr lang="cs-CZ"/>
        </a:p>
      </dgm:t>
    </dgm:pt>
    <dgm:pt modelId="{728DDD91-B212-449B-BE2D-0D59E945EB10}" type="sibTrans" cxnId="{4829BBD5-DAE4-4E5B-AB41-6751AA0561D2}">
      <dgm:prSet/>
      <dgm:spPr/>
      <dgm:t>
        <a:bodyPr/>
        <a:lstStyle/>
        <a:p>
          <a:endParaRPr lang="cs-CZ"/>
        </a:p>
      </dgm:t>
    </dgm:pt>
    <dgm:pt modelId="{20B51348-A10E-467A-8A7A-581C3F3A6BAC}" type="pres">
      <dgm:prSet presAssocID="{D037F5C9-3B0C-4575-87FC-D9EFDB66D368}" presName="compositeShape" presStyleCnt="0">
        <dgm:presLayoutVars>
          <dgm:chMax val="7"/>
          <dgm:dir/>
          <dgm:resizeHandles val="exact"/>
        </dgm:presLayoutVars>
      </dgm:prSet>
      <dgm:spPr/>
    </dgm:pt>
    <dgm:pt modelId="{8FDEACE7-7CFA-4211-A947-5A270B2192E8}" type="pres">
      <dgm:prSet presAssocID="{C36A8277-C7A5-4738-9DE2-426CCCFABFF6}" presName="circ1" presStyleLbl="vennNode1" presStyleIdx="0" presStyleCnt="2"/>
      <dgm:spPr/>
      <dgm:t>
        <a:bodyPr/>
        <a:lstStyle/>
        <a:p>
          <a:endParaRPr lang="cs-CZ"/>
        </a:p>
      </dgm:t>
    </dgm:pt>
    <dgm:pt modelId="{32F3B5F6-6DD4-407C-B7E8-F77BA6A03279}" type="pres">
      <dgm:prSet presAssocID="{C36A8277-C7A5-4738-9DE2-426CCCFABFF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879C7-5526-4BC7-A4FC-CB079866F4AE}" type="pres">
      <dgm:prSet presAssocID="{77C1944C-3117-4212-91AE-D6D3B43EAEBF}" presName="circ2" presStyleLbl="vennNode1" presStyleIdx="1" presStyleCnt="2" custScaleX="101889" custScaleY="101026"/>
      <dgm:spPr/>
      <dgm:t>
        <a:bodyPr/>
        <a:lstStyle/>
        <a:p>
          <a:endParaRPr lang="cs-CZ"/>
        </a:p>
      </dgm:t>
    </dgm:pt>
    <dgm:pt modelId="{27BCD191-116C-409C-9C3A-BAD36F06F026}" type="pres">
      <dgm:prSet presAssocID="{77C1944C-3117-4212-91AE-D6D3B43EAEB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6FEC8A-67DE-4B34-B691-4893F7C1472D}" type="presOf" srcId="{77C1944C-3117-4212-91AE-D6D3B43EAEBF}" destId="{27BCD191-116C-409C-9C3A-BAD36F06F026}" srcOrd="1" destOrd="0" presId="urn:microsoft.com/office/officeart/2005/8/layout/venn1"/>
    <dgm:cxn modelId="{BF3734C5-BAE5-40F8-9B4E-71EFD72DBF7F}" type="presOf" srcId="{C36A8277-C7A5-4738-9DE2-426CCCFABFF6}" destId="{8FDEACE7-7CFA-4211-A947-5A270B2192E8}" srcOrd="0" destOrd="0" presId="urn:microsoft.com/office/officeart/2005/8/layout/venn1"/>
    <dgm:cxn modelId="{39836B2E-6292-44EF-8E43-B9BF5B831215}" type="presOf" srcId="{C36A8277-C7A5-4738-9DE2-426CCCFABFF6}" destId="{32F3B5F6-6DD4-407C-B7E8-F77BA6A03279}" srcOrd="1" destOrd="0" presId="urn:microsoft.com/office/officeart/2005/8/layout/venn1"/>
    <dgm:cxn modelId="{4829BBD5-DAE4-4E5B-AB41-6751AA0561D2}" srcId="{D037F5C9-3B0C-4575-87FC-D9EFDB66D368}" destId="{77C1944C-3117-4212-91AE-D6D3B43EAEBF}" srcOrd="1" destOrd="0" parTransId="{8785E3D8-B1F4-4A1C-9D8A-9F8A99E2E0BE}" sibTransId="{728DDD91-B212-449B-BE2D-0D59E945EB10}"/>
    <dgm:cxn modelId="{4AFEA093-B8EC-4BD6-B2AA-B926BD9503FF}" srcId="{D037F5C9-3B0C-4575-87FC-D9EFDB66D368}" destId="{C36A8277-C7A5-4738-9DE2-426CCCFABFF6}" srcOrd="0" destOrd="0" parTransId="{33DAFA6B-E111-4AAF-9685-3603C25FAE67}" sibTransId="{8B02D7D7-CB9D-455A-B3ED-8624F88D20CB}"/>
    <dgm:cxn modelId="{13B7173E-E05C-45AC-9443-53E028B5B6F1}" type="presOf" srcId="{77C1944C-3117-4212-91AE-D6D3B43EAEBF}" destId="{6B9879C7-5526-4BC7-A4FC-CB079866F4AE}" srcOrd="0" destOrd="0" presId="urn:microsoft.com/office/officeart/2005/8/layout/venn1"/>
    <dgm:cxn modelId="{F19FF4B0-64A5-427F-9922-CBA60E62FEF6}" type="presOf" srcId="{D037F5C9-3B0C-4575-87FC-D9EFDB66D368}" destId="{20B51348-A10E-467A-8A7A-581C3F3A6BAC}" srcOrd="0" destOrd="0" presId="urn:microsoft.com/office/officeart/2005/8/layout/venn1"/>
    <dgm:cxn modelId="{275545B2-BBD5-4601-B222-7F85A42A58BF}" type="presParOf" srcId="{20B51348-A10E-467A-8A7A-581C3F3A6BAC}" destId="{8FDEACE7-7CFA-4211-A947-5A270B2192E8}" srcOrd="0" destOrd="0" presId="urn:microsoft.com/office/officeart/2005/8/layout/venn1"/>
    <dgm:cxn modelId="{814B8FD0-B71F-4160-9255-6B5B33CC12D8}" type="presParOf" srcId="{20B51348-A10E-467A-8A7A-581C3F3A6BAC}" destId="{32F3B5F6-6DD4-407C-B7E8-F77BA6A03279}" srcOrd="1" destOrd="0" presId="urn:microsoft.com/office/officeart/2005/8/layout/venn1"/>
    <dgm:cxn modelId="{F4793442-DB40-40CE-BD8E-B66DA68CDD50}" type="presParOf" srcId="{20B51348-A10E-467A-8A7A-581C3F3A6BAC}" destId="{6B9879C7-5526-4BC7-A4FC-CB079866F4AE}" srcOrd="2" destOrd="0" presId="urn:microsoft.com/office/officeart/2005/8/layout/venn1"/>
    <dgm:cxn modelId="{F30E9F38-3853-4A81-9E98-0BC669879606}" type="presParOf" srcId="{20B51348-A10E-467A-8A7A-581C3F3A6BAC}" destId="{27BCD191-116C-409C-9C3A-BAD36F06F026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09AAE5-8A90-422E-829F-A44D5F7A9916}" type="doc">
      <dgm:prSet loTypeId="urn:microsoft.com/office/officeart/2005/8/layout/pyramid1" loCatId="pyramid" qsTypeId="urn:microsoft.com/office/officeart/2005/8/quickstyle/3d2" qsCatId="3D" csTypeId="urn:microsoft.com/office/officeart/2005/8/colors/accent1_2" csCatId="accent1" phldr="1"/>
      <dgm:spPr/>
    </dgm:pt>
    <dgm:pt modelId="{F7E0BF60-7FE6-422F-A4F1-7B202967D171}">
      <dgm:prSet phldrT="[Text]"/>
      <dgm:spPr/>
      <dgm:t>
        <a:bodyPr/>
        <a:lstStyle/>
        <a:p>
          <a:r>
            <a:rPr lang="cs-CZ" smtClean="0"/>
            <a:t>ústava</a:t>
          </a:r>
          <a:endParaRPr lang="cs-CZ"/>
        </a:p>
      </dgm:t>
    </dgm:pt>
    <dgm:pt modelId="{A0866999-5379-4899-9B61-5C6DEA9B3208}" type="parTrans" cxnId="{DED694AA-D655-4A9F-B4AA-958BA2F397AA}">
      <dgm:prSet/>
      <dgm:spPr/>
      <dgm:t>
        <a:bodyPr/>
        <a:lstStyle/>
        <a:p>
          <a:endParaRPr lang="cs-CZ"/>
        </a:p>
      </dgm:t>
    </dgm:pt>
    <dgm:pt modelId="{27CA7E0C-387B-477C-B8AD-DA9B7C377786}" type="sibTrans" cxnId="{DED694AA-D655-4A9F-B4AA-958BA2F397AA}">
      <dgm:prSet/>
      <dgm:spPr/>
      <dgm:t>
        <a:bodyPr/>
        <a:lstStyle/>
        <a:p>
          <a:endParaRPr lang="cs-CZ"/>
        </a:p>
      </dgm:t>
    </dgm:pt>
    <dgm:pt modelId="{DEB14FEB-395E-425A-A3D1-55B094C48FCC}">
      <dgm:prSet phldrT="[Text]"/>
      <dgm:spPr/>
      <dgm:t>
        <a:bodyPr/>
        <a:lstStyle/>
        <a:p>
          <a:r>
            <a:rPr lang="cs-CZ" smtClean="0"/>
            <a:t>zákony</a:t>
          </a:r>
          <a:endParaRPr lang="cs-CZ"/>
        </a:p>
      </dgm:t>
    </dgm:pt>
    <dgm:pt modelId="{EB86FAF1-E629-49B7-BF02-122F103F11C4}" type="parTrans" cxnId="{6C72A79E-38C5-40A0-9B6E-883F93D24D78}">
      <dgm:prSet/>
      <dgm:spPr/>
      <dgm:t>
        <a:bodyPr/>
        <a:lstStyle/>
        <a:p>
          <a:endParaRPr lang="cs-CZ"/>
        </a:p>
      </dgm:t>
    </dgm:pt>
    <dgm:pt modelId="{69F023FC-387A-4118-8E3F-1140AEB08993}" type="sibTrans" cxnId="{6C72A79E-38C5-40A0-9B6E-883F93D24D78}">
      <dgm:prSet/>
      <dgm:spPr/>
      <dgm:t>
        <a:bodyPr/>
        <a:lstStyle/>
        <a:p>
          <a:endParaRPr lang="cs-CZ"/>
        </a:p>
      </dgm:t>
    </dgm:pt>
    <dgm:pt modelId="{7619B6AF-D384-4566-B899-0ED9501361E5}">
      <dgm:prSet phldrT="[Text]"/>
      <dgm:spPr/>
      <dgm:t>
        <a:bodyPr/>
        <a:lstStyle/>
        <a:p>
          <a:r>
            <a:rPr lang="cs-CZ" smtClean="0"/>
            <a:t>vládní nařízení</a:t>
          </a:r>
          <a:endParaRPr lang="cs-CZ"/>
        </a:p>
      </dgm:t>
    </dgm:pt>
    <dgm:pt modelId="{F0798B25-3A31-4762-952D-88B6522ACE63}" type="parTrans" cxnId="{046BB561-A413-45CA-BF5E-46AFFEBA2012}">
      <dgm:prSet/>
      <dgm:spPr/>
      <dgm:t>
        <a:bodyPr/>
        <a:lstStyle/>
        <a:p>
          <a:endParaRPr lang="cs-CZ"/>
        </a:p>
      </dgm:t>
    </dgm:pt>
    <dgm:pt modelId="{85EC16C0-1F5F-459D-BEDE-B97E8A6CB879}" type="sibTrans" cxnId="{046BB561-A413-45CA-BF5E-46AFFEBA2012}">
      <dgm:prSet/>
      <dgm:spPr/>
      <dgm:t>
        <a:bodyPr/>
        <a:lstStyle/>
        <a:p>
          <a:endParaRPr lang="cs-CZ"/>
        </a:p>
      </dgm:t>
    </dgm:pt>
    <dgm:pt modelId="{B353E497-8132-42DD-BA4B-B4F99A65E93A}">
      <dgm:prSet/>
      <dgm:spPr/>
      <dgm:t>
        <a:bodyPr/>
        <a:lstStyle/>
        <a:p>
          <a:r>
            <a:rPr lang="cs-CZ" smtClean="0"/>
            <a:t>vyhlášky ministerstev</a:t>
          </a:r>
          <a:endParaRPr lang="cs-CZ"/>
        </a:p>
      </dgm:t>
    </dgm:pt>
    <dgm:pt modelId="{E9B1FCB7-06FC-4ED7-A416-81174770110D}" type="parTrans" cxnId="{619BD348-E72F-4F8F-AC6D-2CD0CCCE3809}">
      <dgm:prSet/>
      <dgm:spPr/>
      <dgm:t>
        <a:bodyPr/>
        <a:lstStyle/>
        <a:p>
          <a:endParaRPr lang="cs-CZ"/>
        </a:p>
      </dgm:t>
    </dgm:pt>
    <dgm:pt modelId="{F30922C6-6BD5-4658-934C-D482A0CBBC0A}" type="sibTrans" cxnId="{619BD348-E72F-4F8F-AC6D-2CD0CCCE3809}">
      <dgm:prSet/>
      <dgm:spPr/>
      <dgm:t>
        <a:bodyPr/>
        <a:lstStyle/>
        <a:p>
          <a:endParaRPr lang="cs-CZ"/>
        </a:p>
      </dgm:t>
    </dgm:pt>
    <dgm:pt modelId="{B75A1FCA-0EF4-48D4-8F63-D37497DB8853}">
      <dgm:prSet/>
      <dgm:spPr/>
      <dgm:t>
        <a:bodyPr/>
        <a:lstStyle/>
        <a:p>
          <a:r>
            <a:rPr lang="cs-CZ" smtClean="0"/>
            <a:t>vyhlášky nižších správních celků</a:t>
          </a:r>
          <a:endParaRPr lang="cs-CZ"/>
        </a:p>
      </dgm:t>
    </dgm:pt>
    <dgm:pt modelId="{4B0741E2-EC59-4458-82DD-A45681DEC42E}" type="parTrans" cxnId="{AE0DABF9-FD49-4977-8A9E-ED2887957F66}">
      <dgm:prSet/>
      <dgm:spPr/>
      <dgm:t>
        <a:bodyPr/>
        <a:lstStyle/>
        <a:p>
          <a:endParaRPr lang="cs-CZ"/>
        </a:p>
      </dgm:t>
    </dgm:pt>
    <dgm:pt modelId="{21006864-37B0-4A61-A19D-7F2317E7D5D2}" type="sibTrans" cxnId="{AE0DABF9-FD49-4977-8A9E-ED2887957F66}">
      <dgm:prSet/>
      <dgm:spPr/>
      <dgm:t>
        <a:bodyPr/>
        <a:lstStyle/>
        <a:p>
          <a:endParaRPr lang="cs-CZ"/>
        </a:p>
      </dgm:t>
    </dgm:pt>
    <dgm:pt modelId="{3FE20DFF-6615-4319-9BDA-F20B1847175B}">
      <dgm:prSet/>
      <dgm:spPr/>
      <dgm:t>
        <a:bodyPr/>
        <a:lstStyle/>
        <a:p>
          <a:r>
            <a:rPr lang="cs-CZ" smtClean="0"/>
            <a:t>ústavní zákony</a:t>
          </a:r>
          <a:endParaRPr lang="cs-CZ"/>
        </a:p>
      </dgm:t>
    </dgm:pt>
    <dgm:pt modelId="{3DFE4F3A-3FFD-462C-B456-14B86E172514}" type="parTrans" cxnId="{CDA734CF-8EE1-45F0-8483-E40E05C2849A}">
      <dgm:prSet/>
      <dgm:spPr/>
      <dgm:t>
        <a:bodyPr/>
        <a:lstStyle/>
        <a:p>
          <a:endParaRPr lang="cs-CZ"/>
        </a:p>
      </dgm:t>
    </dgm:pt>
    <dgm:pt modelId="{B9461AE4-79E0-483F-98AB-39D4D6E92C37}" type="sibTrans" cxnId="{CDA734CF-8EE1-45F0-8483-E40E05C2849A}">
      <dgm:prSet/>
      <dgm:spPr/>
      <dgm:t>
        <a:bodyPr/>
        <a:lstStyle/>
        <a:p>
          <a:endParaRPr lang="cs-CZ"/>
        </a:p>
      </dgm:t>
    </dgm:pt>
    <dgm:pt modelId="{0A4DC2C7-7913-47A1-BA0B-CD4A19C91A46}" type="pres">
      <dgm:prSet presAssocID="{2E09AAE5-8A90-422E-829F-A44D5F7A9916}" presName="Name0" presStyleCnt="0">
        <dgm:presLayoutVars>
          <dgm:dir/>
          <dgm:animLvl val="lvl"/>
          <dgm:resizeHandles val="exact"/>
        </dgm:presLayoutVars>
      </dgm:prSet>
      <dgm:spPr/>
    </dgm:pt>
    <dgm:pt modelId="{99AB61E6-0413-4B4E-A532-D92DA8B3DF22}" type="pres">
      <dgm:prSet presAssocID="{F7E0BF60-7FE6-422F-A4F1-7B202967D171}" presName="Name8" presStyleCnt="0"/>
      <dgm:spPr/>
    </dgm:pt>
    <dgm:pt modelId="{3D504F75-514B-4ABB-BAA5-410FD551D80F}" type="pres">
      <dgm:prSet presAssocID="{F7E0BF60-7FE6-422F-A4F1-7B202967D171}" presName="level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199E6-FCAE-46C4-BB46-5221C495D18C}" type="pres">
      <dgm:prSet presAssocID="{F7E0BF60-7FE6-422F-A4F1-7B202967D17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25ABD-FC60-4CDB-8C10-C2187C07F3B4}" type="pres">
      <dgm:prSet presAssocID="{3FE20DFF-6615-4319-9BDA-F20B1847175B}" presName="Name8" presStyleCnt="0"/>
      <dgm:spPr/>
    </dgm:pt>
    <dgm:pt modelId="{BF095C9E-448C-4C18-ACBE-1A7A52085781}" type="pres">
      <dgm:prSet presAssocID="{3FE20DFF-6615-4319-9BDA-F20B1847175B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293BFF-E38B-42F3-8860-153EC3C839BE}" type="pres">
      <dgm:prSet presAssocID="{3FE20DFF-6615-4319-9BDA-F20B1847175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35800E-2B2D-4B83-B367-C9EEAF364F91}" type="pres">
      <dgm:prSet presAssocID="{DEB14FEB-395E-425A-A3D1-55B094C48FCC}" presName="Name8" presStyleCnt="0"/>
      <dgm:spPr/>
    </dgm:pt>
    <dgm:pt modelId="{397A0CC6-4800-4FF4-9482-966F2855A359}" type="pres">
      <dgm:prSet presAssocID="{DEB14FEB-395E-425A-A3D1-55B094C48FCC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B3F55-A12D-45BB-B30B-26F34856C628}" type="pres">
      <dgm:prSet presAssocID="{DEB14FEB-395E-425A-A3D1-55B094C48FC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B76FED-BD01-42A0-B53D-6C550016227A}" type="pres">
      <dgm:prSet presAssocID="{7619B6AF-D384-4566-B899-0ED9501361E5}" presName="Name8" presStyleCnt="0"/>
      <dgm:spPr/>
    </dgm:pt>
    <dgm:pt modelId="{C8AECA34-D228-44A2-B72E-641AC4D282B7}" type="pres">
      <dgm:prSet presAssocID="{7619B6AF-D384-4566-B899-0ED9501361E5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CAE7F-D325-440C-AFAA-C7A0521A0275}" type="pres">
      <dgm:prSet presAssocID="{7619B6AF-D384-4566-B899-0ED9501361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A935BF-C02B-474B-8D91-DCD30AEACF85}" type="pres">
      <dgm:prSet presAssocID="{B353E497-8132-42DD-BA4B-B4F99A65E93A}" presName="Name8" presStyleCnt="0"/>
      <dgm:spPr/>
    </dgm:pt>
    <dgm:pt modelId="{02842E14-DC58-49F6-998D-646E4E3C2993}" type="pres">
      <dgm:prSet presAssocID="{B353E497-8132-42DD-BA4B-B4F99A65E93A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6D8F4B-08C7-4EAC-A10A-2F4E71028864}" type="pres">
      <dgm:prSet presAssocID="{B353E497-8132-42DD-BA4B-B4F99A65E93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88B7CE-5A22-43CB-B72B-4E2CBF885E66}" type="pres">
      <dgm:prSet presAssocID="{B75A1FCA-0EF4-48D4-8F63-D37497DB8853}" presName="Name8" presStyleCnt="0"/>
      <dgm:spPr/>
    </dgm:pt>
    <dgm:pt modelId="{E5931F5B-57D6-4D57-A324-664AC0B9D64D}" type="pres">
      <dgm:prSet presAssocID="{B75A1FCA-0EF4-48D4-8F63-D37497DB8853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59968E-13C5-4F0F-AE79-55AC3041DD2F}" type="pres">
      <dgm:prSet presAssocID="{B75A1FCA-0EF4-48D4-8F63-D37497DB885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1F563B-F60E-47F7-A001-811C84BE0061}" type="presOf" srcId="{F7E0BF60-7FE6-422F-A4F1-7B202967D171}" destId="{3D504F75-514B-4ABB-BAA5-410FD551D80F}" srcOrd="0" destOrd="0" presId="urn:microsoft.com/office/officeart/2005/8/layout/pyramid1"/>
    <dgm:cxn modelId="{046BB561-A413-45CA-BF5E-46AFFEBA2012}" srcId="{2E09AAE5-8A90-422E-829F-A44D5F7A9916}" destId="{7619B6AF-D384-4566-B899-0ED9501361E5}" srcOrd="3" destOrd="0" parTransId="{F0798B25-3A31-4762-952D-88B6522ACE63}" sibTransId="{85EC16C0-1F5F-459D-BEDE-B97E8A6CB879}"/>
    <dgm:cxn modelId="{CDA734CF-8EE1-45F0-8483-E40E05C2849A}" srcId="{2E09AAE5-8A90-422E-829F-A44D5F7A9916}" destId="{3FE20DFF-6615-4319-9BDA-F20B1847175B}" srcOrd="1" destOrd="0" parTransId="{3DFE4F3A-3FFD-462C-B456-14B86E172514}" sibTransId="{B9461AE4-79E0-483F-98AB-39D4D6E92C37}"/>
    <dgm:cxn modelId="{1D409202-9353-4D23-98AB-932D5DA62430}" type="presOf" srcId="{DEB14FEB-395E-425A-A3D1-55B094C48FCC}" destId="{536B3F55-A12D-45BB-B30B-26F34856C628}" srcOrd="1" destOrd="0" presId="urn:microsoft.com/office/officeart/2005/8/layout/pyramid1"/>
    <dgm:cxn modelId="{619BD348-E72F-4F8F-AC6D-2CD0CCCE3809}" srcId="{2E09AAE5-8A90-422E-829F-A44D5F7A9916}" destId="{B353E497-8132-42DD-BA4B-B4F99A65E93A}" srcOrd="4" destOrd="0" parTransId="{E9B1FCB7-06FC-4ED7-A416-81174770110D}" sibTransId="{F30922C6-6BD5-4658-934C-D482A0CBBC0A}"/>
    <dgm:cxn modelId="{C675A186-D105-4280-AE43-199942158318}" type="presOf" srcId="{3FE20DFF-6615-4319-9BDA-F20B1847175B}" destId="{BF095C9E-448C-4C18-ACBE-1A7A52085781}" srcOrd="0" destOrd="0" presId="urn:microsoft.com/office/officeart/2005/8/layout/pyramid1"/>
    <dgm:cxn modelId="{2DF897F6-D35E-42CE-AFDE-72C87E363275}" type="presOf" srcId="{7619B6AF-D384-4566-B899-0ED9501361E5}" destId="{C8AECA34-D228-44A2-B72E-641AC4D282B7}" srcOrd="0" destOrd="0" presId="urn:microsoft.com/office/officeart/2005/8/layout/pyramid1"/>
    <dgm:cxn modelId="{5E5A0E71-54AA-46CF-9504-18F9A189599C}" type="presOf" srcId="{B353E497-8132-42DD-BA4B-B4F99A65E93A}" destId="{CD6D8F4B-08C7-4EAC-A10A-2F4E71028864}" srcOrd="1" destOrd="0" presId="urn:microsoft.com/office/officeart/2005/8/layout/pyramid1"/>
    <dgm:cxn modelId="{AE0DABF9-FD49-4977-8A9E-ED2887957F66}" srcId="{2E09AAE5-8A90-422E-829F-A44D5F7A9916}" destId="{B75A1FCA-0EF4-48D4-8F63-D37497DB8853}" srcOrd="5" destOrd="0" parTransId="{4B0741E2-EC59-4458-82DD-A45681DEC42E}" sibTransId="{21006864-37B0-4A61-A19D-7F2317E7D5D2}"/>
    <dgm:cxn modelId="{F1BEE013-BD9A-4FBA-86C7-186C8B04DA53}" type="presOf" srcId="{3FE20DFF-6615-4319-9BDA-F20B1847175B}" destId="{D9293BFF-E38B-42F3-8860-153EC3C839BE}" srcOrd="1" destOrd="0" presId="urn:microsoft.com/office/officeart/2005/8/layout/pyramid1"/>
    <dgm:cxn modelId="{A9FA3F44-081F-420C-9579-9AFB1074A151}" type="presOf" srcId="{B75A1FCA-0EF4-48D4-8F63-D37497DB8853}" destId="{E5931F5B-57D6-4D57-A324-664AC0B9D64D}" srcOrd="0" destOrd="0" presId="urn:microsoft.com/office/officeart/2005/8/layout/pyramid1"/>
    <dgm:cxn modelId="{42595A27-6841-4220-BA64-3B457054C1D1}" type="presOf" srcId="{7619B6AF-D384-4566-B899-0ED9501361E5}" destId="{0A3CAE7F-D325-440C-AFAA-C7A0521A0275}" srcOrd="1" destOrd="0" presId="urn:microsoft.com/office/officeart/2005/8/layout/pyramid1"/>
    <dgm:cxn modelId="{6C72A79E-38C5-40A0-9B6E-883F93D24D78}" srcId="{2E09AAE5-8A90-422E-829F-A44D5F7A9916}" destId="{DEB14FEB-395E-425A-A3D1-55B094C48FCC}" srcOrd="2" destOrd="0" parTransId="{EB86FAF1-E629-49B7-BF02-122F103F11C4}" sibTransId="{69F023FC-387A-4118-8E3F-1140AEB08993}"/>
    <dgm:cxn modelId="{DED694AA-D655-4A9F-B4AA-958BA2F397AA}" srcId="{2E09AAE5-8A90-422E-829F-A44D5F7A9916}" destId="{F7E0BF60-7FE6-422F-A4F1-7B202967D171}" srcOrd="0" destOrd="0" parTransId="{A0866999-5379-4899-9B61-5C6DEA9B3208}" sibTransId="{27CA7E0C-387B-477C-B8AD-DA9B7C377786}"/>
    <dgm:cxn modelId="{C6E90460-EA6D-4BE0-BA88-08B4E6C23F03}" type="presOf" srcId="{2E09AAE5-8A90-422E-829F-A44D5F7A9916}" destId="{0A4DC2C7-7913-47A1-BA0B-CD4A19C91A46}" srcOrd="0" destOrd="0" presId="urn:microsoft.com/office/officeart/2005/8/layout/pyramid1"/>
    <dgm:cxn modelId="{CD4EB4C3-8C6C-4893-A9FA-1EDDAC335592}" type="presOf" srcId="{B75A1FCA-0EF4-48D4-8F63-D37497DB8853}" destId="{A559968E-13C5-4F0F-AE79-55AC3041DD2F}" srcOrd="1" destOrd="0" presId="urn:microsoft.com/office/officeart/2005/8/layout/pyramid1"/>
    <dgm:cxn modelId="{089E71C7-05E4-42E1-920D-74E0A47A819B}" type="presOf" srcId="{DEB14FEB-395E-425A-A3D1-55B094C48FCC}" destId="{397A0CC6-4800-4FF4-9482-966F2855A359}" srcOrd="0" destOrd="0" presId="urn:microsoft.com/office/officeart/2005/8/layout/pyramid1"/>
    <dgm:cxn modelId="{F47196B9-C423-4AB8-94FC-DC589E327C55}" type="presOf" srcId="{F7E0BF60-7FE6-422F-A4F1-7B202967D171}" destId="{E03199E6-FCAE-46C4-BB46-5221C495D18C}" srcOrd="1" destOrd="0" presId="urn:microsoft.com/office/officeart/2005/8/layout/pyramid1"/>
    <dgm:cxn modelId="{8C3A2FDE-5B26-461A-B798-C7CBD1202694}" type="presOf" srcId="{B353E497-8132-42DD-BA4B-B4F99A65E93A}" destId="{02842E14-DC58-49F6-998D-646E4E3C2993}" srcOrd="0" destOrd="0" presId="urn:microsoft.com/office/officeart/2005/8/layout/pyramid1"/>
    <dgm:cxn modelId="{369D6249-CA1D-4EB8-9F5F-1B6398F04FAD}" type="presParOf" srcId="{0A4DC2C7-7913-47A1-BA0B-CD4A19C91A46}" destId="{99AB61E6-0413-4B4E-A532-D92DA8B3DF22}" srcOrd="0" destOrd="0" presId="urn:microsoft.com/office/officeart/2005/8/layout/pyramid1"/>
    <dgm:cxn modelId="{FA4D2D96-1880-4568-BEB9-56A0FC7AD0D3}" type="presParOf" srcId="{99AB61E6-0413-4B4E-A532-D92DA8B3DF22}" destId="{3D504F75-514B-4ABB-BAA5-410FD551D80F}" srcOrd="0" destOrd="0" presId="urn:microsoft.com/office/officeart/2005/8/layout/pyramid1"/>
    <dgm:cxn modelId="{A1A46818-EEFE-45F8-9563-4789F8CF7E2F}" type="presParOf" srcId="{99AB61E6-0413-4B4E-A532-D92DA8B3DF22}" destId="{E03199E6-FCAE-46C4-BB46-5221C495D18C}" srcOrd="1" destOrd="0" presId="urn:microsoft.com/office/officeart/2005/8/layout/pyramid1"/>
    <dgm:cxn modelId="{D73A5D58-B802-4550-9C51-4DC7D6B22186}" type="presParOf" srcId="{0A4DC2C7-7913-47A1-BA0B-CD4A19C91A46}" destId="{70125ABD-FC60-4CDB-8C10-C2187C07F3B4}" srcOrd="1" destOrd="0" presId="urn:microsoft.com/office/officeart/2005/8/layout/pyramid1"/>
    <dgm:cxn modelId="{C538C205-79E4-4BE6-BFA5-1C182D12D2CF}" type="presParOf" srcId="{70125ABD-FC60-4CDB-8C10-C2187C07F3B4}" destId="{BF095C9E-448C-4C18-ACBE-1A7A52085781}" srcOrd="0" destOrd="0" presId="urn:microsoft.com/office/officeart/2005/8/layout/pyramid1"/>
    <dgm:cxn modelId="{CAE2B8E9-0506-4A94-84F8-2E257735C5D2}" type="presParOf" srcId="{70125ABD-FC60-4CDB-8C10-C2187C07F3B4}" destId="{D9293BFF-E38B-42F3-8860-153EC3C839BE}" srcOrd="1" destOrd="0" presId="urn:microsoft.com/office/officeart/2005/8/layout/pyramid1"/>
    <dgm:cxn modelId="{227F82B0-2C0A-4262-8770-3676057B3719}" type="presParOf" srcId="{0A4DC2C7-7913-47A1-BA0B-CD4A19C91A46}" destId="{1F35800E-2B2D-4B83-B367-C9EEAF364F91}" srcOrd="2" destOrd="0" presId="urn:microsoft.com/office/officeart/2005/8/layout/pyramid1"/>
    <dgm:cxn modelId="{CE414F4B-D045-4C95-B2DD-B81C68786B2F}" type="presParOf" srcId="{1F35800E-2B2D-4B83-B367-C9EEAF364F91}" destId="{397A0CC6-4800-4FF4-9482-966F2855A359}" srcOrd="0" destOrd="0" presId="urn:microsoft.com/office/officeart/2005/8/layout/pyramid1"/>
    <dgm:cxn modelId="{CE84C02E-E8AB-4FC9-A118-B9AAA723F020}" type="presParOf" srcId="{1F35800E-2B2D-4B83-B367-C9EEAF364F91}" destId="{536B3F55-A12D-45BB-B30B-26F34856C628}" srcOrd="1" destOrd="0" presId="urn:microsoft.com/office/officeart/2005/8/layout/pyramid1"/>
    <dgm:cxn modelId="{31C8C3AD-4223-4681-9B43-B71C85CE6BD1}" type="presParOf" srcId="{0A4DC2C7-7913-47A1-BA0B-CD4A19C91A46}" destId="{11B76FED-BD01-42A0-B53D-6C550016227A}" srcOrd="3" destOrd="0" presId="urn:microsoft.com/office/officeart/2005/8/layout/pyramid1"/>
    <dgm:cxn modelId="{9436D374-8DE3-4623-8528-E18F173F908B}" type="presParOf" srcId="{11B76FED-BD01-42A0-B53D-6C550016227A}" destId="{C8AECA34-D228-44A2-B72E-641AC4D282B7}" srcOrd="0" destOrd="0" presId="urn:microsoft.com/office/officeart/2005/8/layout/pyramid1"/>
    <dgm:cxn modelId="{9CDAE042-5819-4CFF-93AD-65C48E7D3941}" type="presParOf" srcId="{11B76FED-BD01-42A0-B53D-6C550016227A}" destId="{0A3CAE7F-D325-440C-AFAA-C7A0521A0275}" srcOrd="1" destOrd="0" presId="urn:microsoft.com/office/officeart/2005/8/layout/pyramid1"/>
    <dgm:cxn modelId="{A983086E-D5F4-4921-90D4-E6FBF6F8572D}" type="presParOf" srcId="{0A4DC2C7-7913-47A1-BA0B-CD4A19C91A46}" destId="{DAA935BF-C02B-474B-8D91-DCD30AEACF85}" srcOrd="4" destOrd="0" presId="urn:microsoft.com/office/officeart/2005/8/layout/pyramid1"/>
    <dgm:cxn modelId="{D9186908-C46F-4E47-AF3E-6E7B2FEBAA79}" type="presParOf" srcId="{DAA935BF-C02B-474B-8D91-DCD30AEACF85}" destId="{02842E14-DC58-49F6-998D-646E4E3C2993}" srcOrd="0" destOrd="0" presId="urn:microsoft.com/office/officeart/2005/8/layout/pyramid1"/>
    <dgm:cxn modelId="{D8DEB07F-8ADF-457A-BC60-798EC56BD5F3}" type="presParOf" srcId="{DAA935BF-C02B-474B-8D91-DCD30AEACF85}" destId="{CD6D8F4B-08C7-4EAC-A10A-2F4E71028864}" srcOrd="1" destOrd="0" presId="urn:microsoft.com/office/officeart/2005/8/layout/pyramid1"/>
    <dgm:cxn modelId="{1ABBF799-ADEC-4D10-9443-D622BAAD5B7E}" type="presParOf" srcId="{0A4DC2C7-7913-47A1-BA0B-CD4A19C91A46}" destId="{2D88B7CE-5A22-43CB-B72B-4E2CBF885E66}" srcOrd="5" destOrd="0" presId="urn:microsoft.com/office/officeart/2005/8/layout/pyramid1"/>
    <dgm:cxn modelId="{EC126B8E-784D-4A0E-B6DA-D04562750EBD}" type="presParOf" srcId="{2D88B7CE-5A22-43CB-B72B-4E2CBF885E66}" destId="{E5931F5B-57D6-4D57-A324-664AC0B9D64D}" srcOrd="0" destOrd="0" presId="urn:microsoft.com/office/officeart/2005/8/layout/pyramid1"/>
    <dgm:cxn modelId="{D590CA71-ED56-455A-8B64-CD0C5E27C741}" type="presParOf" srcId="{2D88B7CE-5A22-43CB-B72B-4E2CBF885E66}" destId="{A559968E-13C5-4F0F-AE79-55AC3041DD2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3A00BE-4171-47FB-BA28-DB6AD5352190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DF6AFE-DD41-4ECC-B960-9274306FA601}">
      <dgm:prSet phldrT="[Text]"/>
      <dgm:spPr/>
      <dgm:t>
        <a:bodyPr/>
        <a:lstStyle/>
        <a:p>
          <a:r>
            <a:rPr lang="cs-CZ" smtClean="0"/>
            <a:t>VEŘEJNÉ</a:t>
          </a:r>
          <a:endParaRPr lang="cs-CZ"/>
        </a:p>
      </dgm:t>
    </dgm:pt>
    <dgm:pt modelId="{E4ABD310-A3EE-43D1-A364-6C07E8EE506D}" type="parTrans" cxnId="{281F418B-B2C2-459E-B301-A40E87F68A73}">
      <dgm:prSet/>
      <dgm:spPr/>
      <dgm:t>
        <a:bodyPr/>
        <a:lstStyle/>
        <a:p>
          <a:endParaRPr lang="cs-CZ"/>
        </a:p>
      </dgm:t>
    </dgm:pt>
    <dgm:pt modelId="{2EAF5000-8B32-401D-A34C-55E98A6E636D}" type="sibTrans" cxnId="{281F418B-B2C2-459E-B301-A40E87F68A73}">
      <dgm:prSet/>
      <dgm:spPr/>
      <dgm:t>
        <a:bodyPr/>
        <a:lstStyle/>
        <a:p>
          <a:endParaRPr lang="cs-CZ"/>
        </a:p>
      </dgm:t>
    </dgm:pt>
    <dgm:pt modelId="{35CF6F79-8254-400A-BCA3-D21B8B123A01}">
      <dgm:prSet phldrT="[Text]"/>
      <dgm:spPr/>
      <dgm:t>
        <a:bodyPr/>
        <a:lstStyle/>
        <a:p>
          <a:r>
            <a:rPr lang="cs-CZ" smtClean="0"/>
            <a:t>SOUKROMÉ</a:t>
          </a:r>
          <a:endParaRPr lang="cs-CZ"/>
        </a:p>
      </dgm:t>
    </dgm:pt>
    <dgm:pt modelId="{15CD8232-83B0-4660-A6B4-16C0DD611471}" type="parTrans" cxnId="{2A352E9B-0940-4C8C-83DE-D5AA0D60B72F}">
      <dgm:prSet/>
      <dgm:spPr/>
      <dgm:t>
        <a:bodyPr/>
        <a:lstStyle/>
        <a:p>
          <a:endParaRPr lang="cs-CZ"/>
        </a:p>
      </dgm:t>
    </dgm:pt>
    <dgm:pt modelId="{578C9CCA-A5E0-4857-9D61-515965403B1A}" type="sibTrans" cxnId="{2A352E9B-0940-4C8C-83DE-D5AA0D60B72F}">
      <dgm:prSet/>
      <dgm:spPr/>
      <dgm:t>
        <a:bodyPr/>
        <a:lstStyle/>
        <a:p>
          <a:endParaRPr lang="cs-CZ"/>
        </a:p>
      </dgm:t>
    </dgm:pt>
    <dgm:pt modelId="{F8FDB166-FCC1-4EFD-A504-FF6C645D53EF}" type="pres">
      <dgm:prSet presAssocID="{863A00BE-4171-47FB-BA28-DB6AD5352190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FD2CF2-2C08-43DF-BCFB-25D0F3F65DFE}" type="pres">
      <dgm:prSet presAssocID="{863A00BE-4171-47FB-BA28-DB6AD5352190}" presName="ribbon" presStyleLbl="node1" presStyleIdx="0" presStyleCnt="1"/>
      <dgm:spPr/>
    </dgm:pt>
    <dgm:pt modelId="{7F02B7C8-F012-456A-AD41-CB25D5480483}" type="pres">
      <dgm:prSet presAssocID="{863A00BE-4171-47FB-BA28-DB6AD5352190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3E7EF-6C56-44E0-987C-77A25CD1EE21}" type="pres">
      <dgm:prSet presAssocID="{863A00BE-4171-47FB-BA28-DB6AD5352190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14B050-E570-4564-90D2-FF7B8BFF5DB9}" type="presOf" srcId="{863A00BE-4171-47FB-BA28-DB6AD5352190}" destId="{F8FDB166-FCC1-4EFD-A504-FF6C645D53EF}" srcOrd="0" destOrd="0" presId="urn:microsoft.com/office/officeart/2005/8/layout/arrow6"/>
    <dgm:cxn modelId="{4DE50241-F308-4103-B00F-5DD54ECF0903}" type="presOf" srcId="{18DF6AFE-DD41-4ECC-B960-9274306FA601}" destId="{7F02B7C8-F012-456A-AD41-CB25D5480483}" srcOrd="0" destOrd="0" presId="urn:microsoft.com/office/officeart/2005/8/layout/arrow6"/>
    <dgm:cxn modelId="{9DCCE46A-C762-4A32-838E-BB9B48552EC0}" type="presOf" srcId="{35CF6F79-8254-400A-BCA3-D21B8B123A01}" destId="{5C53E7EF-6C56-44E0-987C-77A25CD1EE21}" srcOrd="0" destOrd="0" presId="urn:microsoft.com/office/officeart/2005/8/layout/arrow6"/>
    <dgm:cxn modelId="{281F418B-B2C2-459E-B301-A40E87F68A73}" srcId="{863A00BE-4171-47FB-BA28-DB6AD5352190}" destId="{18DF6AFE-DD41-4ECC-B960-9274306FA601}" srcOrd="0" destOrd="0" parTransId="{E4ABD310-A3EE-43D1-A364-6C07E8EE506D}" sibTransId="{2EAF5000-8B32-401D-A34C-55E98A6E636D}"/>
    <dgm:cxn modelId="{2A352E9B-0940-4C8C-83DE-D5AA0D60B72F}" srcId="{863A00BE-4171-47FB-BA28-DB6AD5352190}" destId="{35CF6F79-8254-400A-BCA3-D21B8B123A01}" srcOrd="1" destOrd="0" parTransId="{15CD8232-83B0-4660-A6B4-16C0DD611471}" sibTransId="{578C9CCA-A5E0-4857-9D61-515965403B1A}"/>
    <dgm:cxn modelId="{EDE996D0-E784-44BD-9F6A-62B608DE649A}" type="presParOf" srcId="{F8FDB166-FCC1-4EFD-A504-FF6C645D53EF}" destId="{1BFD2CF2-2C08-43DF-BCFB-25D0F3F65DFE}" srcOrd="0" destOrd="0" presId="urn:microsoft.com/office/officeart/2005/8/layout/arrow6"/>
    <dgm:cxn modelId="{24ABF6C8-E6AC-4265-9E5A-3F498EF58B40}" type="presParOf" srcId="{F8FDB166-FCC1-4EFD-A504-FF6C645D53EF}" destId="{7F02B7C8-F012-456A-AD41-CB25D5480483}" srcOrd="1" destOrd="0" presId="urn:microsoft.com/office/officeart/2005/8/layout/arrow6"/>
    <dgm:cxn modelId="{7C2BD11F-5DE8-48B9-984F-A600B76071EE}" type="presParOf" srcId="{F8FDB166-FCC1-4EFD-A504-FF6C645D53EF}" destId="{5C53E7EF-6C56-44E0-987C-77A25CD1EE21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FD2CF2-2C08-43DF-BCFB-25D0F3F65DFE}">
      <dsp:nvSpPr>
        <dsp:cNvPr id="0" name=""/>
        <dsp:cNvSpPr/>
      </dsp:nvSpPr>
      <dsp:spPr>
        <a:xfrm>
          <a:off x="0" y="617060"/>
          <a:ext cx="8229600" cy="3291840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B7C8-F012-456A-AD41-CB25D5480483}">
      <dsp:nvSpPr>
        <dsp:cNvPr id="0" name=""/>
        <dsp:cNvSpPr/>
      </dsp:nvSpPr>
      <dsp:spPr>
        <a:xfrm>
          <a:off x="987552" y="1193132"/>
          <a:ext cx="2715768" cy="161300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0236" rIns="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OBJEKTIVNÍ (ABSTRAKTNÍ)</a:t>
          </a:r>
          <a:endParaRPr lang="cs-CZ" sz="3100" kern="1200"/>
        </a:p>
      </dsp:txBody>
      <dsp:txXfrm>
        <a:off x="987552" y="1193132"/>
        <a:ext cx="2715768" cy="1613001"/>
      </dsp:txXfrm>
    </dsp:sp>
    <dsp:sp modelId="{5C53E7EF-6C56-44E0-987C-77A25CD1EE21}">
      <dsp:nvSpPr>
        <dsp:cNvPr id="0" name=""/>
        <dsp:cNvSpPr/>
      </dsp:nvSpPr>
      <dsp:spPr>
        <a:xfrm>
          <a:off x="4114800" y="1719827"/>
          <a:ext cx="3209544" cy="161300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10236" rIns="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SUBJEKTIVNÍ (KONKRÉTNÍ)</a:t>
          </a:r>
          <a:endParaRPr lang="cs-CZ" sz="3100" kern="1200"/>
        </a:p>
      </dsp:txBody>
      <dsp:txXfrm>
        <a:off x="4114800" y="1719827"/>
        <a:ext cx="3209544" cy="161300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FDEACE7-7CFA-4211-A947-5A270B2192E8}">
      <dsp:nvSpPr>
        <dsp:cNvPr id="0" name=""/>
        <dsp:cNvSpPr/>
      </dsp:nvSpPr>
      <dsp:spPr>
        <a:xfrm>
          <a:off x="72042" y="370362"/>
          <a:ext cx="2011355" cy="201135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právo</a:t>
          </a:r>
          <a:endParaRPr lang="cs-CZ" sz="2300" kern="1200"/>
        </a:p>
      </dsp:txBody>
      <dsp:txXfrm>
        <a:off x="352907" y="607544"/>
        <a:ext cx="1159700" cy="1536991"/>
      </dsp:txXfrm>
    </dsp:sp>
    <dsp:sp modelId="{6B9879C7-5526-4BC7-A4FC-CB079866F4AE}">
      <dsp:nvSpPr>
        <dsp:cNvPr id="0" name=""/>
        <dsp:cNvSpPr/>
      </dsp:nvSpPr>
      <dsp:spPr>
        <a:xfrm>
          <a:off x="1502671" y="360043"/>
          <a:ext cx="2049350" cy="20319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morálka</a:t>
          </a:r>
          <a:endParaRPr lang="cs-CZ" sz="2300" kern="1200"/>
        </a:p>
      </dsp:txBody>
      <dsp:txXfrm>
        <a:off x="2084243" y="599659"/>
        <a:ext cx="1181607" cy="15527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504F75-514B-4ABB-BAA5-410FD551D80F}">
      <dsp:nvSpPr>
        <dsp:cNvPr id="0" name=""/>
        <dsp:cNvSpPr/>
      </dsp:nvSpPr>
      <dsp:spPr>
        <a:xfrm>
          <a:off x="3429000" y="0"/>
          <a:ext cx="1371600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ústava</a:t>
          </a:r>
          <a:endParaRPr lang="cs-CZ" sz="1900" kern="1200"/>
        </a:p>
      </dsp:txBody>
      <dsp:txXfrm>
        <a:off x="3429000" y="0"/>
        <a:ext cx="1371600" cy="754326"/>
      </dsp:txXfrm>
    </dsp:sp>
    <dsp:sp modelId="{BF095C9E-448C-4C18-ACBE-1A7A52085781}">
      <dsp:nvSpPr>
        <dsp:cNvPr id="0" name=""/>
        <dsp:cNvSpPr/>
      </dsp:nvSpPr>
      <dsp:spPr>
        <a:xfrm>
          <a:off x="2743199" y="754326"/>
          <a:ext cx="2743200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ústavní zákony</a:t>
          </a:r>
          <a:endParaRPr lang="cs-CZ" sz="1900" kern="1200"/>
        </a:p>
      </dsp:txBody>
      <dsp:txXfrm>
        <a:off x="3223260" y="754326"/>
        <a:ext cx="1783080" cy="754326"/>
      </dsp:txXfrm>
    </dsp:sp>
    <dsp:sp modelId="{397A0CC6-4800-4FF4-9482-966F2855A359}">
      <dsp:nvSpPr>
        <dsp:cNvPr id="0" name=""/>
        <dsp:cNvSpPr/>
      </dsp:nvSpPr>
      <dsp:spPr>
        <a:xfrm>
          <a:off x="2057400" y="1508653"/>
          <a:ext cx="4114799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zákony</a:t>
          </a:r>
          <a:endParaRPr lang="cs-CZ" sz="1900" kern="1200"/>
        </a:p>
      </dsp:txBody>
      <dsp:txXfrm>
        <a:off x="2777490" y="1508653"/>
        <a:ext cx="2674620" cy="754326"/>
      </dsp:txXfrm>
    </dsp:sp>
    <dsp:sp modelId="{C8AECA34-D228-44A2-B72E-641AC4D282B7}">
      <dsp:nvSpPr>
        <dsp:cNvPr id="0" name=""/>
        <dsp:cNvSpPr/>
      </dsp:nvSpPr>
      <dsp:spPr>
        <a:xfrm>
          <a:off x="1371599" y="2262981"/>
          <a:ext cx="5486400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vládní nařízení</a:t>
          </a:r>
          <a:endParaRPr lang="cs-CZ" sz="1900" kern="1200"/>
        </a:p>
      </dsp:txBody>
      <dsp:txXfrm>
        <a:off x="2331719" y="2262981"/>
        <a:ext cx="3566160" cy="754326"/>
      </dsp:txXfrm>
    </dsp:sp>
    <dsp:sp modelId="{02842E14-DC58-49F6-998D-646E4E3C2993}">
      <dsp:nvSpPr>
        <dsp:cNvPr id="0" name=""/>
        <dsp:cNvSpPr/>
      </dsp:nvSpPr>
      <dsp:spPr>
        <a:xfrm>
          <a:off x="685799" y="3017308"/>
          <a:ext cx="6858000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vyhlášky ministerstev</a:t>
          </a:r>
          <a:endParaRPr lang="cs-CZ" sz="1900" kern="1200"/>
        </a:p>
      </dsp:txBody>
      <dsp:txXfrm>
        <a:off x="1885949" y="3017308"/>
        <a:ext cx="4457700" cy="754326"/>
      </dsp:txXfrm>
    </dsp:sp>
    <dsp:sp modelId="{E5931F5B-57D6-4D57-A324-664AC0B9D64D}">
      <dsp:nvSpPr>
        <dsp:cNvPr id="0" name=""/>
        <dsp:cNvSpPr/>
      </dsp:nvSpPr>
      <dsp:spPr>
        <a:xfrm>
          <a:off x="0" y="3771635"/>
          <a:ext cx="8229600" cy="754326"/>
        </a:xfrm>
        <a:prstGeom prst="trapezoid">
          <a:avLst>
            <a:gd name="adj" fmla="val 9091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vyhlášky nižších správních celků</a:t>
          </a:r>
          <a:endParaRPr lang="cs-CZ" sz="1900" kern="1200"/>
        </a:p>
      </dsp:txBody>
      <dsp:txXfrm>
        <a:off x="1440179" y="3771635"/>
        <a:ext cx="5349240" cy="75432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FD2CF2-2C08-43DF-BCFB-25D0F3F65DFE}">
      <dsp:nvSpPr>
        <dsp:cNvPr id="0" name=""/>
        <dsp:cNvSpPr/>
      </dsp:nvSpPr>
      <dsp:spPr>
        <a:xfrm>
          <a:off x="0" y="617060"/>
          <a:ext cx="8229600" cy="3291840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B7C8-F012-456A-AD41-CB25D5480483}">
      <dsp:nvSpPr>
        <dsp:cNvPr id="0" name=""/>
        <dsp:cNvSpPr/>
      </dsp:nvSpPr>
      <dsp:spPr>
        <a:xfrm>
          <a:off x="987552" y="1193132"/>
          <a:ext cx="2715768" cy="161300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3576" rIns="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VEŘEJNÉ</a:t>
          </a:r>
          <a:endParaRPr lang="cs-CZ" sz="4600" kern="1200"/>
        </a:p>
      </dsp:txBody>
      <dsp:txXfrm>
        <a:off x="987552" y="1193132"/>
        <a:ext cx="2715768" cy="1613001"/>
      </dsp:txXfrm>
    </dsp:sp>
    <dsp:sp modelId="{5C53E7EF-6C56-44E0-987C-77A25CD1EE21}">
      <dsp:nvSpPr>
        <dsp:cNvPr id="0" name=""/>
        <dsp:cNvSpPr/>
      </dsp:nvSpPr>
      <dsp:spPr>
        <a:xfrm>
          <a:off x="4114800" y="1719827"/>
          <a:ext cx="3209544" cy="161300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63576" rIns="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SOUKROMÉ</a:t>
          </a:r>
          <a:endParaRPr lang="cs-CZ" sz="4600" kern="1200"/>
        </a:p>
      </dsp:txBody>
      <dsp:txXfrm>
        <a:off x="4114800" y="1719827"/>
        <a:ext cx="3209544" cy="1613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F8F2F-41B3-4BD8-A17F-BBF174B49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4DBC0-B09A-4B89-B511-DAD0FCD97E9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oud.cz/clanek/38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611560" y="1196752"/>
          <a:ext cx="8229600" cy="4257361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VY_32_INOVACE_ZV_3_KRE_11_ZAKLADY_PRAVA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Výukový učební materiál tematizuje dvojí základní význam pojmu právo, zabývá se konfrontací pojmů morální a právní norma, definuje prameny práva, vývoj práva a tzv. descendenční právní teorii. Hypertextový odkaz vede v závěrečném testování znalostí ke stránkám Ústavního soudu v Brně, na nichž se žáci mohou seznámit s aktuálně řešenými kauzami této instituce.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Základy práva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Dvojí význam pojmu právo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237312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(Ryska, Puškinová, 2012)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Subjektivní vs. objektivní právo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PRÁVO JAKO MOŽNOST CHOVÁNÍ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PRÁVO JAKO SYSTÉM NOREM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SUBJEKTIVNÍ PRÁVO</a:t>
            </a:r>
          </a:p>
          <a:p>
            <a:r>
              <a:rPr lang="cs-CZ" smtClean="0"/>
              <a:t>konkrétní </a:t>
            </a:r>
          </a:p>
          <a:p>
            <a:r>
              <a:rPr lang="cs-CZ" smtClean="0"/>
              <a:t>ve smyslu anglického „right“</a:t>
            </a:r>
          </a:p>
          <a:p>
            <a:r>
              <a:rPr lang="cs-CZ" smtClean="0"/>
              <a:t>nárok účastníka právního vztahu</a:t>
            </a:r>
          </a:p>
          <a:p>
            <a:r>
              <a:rPr lang="cs-CZ" smtClean="0"/>
              <a:t>„mít právo na něco“</a:t>
            </a:r>
          </a:p>
          <a:p>
            <a:pPr>
              <a:buNone/>
            </a:pP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OBJEKTIVNÍ PRÁVO</a:t>
            </a:r>
          </a:p>
          <a:p>
            <a:r>
              <a:rPr lang="cs-CZ" smtClean="0"/>
              <a:t>abstraktní</a:t>
            </a:r>
          </a:p>
          <a:p>
            <a:r>
              <a:rPr lang="cs-CZ" smtClean="0"/>
              <a:t>ve smyslu anglického „law“</a:t>
            </a:r>
          </a:p>
          <a:p>
            <a:r>
              <a:rPr lang="cs-CZ" smtClean="0"/>
              <a:t>soubor předpisů, podle kterých se organizuje a řídí život lidské společnosti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63093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mtClean="0"/>
              <a:t>(Eichler, 1995)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6" dur="8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7" dur="8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8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3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4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Právní normy jsou závazná pravidla, která jsou vyjádřena zvláštní, státem uznanou formou</a:t>
            </a:r>
          </a:p>
          <a:p>
            <a:r>
              <a:rPr lang="cs-CZ" sz="2400" smtClean="0"/>
              <a:t>Morální normy se v různých vrstvách společnosti mohou lišit – nejsou kodifikované.</a:t>
            </a:r>
            <a:endParaRPr lang="cs-CZ" sz="24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Právo a morálka</a:t>
            </a:r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2555776" y="3140968"/>
          <a:ext cx="3624064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72200" y="573325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(Emmert a kol, 2003)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24078" indent="-514350" algn="just">
              <a:buFont typeface="+mj-lt"/>
              <a:buAutoNum type="arabicPeriod"/>
            </a:pPr>
            <a:r>
              <a:rPr lang="cs-CZ" b="1" smtClean="0"/>
              <a:t>Zvykové právo </a:t>
            </a:r>
            <a:r>
              <a:rPr lang="cs-CZ" smtClean="0"/>
              <a:t>– obyčejové, nepsaná pravidla předávaná z generace na generaci, uplatňuje se v rodových společenstvích před vznikem prvních států, především ustanovení trestního práva</a:t>
            </a:r>
          </a:p>
          <a:p>
            <a:pPr marL="624078" indent="-514350" algn="just">
              <a:buFont typeface="+mj-lt"/>
              <a:buAutoNum type="arabicPeriod"/>
            </a:pPr>
            <a:r>
              <a:rPr lang="cs-CZ" b="1" smtClean="0"/>
              <a:t>Písemné předpisy </a:t>
            </a:r>
            <a:r>
              <a:rPr lang="cs-CZ" smtClean="0"/>
              <a:t>– vynucené orgány státu</a:t>
            </a:r>
          </a:p>
          <a:p>
            <a:pPr marL="624078" indent="-514350" algn="just">
              <a:buNone/>
            </a:pPr>
            <a:r>
              <a:rPr lang="cs-CZ" smtClean="0"/>
              <a:t>	- k nejstarším zákoníkům patří kodex bybylonského krále Chamurapiho (1800 př. Kr.), římský Zákon dvanácti desek (5. stol. př. Kr.), ve slovanském prostředí Zákon sudnyj ljudem (9. stol.)</a:t>
            </a:r>
          </a:p>
          <a:p>
            <a:pPr marL="624078" indent="-514350">
              <a:buFont typeface="+mj-lt"/>
              <a:buAutoNum type="arabicPeriod"/>
            </a:pPr>
            <a:endParaRPr lang="cs-CZ" smtClean="0"/>
          </a:p>
          <a:p>
            <a:pPr marL="624078" indent="-514350" algn="r">
              <a:buNone/>
            </a:pPr>
            <a:r>
              <a:rPr lang="cs-CZ" sz="1800" smtClean="0"/>
              <a:t>(Eichler, 1995, Emmert a kol, 2003) </a:t>
            </a:r>
          </a:p>
          <a:p>
            <a:pPr marL="624078" indent="-514350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Vývoj práva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4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5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/>
              <a:t>souhrn všech právních předpisů daného státu</a:t>
            </a:r>
          </a:p>
          <a:p>
            <a:r>
              <a:rPr lang="cs-CZ" smtClean="0"/>
              <a:t>systém stupňovitě organizovaný dle právní síly předpisů</a:t>
            </a:r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r>
              <a:rPr lang="cs-CZ" sz="1800" smtClean="0"/>
              <a:t>(Eichler, 1995)</a:t>
            </a:r>
          </a:p>
          <a:p>
            <a:pPr algn="r">
              <a:buNone/>
            </a:pPr>
            <a:endParaRPr lang="cs-CZ" sz="1800" smtClean="0"/>
          </a:p>
          <a:p>
            <a:pPr algn="just"/>
            <a:r>
              <a:rPr lang="cs-CZ" smtClean="0"/>
              <a:t>Každý stát má svůj vlastní právní řád a vyžaduje jeho dodržování po vlastních občanech i cizincích, kteří pobývají na území státu. Každý je také vázán právním řádem svého státu, i když pobývá na území jiného státu, pokud se nedostává do rozporu s jeho právním řádem</a:t>
            </a:r>
          </a:p>
          <a:p>
            <a:pPr algn="just"/>
            <a:endParaRPr lang="cs-CZ" smtClean="0"/>
          </a:p>
          <a:p>
            <a:pPr algn="r">
              <a:buNone/>
            </a:pPr>
            <a:r>
              <a:rPr lang="cs-CZ" sz="1800" smtClean="0"/>
              <a:t>(Emmert a kol, 2003)</a:t>
            </a:r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Právní řád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základní jednotka právního řádu</a:t>
            </a:r>
          </a:p>
          <a:p>
            <a:r>
              <a:rPr lang="cs-CZ" smtClean="0"/>
              <a:t>závazné pravidlo</a:t>
            </a:r>
          </a:p>
          <a:p>
            <a:r>
              <a:rPr lang="cs-CZ" smtClean="0"/>
              <a:t>povinnost cosi činit, či zdržet se jednání</a:t>
            </a:r>
          </a:p>
          <a:p>
            <a:r>
              <a:rPr lang="cs-CZ" smtClean="0"/>
              <a:t>struktura: a) hypotéza – okruh osob a vztahů</a:t>
            </a:r>
          </a:p>
          <a:p>
            <a:pPr>
              <a:buNone/>
            </a:pPr>
            <a:r>
              <a:rPr lang="cs-CZ" smtClean="0"/>
              <a:t>			  b) dispozice – vlastní pravidlo</a:t>
            </a:r>
          </a:p>
          <a:p>
            <a:pPr>
              <a:buNone/>
            </a:pPr>
            <a:r>
              <a:rPr lang="cs-CZ" smtClean="0"/>
              <a:t>			  c) sankce – následky nezachování 		               normy </a:t>
            </a:r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r>
              <a:rPr lang="cs-CZ" sz="1700" smtClean="0"/>
              <a:t>(Emmert a kol, 2003)</a:t>
            </a:r>
          </a:p>
          <a:p>
            <a:pPr algn="r"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			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Právní norma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normativní právní akty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právní obyčeje, zvyklosti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soudní precedenty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normativní smlouvy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r">
              <a:buNone/>
            </a:pPr>
            <a:r>
              <a:rPr lang="cs-CZ" sz="1800" smtClean="0"/>
              <a:t>(Emmert a kol, 2003)</a:t>
            </a:r>
          </a:p>
          <a:p>
            <a:pPr algn="r"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Prameny práva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Descendenční právní teorie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268760"/>
            <a:ext cx="461665" cy="237626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mtClean="0"/>
              <a:t>zákonné  předpisy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081808" y="3573016"/>
            <a:ext cx="738664" cy="2232248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mtClean="0"/>
              <a:t>podzákonné předpisy</a:t>
            </a:r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331640" y="364502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804248" y="371703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164288" y="6237312"/>
            <a:ext cx="18722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(Emmert a kol, 2003)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Právo dle úlohy státu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237312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(Ryska, Puškinová, 2012)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BFD2CF2-2C08-43DF-BCFB-25D0F3F65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F02B7C8-F012-456A-AD41-CB25D5480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C53E7EF-6C56-44E0-987C-77A25CD1E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mtClean="0"/>
              <a:t>1. Pokuste se vymyslet příklad amorálního, ale legálního jednání a příklad nelegálního, ale morálního činu.</a:t>
            </a:r>
          </a:p>
          <a:p>
            <a:pPr algn="just"/>
            <a:r>
              <a:rPr lang="cs-CZ" smtClean="0"/>
              <a:t>2. Chamurapiho zákoník se vyznačoval principem „oko za oko, zub za zub“. Z jakého důvodu se od tohoto pojetí spravedlnosti ustoupilo?</a:t>
            </a:r>
          </a:p>
          <a:p>
            <a:pPr algn="just"/>
            <a:r>
              <a:rPr lang="cs-CZ" smtClean="0"/>
              <a:t>3. Věděli byste, jak se nazývá instituce dbající na dodržování ústavnosti v naší zemi?</a:t>
            </a:r>
          </a:p>
          <a:p>
            <a:pPr algn="just"/>
            <a:r>
              <a:rPr lang="cs-CZ" smtClean="0"/>
              <a:t>4. Pomocí níže uvedeného hypertextového odkazu nalezněte aktuálně projednávané kauzy dané instituce.</a:t>
            </a:r>
          </a:p>
          <a:p>
            <a:pPr algn="ctr">
              <a:buNone/>
            </a:pPr>
            <a:r>
              <a:rPr lang="cs-CZ" smtClean="0">
                <a:hlinkClick r:id="rId2"/>
              </a:rPr>
              <a:t>ÚS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smtClean="0"/>
              <a:t>Pokuste se vyřešit následující úkoly a zodpovědět dané otázky:</a:t>
            </a:r>
            <a:endParaRPr lang="cs-CZ" sz="2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1800" smtClean="0"/>
              <a:t>EICHLER, Bohuslav, Radovan RYSKa a Vladimír SVOBODA. </a:t>
            </a:r>
            <a:r>
              <a:rPr lang="cs-CZ" sz="1800" i="1" smtClean="0"/>
              <a:t>Základy státoprávní teorie, ekonomie a ekonomiky, neformální logiky</a:t>
            </a:r>
            <a:r>
              <a:rPr lang="cs-CZ" sz="1800" smtClean="0"/>
              <a:t>: </a:t>
            </a:r>
            <a:r>
              <a:rPr lang="cs-CZ" sz="1800" i="1" smtClean="0"/>
              <a:t>Základy společenských věd pro střední školy</a:t>
            </a:r>
            <a:r>
              <a:rPr lang="cs-CZ" sz="1800" smtClean="0"/>
              <a:t>. 1. vyd. Praha: Fortuna, 1995. ISBN 80-716-8240-3. </a:t>
            </a:r>
          </a:p>
          <a:p>
            <a:r>
              <a:rPr lang="cs-CZ" sz="1800" smtClean="0"/>
              <a:t>EMMERT, František; KATRŇÁK, Tomáš; KRAUSOVÁ, Marcela a kol. </a:t>
            </a:r>
            <a:r>
              <a:rPr lang="cs-CZ" sz="1800" i="1" smtClean="0"/>
              <a:t>Odmaturuj ze společenských věd</a:t>
            </a:r>
            <a:r>
              <a:rPr lang="cs-CZ" sz="1800" smtClean="0"/>
              <a:t>. Brno: Didaktis, 2003, ISBN 80-86285-68-5.</a:t>
            </a:r>
          </a:p>
          <a:p>
            <a:r>
              <a:rPr lang="cs-CZ" sz="2000" smtClean="0"/>
              <a:t>RYSKA, Radovan; PUŠKINOVÁ, Monika. </a:t>
            </a:r>
            <a:r>
              <a:rPr lang="cs-CZ" sz="2000" i="1" smtClean="0"/>
              <a:t>Právo pro střední školy</a:t>
            </a:r>
            <a:r>
              <a:rPr lang="cs-CZ" sz="2000" smtClean="0"/>
              <a:t>. Praha: Eduko, 2012, ISBN 978-80-87204-573.</a:t>
            </a:r>
          </a:p>
          <a:p>
            <a:r>
              <a:rPr lang="cs-CZ" sz="2000" smtClean="0"/>
              <a:t>ÚSTAVNÍ SOUD ČR. </a:t>
            </a:r>
            <a:r>
              <a:rPr lang="cs-CZ" sz="2000" i="1" smtClean="0"/>
              <a:t>Projednávané plenární věci</a:t>
            </a:r>
            <a:r>
              <a:rPr lang="cs-CZ" sz="2000" smtClean="0"/>
              <a:t> [online]. [cit. 20.11.2012]. Dostupný na WWW: http://www.usoud.cz/clanek/388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123</TotalTime>
  <Words>512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Základy práva</vt:lpstr>
      <vt:lpstr>Dvojí význam pojmu právo</vt:lpstr>
      <vt:lpstr>Subjektivní vs. objektivní právo</vt:lpstr>
      <vt:lpstr>Právo a morálka</vt:lpstr>
      <vt:lpstr>Vývoj práva</vt:lpstr>
      <vt:lpstr>Právní řád</vt:lpstr>
      <vt:lpstr>Právní norma</vt:lpstr>
      <vt:lpstr>Prameny práva</vt:lpstr>
      <vt:lpstr>Descendenční právní teorie</vt:lpstr>
      <vt:lpstr>Právo dle úlohy státu</vt:lpstr>
      <vt:lpstr>Pokuste se vyřešit následující úkoly a zodpovědět dané 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16</cp:revision>
  <dcterms:created xsi:type="dcterms:W3CDTF">2012-11-22T19:05:36Z</dcterms:created>
  <dcterms:modified xsi:type="dcterms:W3CDTF">2012-11-26T18:02:11Z</dcterms:modified>
</cp:coreProperties>
</file>