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56" r:id="rId3"/>
    <p:sldId id="257" r:id="rId4"/>
    <p:sldId id="258" r:id="rId5"/>
    <p:sldId id="259" r:id="rId6"/>
    <p:sldId id="263" r:id="rId7"/>
    <p:sldId id="264" r:id="rId8"/>
    <p:sldId id="265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6" d="100"/>
          <a:sy n="56" d="100"/>
        </p:scale>
        <p:origin x="-96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CB71A2-ADC0-4F74-A935-B51F5DE20421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0AF7AB-4737-426C-AF73-005EDA4CD72A}">
      <dgm:prSet phldrT="[Text]"/>
      <dgm:spPr/>
      <dgm:t>
        <a:bodyPr/>
        <a:lstStyle/>
        <a:p>
          <a:r>
            <a:rPr lang="cs-CZ" smtClean="0"/>
            <a:t>POČET</a:t>
          </a:r>
          <a:endParaRPr lang="cs-CZ"/>
        </a:p>
      </dgm:t>
    </dgm:pt>
    <dgm:pt modelId="{000FB8C2-95F5-4D98-976F-689A9BF0C6DB}" type="parTrans" cxnId="{E6CDADB7-266B-4826-8D8F-96F2B86C0D43}">
      <dgm:prSet/>
      <dgm:spPr/>
      <dgm:t>
        <a:bodyPr/>
        <a:lstStyle/>
        <a:p>
          <a:endParaRPr lang="cs-CZ"/>
        </a:p>
      </dgm:t>
    </dgm:pt>
    <dgm:pt modelId="{E7313017-6F94-4BDF-8E86-6D48483AFBB2}" type="sibTrans" cxnId="{E6CDADB7-266B-4826-8D8F-96F2B86C0D43}">
      <dgm:prSet/>
      <dgm:spPr/>
      <dgm:t>
        <a:bodyPr/>
        <a:lstStyle/>
        <a:p>
          <a:endParaRPr lang="cs-CZ"/>
        </a:p>
      </dgm:t>
    </dgm:pt>
    <dgm:pt modelId="{F26D87A3-D676-497F-97CA-281E70E95F70}">
      <dgm:prSet phldrT="[Text]"/>
      <dgm:spPr/>
      <dgm:t>
        <a:bodyPr/>
        <a:lstStyle/>
        <a:p>
          <a:r>
            <a:rPr lang="cs-CZ" smtClean="0"/>
            <a:t>200 poslanců</a:t>
          </a:r>
          <a:endParaRPr lang="cs-CZ"/>
        </a:p>
      </dgm:t>
    </dgm:pt>
    <dgm:pt modelId="{084D6530-6618-4610-9916-A033C41C1BA0}" type="parTrans" cxnId="{41D93976-FAEE-4A7E-B5CC-26C875CF451E}">
      <dgm:prSet/>
      <dgm:spPr/>
      <dgm:t>
        <a:bodyPr/>
        <a:lstStyle/>
        <a:p>
          <a:endParaRPr lang="cs-CZ"/>
        </a:p>
      </dgm:t>
    </dgm:pt>
    <dgm:pt modelId="{D31B45FB-ACA9-4133-9519-04415A494F77}" type="sibTrans" cxnId="{41D93976-FAEE-4A7E-B5CC-26C875CF451E}">
      <dgm:prSet/>
      <dgm:spPr/>
      <dgm:t>
        <a:bodyPr/>
        <a:lstStyle/>
        <a:p>
          <a:endParaRPr lang="cs-CZ"/>
        </a:p>
      </dgm:t>
    </dgm:pt>
    <dgm:pt modelId="{3C746EBE-5788-4E7E-B905-BBA394191A2E}">
      <dgm:prSet phldrT="[Text]"/>
      <dgm:spPr/>
      <dgm:t>
        <a:bodyPr/>
        <a:lstStyle/>
        <a:p>
          <a:r>
            <a:rPr lang="cs-CZ" smtClean="0"/>
            <a:t>VOLEBNÍ OBDOBÍ</a:t>
          </a:r>
          <a:endParaRPr lang="cs-CZ"/>
        </a:p>
      </dgm:t>
    </dgm:pt>
    <dgm:pt modelId="{1C59D00A-8F21-403B-8EF8-28402BCBDF45}" type="parTrans" cxnId="{39136177-E75A-4518-9B05-1344FA3391FA}">
      <dgm:prSet/>
      <dgm:spPr/>
      <dgm:t>
        <a:bodyPr/>
        <a:lstStyle/>
        <a:p>
          <a:endParaRPr lang="cs-CZ"/>
        </a:p>
      </dgm:t>
    </dgm:pt>
    <dgm:pt modelId="{1CB24457-92D4-460C-8C73-0A730883D3F8}" type="sibTrans" cxnId="{39136177-E75A-4518-9B05-1344FA3391FA}">
      <dgm:prSet/>
      <dgm:spPr/>
      <dgm:t>
        <a:bodyPr/>
        <a:lstStyle/>
        <a:p>
          <a:endParaRPr lang="cs-CZ"/>
        </a:p>
      </dgm:t>
    </dgm:pt>
    <dgm:pt modelId="{4B24DEE3-741E-499C-89F4-7EC7DEDB6F97}">
      <dgm:prSet phldrT="[Text]"/>
      <dgm:spPr/>
      <dgm:t>
        <a:bodyPr/>
        <a:lstStyle/>
        <a:p>
          <a:r>
            <a:rPr lang="cs-CZ" smtClean="0"/>
            <a:t>4 roky</a:t>
          </a:r>
          <a:endParaRPr lang="cs-CZ"/>
        </a:p>
      </dgm:t>
    </dgm:pt>
    <dgm:pt modelId="{E8FB7A21-6405-4607-8B83-142BE477266A}" type="parTrans" cxnId="{54F089B9-8A39-40FE-A9C0-4AF7E418DA76}">
      <dgm:prSet/>
      <dgm:spPr/>
      <dgm:t>
        <a:bodyPr/>
        <a:lstStyle/>
        <a:p>
          <a:endParaRPr lang="cs-CZ"/>
        </a:p>
      </dgm:t>
    </dgm:pt>
    <dgm:pt modelId="{9FFC3C19-10DF-44C6-8FAA-9243D70932BF}" type="sibTrans" cxnId="{54F089B9-8A39-40FE-A9C0-4AF7E418DA76}">
      <dgm:prSet/>
      <dgm:spPr/>
      <dgm:t>
        <a:bodyPr/>
        <a:lstStyle/>
        <a:p>
          <a:endParaRPr lang="cs-CZ"/>
        </a:p>
      </dgm:t>
    </dgm:pt>
    <dgm:pt modelId="{4E61410E-8270-4307-BA3E-FA952EAC57EB}">
      <dgm:prSet/>
      <dgm:spPr/>
      <dgm:t>
        <a:bodyPr/>
        <a:lstStyle/>
        <a:p>
          <a:r>
            <a:rPr lang="cs-CZ" smtClean="0"/>
            <a:t>AKTIVNÍ VOLEBNÍ PRÁVO</a:t>
          </a:r>
          <a:endParaRPr lang="cs-CZ"/>
        </a:p>
      </dgm:t>
    </dgm:pt>
    <dgm:pt modelId="{1E2936C4-D38F-4D41-BBF6-A4EE21408B00}" type="parTrans" cxnId="{5E2A0DA2-EDAA-4623-B349-BCC05479BC49}">
      <dgm:prSet/>
      <dgm:spPr/>
      <dgm:t>
        <a:bodyPr/>
        <a:lstStyle/>
        <a:p>
          <a:endParaRPr lang="cs-CZ"/>
        </a:p>
      </dgm:t>
    </dgm:pt>
    <dgm:pt modelId="{2AE80029-45CC-418A-990C-BE64D01FDE39}" type="sibTrans" cxnId="{5E2A0DA2-EDAA-4623-B349-BCC05479BC49}">
      <dgm:prSet/>
      <dgm:spPr/>
      <dgm:t>
        <a:bodyPr/>
        <a:lstStyle/>
        <a:p>
          <a:endParaRPr lang="cs-CZ"/>
        </a:p>
      </dgm:t>
    </dgm:pt>
    <dgm:pt modelId="{5D49E063-0061-4B29-AC6D-93CF1F205215}">
      <dgm:prSet custT="1"/>
      <dgm:spPr/>
      <dgm:t>
        <a:bodyPr/>
        <a:lstStyle/>
        <a:p>
          <a:r>
            <a:rPr lang="cs-CZ" sz="1050" smtClean="0"/>
            <a:t>poměrné zastoupení</a:t>
          </a:r>
          <a:endParaRPr lang="cs-CZ" sz="1050"/>
        </a:p>
      </dgm:t>
    </dgm:pt>
    <dgm:pt modelId="{E7E3B58B-88AB-4E6C-8DBA-D2C3C022C2BD}" type="parTrans" cxnId="{61A17C35-AB10-4242-8D24-2291CE42A0F2}">
      <dgm:prSet/>
      <dgm:spPr/>
      <dgm:t>
        <a:bodyPr/>
        <a:lstStyle/>
        <a:p>
          <a:endParaRPr lang="cs-CZ"/>
        </a:p>
      </dgm:t>
    </dgm:pt>
    <dgm:pt modelId="{718D50A3-CEDC-4E82-A94F-3AB660CB0509}" type="sibTrans" cxnId="{61A17C35-AB10-4242-8D24-2291CE42A0F2}">
      <dgm:prSet/>
      <dgm:spPr/>
      <dgm:t>
        <a:bodyPr/>
        <a:lstStyle/>
        <a:p>
          <a:endParaRPr lang="cs-CZ"/>
        </a:p>
      </dgm:t>
    </dgm:pt>
    <dgm:pt modelId="{BABD8581-2843-427F-B503-EBD207BF3DFB}">
      <dgm:prSet phldrT="[Text]"/>
      <dgm:spPr/>
      <dgm:t>
        <a:bodyPr/>
        <a:lstStyle/>
        <a:p>
          <a:r>
            <a:rPr lang="cs-CZ" smtClean="0"/>
            <a:t>VOLBY </a:t>
          </a:r>
          <a:endParaRPr lang="cs-CZ"/>
        </a:p>
      </dgm:t>
    </dgm:pt>
    <dgm:pt modelId="{ABC62221-59A0-4E80-A7AA-767E9AA84D73}" type="sibTrans" cxnId="{CBBDAB09-C20F-49B1-95FB-A1CF8E7E9288}">
      <dgm:prSet/>
      <dgm:spPr/>
      <dgm:t>
        <a:bodyPr/>
        <a:lstStyle/>
        <a:p>
          <a:endParaRPr lang="cs-CZ"/>
        </a:p>
      </dgm:t>
    </dgm:pt>
    <dgm:pt modelId="{6581D5FB-A790-4ABA-88A2-CD1D0754594E}" type="parTrans" cxnId="{CBBDAB09-C20F-49B1-95FB-A1CF8E7E9288}">
      <dgm:prSet/>
      <dgm:spPr/>
      <dgm:t>
        <a:bodyPr/>
        <a:lstStyle/>
        <a:p>
          <a:endParaRPr lang="cs-CZ"/>
        </a:p>
      </dgm:t>
    </dgm:pt>
    <dgm:pt modelId="{B21649F4-24E5-4927-BD2A-D9D325145D86}">
      <dgm:prSet/>
      <dgm:spPr/>
      <dgm:t>
        <a:bodyPr/>
        <a:lstStyle/>
        <a:p>
          <a:r>
            <a:rPr lang="cs-CZ" smtClean="0"/>
            <a:t>od 18 let</a:t>
          </a:r>
          <a:endParaRPr lang="cs-CZ"/>
        </a:p>
      </dgm:t>
    </dgm:pt>
    <dgm:pt modelId="{A5087AD3-B33F-4B3D-852A-5BEE91DBF4AB}" type="parTrans" cxnId="{007054C2-4425-40E1-BD70-6188637124A1}">
      <dgm:prSet/>
      <dgm:spPr/>
      <dgm:t>
        <a:bodyPr/>
        <a:lstStyle/>
        <a:p>
          <a:endParaRPr lang="cs-CZ"/>
        </a:p>
      </dgm:t>
    </dgm:pt>
    <dgm:pt modelId="{68752C55-9533-46A7-82DD-12A571B4EC78}" type="sibTrans" cxnId="{007054C2-4425-40E1-BD70-6188637124A1}">
      <dgm:prSet/>
      <dgm:spPr/>
      <dgm:t>
        <a:bodyPr/>
        <a:lstStyle/>
        <a:p>
          <a:endParaRPr lang="cs-CZ"/>
        </a:p>
      </dgm:t>
    </dgm:pt>
    <dgm:pt modelId="{6E0E6B10-E381-4D26-AAAF-2027E7355910}">
      <dgm:prSet/>
      <dgm:spPr/>
      <dgm:t>
        <a:bodyPr/>
        <a:lstStyle/>
        <a:p>
          <a:r>
            <a:rPr lang="cs-CZ" smtClean="0"/>
            <a:t>od 21 let</a:t>
          </a:r>
          <a:endParaRPr lang="cs-CZ"/>
        </a:p>
      </dgm:t>
    </dgm:pt>
    <dgm:pt modelId="{CC3620FE-5AE7-48D3-A7AA-F1866CAE2AAB}" type="parTrans" cxnId="{3CF94AED-6A56-44C3-ADCE-4A168C413D59}">
      <dgm:prSet/>
      <dgm:spPr/>
      <dgm:t>
        <a:bodyPr/>
        <a:lstStyle/>
        <a:p>
          <a:endParaRPr lang="cs-CZ"/>
        </a:p>
      </dgm:t>
    </dgm:pt>
    <dgm:pt modelId="{E73A61D7-DE29-4573-AC4D-703FEF92C8BB}" type="sibTrans" cxnId="{3CF94AED-6A56-44C3-ADCE-4A168C413D59}">
      <dgm:prSet/>
      <dgm:spPr/>
      <dgm:t>
        <a:bodyPr/>
        <a:lstStyle/>
        <a:p>
          <a:endParaRPr lang="cs-CZ"/>
        </a:p>
      </dgm:t>
    </dgm:pt>
    <dgm:pt modelId="{D01C65F0-485E-47D9-A13D-D9E4FDEAA05C}">
      <dgm:prSet/>
      <dgm:spPr/>
      <dgm:t>
        <a:bodyPr/>
        <a:lstStyle/>
        <a:p>
          <a:r>
            <a:rPr lang="cs-CZ" smtClean="0"/>
            <a:t>PASIVNÍ VOLEBNÍ PRÁVO</a:t>
          </a:r>
          <a:endParaRPr lang="cs-CZ"/>
        </a:p>
      </dgm:t>
    </dgm:pt>
    <dgm:pt modelId="{589C7C1C-1D20-4810-A727-39B134F23131}" type="sibTrans" cxnId="{FBB83502-6427-4063-8A34-DC7D5F7EFB5E}">
      <dgm:prSet/>
      <dgm:spPr/>
      <dgm:t>
        <a:bodyPr/>
        <a:lstStyle/>
        <a:p>
          <a:endParaRPr lang="cs-CZ"/>
        </a:p>
      </dgm:t>
    </dgm:pt>
    <dgm:pt modelId="{097D3A9E-D035-4BFC-94E3-03DAD4916147}" type="parTrans" cxnId="{FBB83502-6427-4063-8A34-DC7D5F7EFB5E}">
      <dgm:prSet/>
      <dgm:spPr/>
      <dgm:t>
        <a:bodyPr/>
        <a:lstStyle/>
        <a:p>
          <a:endParaRPr lang="cs-CZ"/>
        </a:p>
      </dgm:t>
    </dgm:pt>
    <dgm:pt modelId="{E4BF8DA7-D6F4-467A-8320-1953385F23CF}" type="pres">
      <dgm:prSet presAssocID="{E7CB71A2-ADC0-4F74-A935-B51F5DE20421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4D7912F-84BC-4F72-AF14-0E3EE136868B}" type="pres">
      <dgm:prSet presAssocID="{310AF7AB-4737-426C-AF73-005EDA4CD72A}" presName="horFlow" presStyleCnt="0"/>
      <dgm:spPr/>
    </dgm:pt>
    <dgm:pt modelId="{763EDA24-CAD9-449B-B5FC-866BA2039840}" type="pres">
      <dgm:prSet presAssocID="{310AF7AB-4737-426C-AF73-005EDA4CD72A}" presName="bigChev" presStyleLbl="node1" presStyleIdx="0" presStyleCnt="5"/>
      <dgm:spPr/>
      <dgm:t>
        <a:bodyPr/>
        <a:lstStyle/>
        <a:p>
          <a:endParaRPr lang="cs-CZ"/>
        </a:p>
      </dgm:t>
    </dgm:pt>
    <dgm:pt modelId="{948948A0-A2E4-47BC-ABB7-40CCD239FC50}" type="pres">
      <dgm:prSet presAssocID="{084D6530-6618-4610-9916-A033C41C1BA0}" presName="parTrans" presStyleCnt="0"/>
      <dgm:spPr/>
    </dgm:pt>
    <dgm:pt modelId="{2485B1E0-67C5-4ADF-8583-1DFDC728BC76}" type="pres">
      <dgm:prSet presAssocID="{F26D87A3-D676-497F-97CA-281E70E95F70}" presName="node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39DF6-8CD0-467A-B9F2-114FDA39CF25}" type="pres">
      <dgm:prSet presAssocID="{310AF7AB-4737-426C-AF73-005EDA4CD72A}" presName="vSp" presStyleCnt="0"/>
      <dgm:spPr/>
    </dgm:pt>
    <dgm:pt modelId="{3686EB10-4A45-41B2-B32D-CA7EEEB6A803}" type="pres">
      <dgm:prSet presAssocID="{3C746EBE-5788-4E7E-B905-BBA394191A2E}" presName="horFlow" presStyleCnt="0"/>
      <dgm:spPr/>
    </dgm:pt>
    <dgm:pt modelId="{8C4E4A2A-92FA-4FF2-AFAF-07AD9F4A4D7A}" type="pres">
      <dgm:prSet presAssocID="{3C746EBE-5788-4E7E-B905-BBA394191A2E}" presName="bigChev" presStyleLbl="node1" presStyleIdx="1" presStyleCnt="5"/>
      <dgm:spPr/>
      <dgm:t>
        <a:bodyPr/>
        <a:lstStyle/>
        <a:p>
          <a:endParaRPr lang="cs-CZ"/>
        </a:p>
      </dgm:t>
    </dgm:pt>
    <dgm:pt modelId="{175A08FE-8E27-4E71-B469-2ED44BF29612}" type="pres">
      <dgm:prSet presAssocID="{E8FB7A21-6405-4607-8B83-142BE477266A}" presName="parTrans" presStyleCnt="0"/>
      <dgm:spPr/>
    </dgm:pt>
    <dgm:pt modelId="{5CBB6183-9E67-4907-9718-A5C6798C9BDC}" type="pres">
      <dgm:prSet presAssocID="{4B24DEE3-741E-499C-89F4-7EC7DEDB6F97}" presName="node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759A7F-05A7-43F9-9462-6264D2A119AB}" type="pres">
      <dgm:prSet presAssocID="{3C746EBE-5788-4E7E-B905-BBA394191A2E}" presName="vSp" presStyleCnt="0"/>
      <dgm:spPr/>
    </dgm:pt>
    <dgm:pt modelId="{DF0FFF20-57D4-4130-BB93-056FED32749B}" type="pres">
      <dgm:prSet presAssocID="{4E61410E-8270-4307-BA3E-FA952EAC57EB}" presName="horFlow" presStyleCnt="0"/>
      <dgm:spPr/>
    </dgm:pt>
    <dgm:pt modelId="{177C444C-D511-4827-B60C-804AE6053B86}" type="pres">
      <dgm:prSet presAssocID="{4E61410E-8270-4307-BA3E-FA952EAC57EB}" presName="bigChev" presStyleLbl="node1" presStyleIdx="2" presStyleCnt="5"/>
      <dgm:spPr/>
      <dgm:t>
        <a:bodyPr/>
        <a:lstStyle/>
        <a:p>
          <a:endParaRPr lang="cs-CZ"/>
        </a:p>
      </dgm:t>
    </dgm:pt>
    <dgm:pt modelId="{100BD35E-3F1E-4D58-B47F-20BF654DACDC}" type="pres">
      <dgm:prSet presAssocID="{A5087AD3-B33F-4B3D-852A-5BEE91DBF4AB}" presName="parTrans" presStyleCnt="0"/>
      <dgm:spPr/>
    </dgm:pt>
    <dgm:pt modelId="{722B68B4-5FCE-4FBC-8C86-81726B0ECD8A}" type="pres">
      <dgm:prSet presAssocID="{B21649F4-24E5-4927-BD2A-D9D325145D86}" presName="node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F63BA-4E17-4C23-8C4A-79C0D89F633E}" type="pres">
      <dgm:prSet presAssocID="{4E61410E-8270-4307-BA3E-FA952EAC57EB}" presName="vSp" presStyleCnt="0"/>
      <dgm:spPr/>
    </dgm:pt>
    <dgm:pt modelId="{9E4AD938-E00D-4B98-92BE-2C54078AF973}" type="pres">
      <dgm:prSet presAssocID="{D01C65F0-485E-47D9-A13D-D9E4FDEAA05C}" presName="horFlow" presStyleCnt="0"/>
      <dgm:spPr/>
    </dgm:pt>
    <dgm:pt modelId="{67AFFAC0-5F1D-46ED-8D9C-E48859672759}" type="pres">
      <dgm:prSet presAssocID="{D01C65F0-485E-47D9-A13D-D9E4FDEAA05C}" presName="bigChev" presStyleLbl="node1" presStyleIdx="3" presStyleCnt="5"/>
      <dgm:spPr/>
      <dgm:t>
        <a:bodyPr/>
        <a:lstStyle/>
        <a:p>
          <a:endParaRPr lang="cs-CZ"/>
        </a:p>
      </dgm:t>
    </dgm:pt>
    <dgm:pt modelId="{2D11DB4B-6E9C-45DA-A161-036C181B4323}" type="pres">
      <dgm:prSet presAssocID="{CC3620FE-5AE7-48D3-A7AA-F1866CAE2AAB}" presName="parTrans" presStyleCnt="0"/>
      <dgm:spPr/>
    </dgm:pt>
    <dgm:pt modelId="{2513E8E7-40B9-43D7-BE98-C0D7E8A08FE9}" type="pres">
      <dgm:prSet presAssocID="{6E0E6B10-E381-4D26-AAAF-2027E7355910}" presName="node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4BDCF5-F359-49E4-8EC8-DA559AB15E7D}" type="pres">
      <dgm:prSet presAssocID="{D01C65F0-485E-47D9-A13D-D9E4FDEAA05C}" presName="vSp" presStyleCnt="0"/>
      <dgm:spPr/>
    </dgm:pt>
    <dgm:pt modelId="{B796A0F1-F859-469A-B0D5-C47F8C7809AD}" type="pres">
      <dgm:prSet presAssocID="{BABD8581-2843-427F-B503-EBD207BF3DFB}" presName="horFlow" presStyleCnt="0"/>
      <dgm:spPr/>
    </dgm:pt>
    <dgm:pt modelId="{CC0F7ED0-F36E-4D5A-BCE9-07BC949A21B6}" type="pres">
      <dgm:prSet presAssocID="{BABD8581-2843-427F-B503-EBD207BF3DFB}" presName="bigChev" presStyleLbl="node1" presStyleIdx="4" presStyleCnt="5" custLinFactNeighborX="46" custLinFactNeighborY="6818"/>
      <dgm:spPr/>
      <dgm:t>
        <a:bodyPr/>
        <a:lstStyle/>
        <a:p>
          <a:endParaRPr lang="cs-CZ"/>
        </a:p>
      </dgm:t>
    </dgm:pt>
    <dgm:pt modelId="{48F931D1-5EE6-4AC5-8D35-5384A33A32B2}" type="pres">
      <dgm:prSet presAssocID="{E7E3B58B-88AB-4E6C-8DBA-D2C3C022C2BD}" presName="parTrans" presStyleCnt="0"/>
      <dgm:spPr/>
    </dgm:pt>
    <dgm:pt modelId="{697C13DE-B273-4CC5-BE3D-21E8107106FC}" type="pres">
      <dgm:prSet presAssocID="{5D49E063-0061-4B29-AC6D-93CF1F205215}" presName="node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535475-00F6-4E96-A362-301595E1ECF9}" type="presOf" srcId="{4B24DEE3-741E-499C-89F4-7EC7DEDB6F97}" destId="{5CBB6183-9E67-4907-9718-A5C6798C9BDC}" srcOrd="0" destOrd="0" presId="urn:microsoft.com/office/officeart/2005/8/layout/lProcess3"/>
    <dgm:cxn modelId="{61A17C35-AB10-4242-8D24-2291CE42A0F2}" srcId="{BABD8581-2843-427F-B503-EBD207BF3DFB}" destId="{5D49E063-0061-4B29-AC6D-93CF1F205215}" srcOrd="0" destOrd="0" parTransId="{E7E3B58B-88AB-4E6C-8DBA-D2C3C022C2BD}" sibTransId="{718D50A3-CEDC-4E82-A94F-3AB660CB0509}"/>
    <dgm:cxn modelId="{7FFAFC5E-4724-4CD5-B379-F96977358E90}" type="presOf" srcId="{BABD8581-2843-427F-B503-EBD207BF3DFB}" destId="{CC0F7ED0-F36E-4D5A-BCE9-07BC949A21B6}" srcOrd="0" destOrd="0" presId="urn:microsoft.com/office/officeart/2005/8/layout/lProcess3"/>
    <dgm:cxn modelId="{54F089B9-8A39-40FE-A9C0-4AF7E418DA76}" srcId="{3C746EBE-5788-4E7E-B905-BBA394191A2E}" destId="{4B24DEE3-741E-499C-89F4-7EC7DEDB6F97}" srcOrd="0" destOrd="0" parTransId="{E8FB7A21-6405-4607-8B83-142BE477266A}" sibTransId="{9FFC3C19-10DF-44C6-8FAA-9243D70932BF}"/>
    <dgm:cxn modelId="{A8CFD383-DA52-4720-9244-2CC2628F0E48}" type="presOf" srcId="{E7CB71A2-ADC0-4F74-A935-B51F5DE20421}" destId="{E4BF8DA7-D6F4-467A-8320-1953385F23CF}" srcOrd="0" destOrd="0" presId="urn:microsoft.com/office/officeart/2005/8/layout/lProcess3"/>
    <dgm:cxn modelId="{62E04EE1-4423-411A-A14E-029DCFEE223E}" type="presOf" srcId="{B21649F4-24E5-4927-BD2A-D9D325145D86}" destId="{722B68B4-5FCE-4FBC-8C86-81726B0ECD8A}" srcOrd="0" destOrd="0" presId="urn:microsoft.com/office/officeart/2005/8/layout/lProcess3"/>
    <dgm:cxn modelId="{CBBDAB09-C20F-49B1-95FB-A1CF8E7E9288}" srcId="{E7CB71A2-ADC0-4F74-A935-B51F5DE20421}" destId="{BABD8581-2843-427F-B503-EBD207BF3DFB}" srcOrd="4" destOrd="0" parTransId="{6581D5FB-A790-4ABA-88A2-CD1D0754594E}" sibTransId="{ABC62221-59A0-4E80-A7AA-767E9AA84D73}"/>
    <dgm:cxn modelId="{39136177-E75A-4518-9B05-1344FA3391FA}" srcId="{E7CB71A2-ADC0-4F74-A935-B51F5DE20421}" destId="{3C746EBE-5788-4E7E-B905-BBA394191A2E}" srcOrd="1" destOrd="0" parTransId="{1C59D00A-8F21-403B-8EF8-28402BCBDF45}" sibTransId="{1CB24457-92D4-460C-8C73-0A730883D3F8}"/>
    <dgm:cxn modelId="{38CE044E-EB09-4553-945D-A9E28DCA2AAA}" type="presOf" srcId="{5D49E063-0061-4B29-AC6D-93CF1F205215}" destId="{697C13DE-B273-4CC5-BE3D-21E8107106FC}" srcOrd="0" destOrd="0" presId="urn:microsoft.com/office/officeart/2005/8/layout/lProcess3"/>
    <dgm:cxn modelId="{5E2A0DA2-EDAA-4623-B349-BCC05479BC49}" srcId="{E7CB71A2-ADC0-4F74-A935-B51F5DE20421}" destId="{4E61410E-8270-4307-BA3E-FA952EAC57EB}" srcOrd="2" destOrd="0" parTransId="{1E2936C4-D38F-4D41-BBF6-A4EE21408B00}" sibTransId="{2AE80029-45CC-418A-990C-BE64D01FDE39}"/>
    <dgm:cxn modelId="{0497BE02-ABF2-44E5-A6FF-7379CAB202D7}" type="presOf" srcId="{F26D87A3-D676-497F-97CA-281E70E95F70}" destId="{2485B1E0-67C5-4ADF-8583-1DFDC728BC76}" srcOrd="0" destOrd="0" presId="urn:microsoft.com/office/officeart/2005/8/layout/lProcess3"/>
    <dgm:cxn modelId="{0F855DDD-3FA8-4004-8001-6486B5EF2185}" type="presOf" srcId="{310AF7AB-4737-426C-AF73-005EDA4CD72A}" destId="{763EDA24-CAD9-449B-B5FC-866BA2039840}" srcOrd="0" destOrd="0" presId="urn:microsoft.com/office/officeart/2005/8/layout/lProcess3"/>
    <dgm:cxn modelId="{007054C2-4425-40E1-BD70-6188637124A1}" srcId="{4E61410E-8270-4307-BA3E-FA952EAC57EB}" destId="{B21649F4-24E5-4927-BD2A-D9D325145D86}" srcOrd="0" destOrd="0" parTransId="{A5087AD3-B33F-4B3D-852A-5BEE91DBF4AB}" sibTransId="{68752C55-9533-46A7-82DD-12A571B4EC78}"/>
    <dgm:cxn modelId="{E6CDADB7-266B-4826-8D8F-96F2B86C0D43}" srcId="{E7CB71A2-ADC0-4F74-A935-B51F5DE20421}" destId="{310AF7AB-4737-426C-AF73-005EDA4CD72A}" srcOrd="0" destOrd="0" parTransId="{000FB8C2-95F5-4D98-976F-689A9BF0C6DB}" sibTransId="{E7313017-6F94-4BDF-8E86-6D48483AFBB2}"/>
    <dgm:cxn modelId="{41D93976-FAEE-4A7E-B5CC-26C875CF451E}" srcId="{310AF7AB-4737-426C-AF73-005EDA4CD72A}" destId="{F26D87A3-D676-497F-97CA-281E70E95F70}" srcOrd="0" destOrd="0" parTransId="{084D6530-6618-4610-9916-A033C41C1BA0}" sibTransId="{D31B45FB-ACA9-4133-9519-04415A494F77}"/>
    <dgm:cxn modelId="{8240C89D-3A65-44CF-8B57-799D4442C301}" type="presOf" srcId="{4E61410E-8270-4307-BA3E-FA952EAC57EB}" destId="{177C444C-D511-4827-B60C-804AE6053B86}" srcOrd="0" destOrd="0" presId="urn:microsoft.com/office/officeart/2005/8/layout/lProcess3"/>
    <dgm:cxn modelId="{3CF94AED-6A56-44C3-ADCE-4A168C413D59}" srcId="{D01C65F0-485E-47D9-A13D-D9E4FDEAA05C}" destId="{6E0E6B10-E381-4D26-AAAF-2027E7355910}" srcOrd="0" destOrd="0" parTransId="{CC3620FE-5AE7-48D3-A7AA-F1866CAE2AAB}" sibTransId="{E73A61D7-DE29-4573-AC4D-703FEF92C8BB}"/>
    <dgm:cxn modelId="{AEC9AC14-34FA-45E6-9BF0-CF117DB1B3D7}" type="presOf" srcId="{6E0E6B10-E381-4D26-AAAF-2027E7355910}" destId="{2513E8E7-40B9-43D7-BE98-C0D7E8A08FE9}" srcOrd="0" destOrd="0" presId="urn:microsoft.com/office/officeart/2005/8/layout/lProcess3"/>
    <dgm:cxn modelId="{A700A559-A387-4A2F-B7DA-6D7DDCD996E8}" type="presOf" srcId="{3C746EBE-5788-4E7E-B905-BBA394191A2E}" destId="{8C4E4A2A-92FA-4FF2-AFAF-07AD9F4A4D7A}" srcOrd="0" destOrd="0" presId="urn:microsoft.com/office/officeart/2005/8/layout/lProcess3"/>
    <dgm:cxn modelId="{FBB83502-6427-4063-8A34-DC7D5F7EFB5E}" srcId="{E7CB71A2-ADC0-4F74-A935-B51F5DE20421}" destId="{D01C65F0-485E-47D9-A13D-D9E4FDEAA05C}" srcOrd="3" destOrd="0" parTransId="{097D3A9E-D035-4BFC-94E3-03DAD4916147}" sibTransId="{589C7C1C-1D20-4810-A727-39B134F23131}"/>
    <dgm:cxn modelId="{F3DD082A-4455-4BCA-A9C6-0FE0A54D480C}" type="presOf" srcId="{D01C65F0-485E-47D9-A13D-D9E4FDEAA05C}" destId="{67AFFAC0-5F1D-46ED-8D9C-E48859672759}" srcOrd="0" destOrd="0" presId="urn:microsoft.com/office/officeart/2005/8/layout/lProcess3"/>
    <dgm:cxn modelId="{3075705A-9C4F-4470-874E-428F7B898662}" type="presParOf" srcId="{E4BF8DA7-D6F4-467A-8320-1953385F23CF}" destId="{24D7912F-84BC-4F72-AF14-0E3EE136868B}" srcOrd="0" destOrd="0" presId="urn:microsoft.com/office/officeart/2005/8/layout/lProcess3"/>
    <dgm:cxn modelId="{0EB399D1-FB84-4545-9FD6-84A4C3AA5587}" type="presParOf" srcId="{24D7912F-84BC-4F72-AF14-0E3EE136868B}" destId="{763EDA24-CAD9-449B-B5FC-866BA2039840}" srcOrd="0" destOrd="0" presId="urn:microsoft.com/office/officeart/2005/8/layout/lProcess3"/>
    <dgm:cxn modelId="{BBA73BA6-0611-4B6F-8C2D-F463ACB1FD55}" type="presParOf" srcId="{24D7912F-84BC-4F72-AF14-0E3EE136868B}" destId="{948948A0-A2E4-47BC-ABB7-40CCD239FC50}" srcOrd="1" destOrd="0" presId="urn:microsoft.com/office/officeart/2005/8/layout/lProcess3"/>
    <dgm:cxn modelId="{F7B81E92-564D-488B-886F-2A11EC972D79}" type="presParOf" srcId="{24D7912F-84BC-4F72-AF14-0E3EE136868B}" destId="{2485B1E0-67C5-4ADF-8583-1DFDC728BC76}" srcOrd="2" destOrd="0" presId="urn:microsoft.com/office/officeart/2005/8/layout/lProcess3"/>
    <dgm:cxn modelId="{F28A8968-668E-471F-B02E-ED4EC990E495}" type="presParOf" srcId="{E4BF8DA7-D6F4-467A-8320-1953385F23CF}" destId="{99039DF6-8CD0-467A-B9F2-114FDA39CF25}" srcOrd="1" destOrd="0" presId="urn:microsoft.com/office/officeart/2005/8/layout/lProcess3"/>
    <dgm:cxn modelId="{BF00230C-FFD7-4D8F-8E61-C31B94954FA1}" type="presParOf" srcId="{E4BF8DA7-D6F4-467A-8320-1953385F23CF}" destId="{3686EB10-4A45-41B2-B32D-CA7EEEB6A803}" srcOrd="2" destOrd="0" presId="urn:microsoft.com/office/officeart/2005/8/layout/lProcess3"/>
    <dgm:cxn modelId="{CB34DD66-C844-4499-9F63-A2BBEB228CEB}" type="presParOf" srcId="{3686EB10-4A45-41B2-B32D-CA7EEEB6A803}" destId="{8C4E4A2A-92FA-4FF2-AFAF-07AD9F4A4D7A}" srcOrd="0" destOrd="0" presId="urn:microsoft.com/office/officeart/2005/8/layout/lProcess3"/>
    <dgm:cxn modelId="{F7B0EC37-36E1-4646-BFD2-EEADE752599B}" type="presParOf" srcId="{3686EB10-4A45-41B2-B32D-CA7EEEB6A803}" destId="{175A08FE-8E27-4E71-B469-2ED44BF29612}" srcOrd="1" destOrd="0" presId="urn:microsoft.com/office/officeart/2005/8/layout/lProcess3"/>
    <dgm:cxn modelId="{35BFC400-46AE-4B50-9CB1-0824E5B117F3}" type="presParOf" srcId="{3686EB10-4A45-41B2-B32D-CA7EEEB6A803}" destId="{5CBB6183-9E67-4907-9718-A5C6798C9BDC}" srcOrd="2" destOrd="0" presId="urn:microsoft.com/office/officeart/2005/8/layout/lProcess3"/>
    <dgm:cxn modelId="{5B324F4E-9CB4-47AE-90CE-9B617BAB1CD8}" type="presParOf" srcId="{E4BF8DA7-D6F4-467A-8320-1953385F23CF}" destId="{91759A7F-05A7-43F9-9462-6264D2A119AB}" srcOrd="3" destOrd="0" presId="urn:microsoft.com/office/officeart/2005/8/layout/lProcess3"/>
    <dgm:cxn modelId="{AD131F28-4AD0-44EA-9E4A-69FCF07680CA}" type="presParOf" srcId="{E4BF8DA7-D6F4-467A-8320-1953385F23CF}" destId="{DF0FFF20-57D4-4130-BB93-056FED32749B}" srcOrd="4" destOrd="0" presId="urn:microsoft.com/office/officeart/2005/8/layout/lProcess3"/>
    <dgm:cxn modelId="{73C0857E-EE6B-4626-8F97-3F099D3E819A}" type="presParOf" srcId="{DF0FFF20-57D4-4130-BB93-056FED32749B}" destId="{177C444C-D511-4827-B60C-804AE6053B86}" srcOrd="0" destOrd="0" presId="urn:microsoft.com/office/officeart/2005/8/layout/lProcess3"/>
    <dgm:cxn modelId="{BFAED597-8CED-4815-9619-9C29C4A310AC}" type="presParOf" srcId="{DF0FFF20-57D4-4130-BB93-056FED32749B}" destId="{100BD35E-3F1E-4D58-B47F-20BF654DACDC}" srcOrd="1" destOrd="0" presId="urn:microsoft.com/office/officeart/2005/8/layout/lProcess3"/>
    <dgm:cxn modelId="{4B6FE5BB-A415-4A47-9623-64D453CA2E51}" type="presParOf" srcId="{DF0FFF20-57D4-4130-BB93-056FED32749B}" destId="{722B68B4-5FCE-4FBC-8C86-81726B0ECD8A}" srcOrd="2" destOrd="0" presId="urn:microsoft.com/office/officeart/2005/8/layout/lProcess3"/>
    <dgm:cxn modelId="{FDA178E6-1B30-437B-B48A-1263FA955522}" type="presParOf" srcId="{E4BF8DA7-D6F4-467A-8320-1953385F23CF}" destId="{979F63BA-4E17-4C23-8C4A-79C0D89F633E}" srcOrd="5" destOrd="0" presId="urn:microsoft.com/office/officeart/2005/8/layout/lProcess3"/>
    <dgm:cxn modelId="{AD2267D2-098D-4C24-B573-150459010F3A}" type="presParOf" srcId="{E4BF8DA7-D6F4-467A-8320-1953385F23CF}" destId="{9E4AD938-E00D-4B98-92BE-2C54078AF973}" srcOrd="6" destOrd="0" presId="urn:microsoft.com/office/officeart/2005/8/layout/lProcess3"/>
    <dgm:cxn modelId="{B5765BC7-DDDE-45CA-90C2-2F1E56ABFA7E}" type="presParOf" srcId="{9E4AD938-E00D-4B98-92BE-2C54078AF973}" destId="{67AFFAC0-5F1D-46ED-8D9C-E48859672759}" srcOrd="0" destOrd="0" presId="urn:microsoft.com/office/officeart/2005/8/layout/lProcess3"/>
    <dgm:cxn modelId="{A66DA8C9-1E56-4FA9-A93E-D3E95D5C10A9}" type="presParOf" srcId="{9E4AD938-E00D-4B98-92BE-2C54078AF973}" destId="{2D11DB4B-6E9C-45DA-A161-036C181B4323}" srcOrd="1" destOrd="0" presId="urn:microsoft.com/office/officeart/2005/8/layout/lProcess3"/>
    <dgm:cxn modelId="{48AFD776-0127-4A0C-9CD7-5673E2D5DBAE}" type="presParOf" srcId="{9E4AD938-E00D-4B98-92BE-2C54078AF973}" destId="{2513E8E7-40B9-43D7-BE98-C0D7E8A08FE9}" srcOrd="2" destOrd="0" presId="urn:microsoft.com/office/officeart/2005/8/layout/lProcess3"/>
    <dgm:cxn modelId="{D95BDA13-D348-46DD-871A-F8182FE7E86F}" type="presParOf" srcId="{E4BF8DA7-D6F4-467A-8320-1953385F23CF}" destId="{874BDCF5-F359-49E4-8EC8-DA559AB15E7D}" srcOrd="7" destOrd="0" presId="urn:microsoft.com/office/officeart/2005/8/layout/lProcess3"/>
    <dgm:cxn modelId="{D5E85962-F767-470C-9E7B-E56F89E9CE70}" type="presParOf" srcId="{E4BF8DA7-D6F4-467A-8320-1953385F23CF}" destId="{B796A0F1-F859-469A-B0D5-C47F8C7809AD}" srcOrd="8" destOrd="0" presId="urn:microsoft.com/office/officeart/2005/8/layout/lProcess3"/>
    <dgm:cxn modelId="{EA66D5B5-831B-4FCB-AD84-FB8068F634E8}" type="presParOf" srcId="{B796A0F1-F859-469A-B0D5-C47F8C7809AD}" destId="{CC0F7ED0-F36E-4D5A-BCE9-07BC949A21B6}" srcOrd="0" destOrd="0" presId="urn:microsoft.com/office/officeart/2005/8/layout/lProcess3"/>
    <dgm:cxn modelId="{2C36E417-1B55-4EEA-A196-251AD962681C}" type="presParOf" srcId="{B796A0F1-F859-469A-B0D5-C47F8C7809AD}" destId="{48F931D1-5EE6-4AC5-8D35-5384A33A32B2}" srcOrd="1" destOrd="0" presId="urn:microsoft.com/office/officeart/2005/8/layout/lProcess3"/>
    <dgm:cxn modelId="{864F7FEC-9712-454E-86A3-BD01E15F7CC7}" type="presParOf" srcId="{B796A0F1-F859-469A-B0D5-C47F8C7809AD}" destId="{697C13DE-B273-4CC5-BE3D-21E8107106FC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CB71A2-ADC0-4F74-A935-B51F5DE20421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0AF7AB-4737-426C-AF73-005EDA4CD72A}">
      <dgm:prSet phldrT="[Text]"/>
      <dgm:spPr/>
      <dgm:t>
        <a:bodyPr/>
        <a:lstStyle/>
        <a:p>
          <a:r>
            <a:rPr lang="cs-CZ" smtClean="0"/>
            <a:t>POČET</a:t>
          </a:r>
          <a:endParaRPr lang="cs-CZ"/>
        </a:p>
      </dgm:t>
    </dgm:pt>
    <dgm:pt modelId="{000FB8C2-95F5-4D98-976F-689A9BF0C6DB}" type="parTrans" cxnId="{E6CDADB7-266B-4826-8D8F-96F2B86C0D43}">
      <dgm:prSet/>
      <dgm:spPr/>
      <dgm:t>
        <a:bodyPr/>
        <a:lstStyle/>
        <a:p>
          <a:endParaRPr lang="cs-CZ"/>
        </a:p>
      </dgm:t>
    </dgm:pt>
    <dgm:pt modelId="{E7313017-6F94-4BDF-8E86-6D48483AFBB2}" type="sibTrans" cxnId="{E6CDADB7-266B-4826-8D8F-96F2B86C0D43}">
      <dgm:prSet/>
      <dgm:spPr/>
      <dgm:t>
        <a:bodyPr/>
        <a:lstStyle/>
        <a:p>
          <a:endParaRPr lang="cs-CZ"/>
        </a:p>
      </dgm:t>
    </dgm:pt>
    <dgm:pt modelId="{F26D87A3-D676-497F-97CA-281E70E95F70}">
      <dgm:prSet phldrT="[Text]"/>
      <dgm:spPr/>
      <dgm:t>
        <a:bodyPr/>
        <a:lstStyle/>
        <a:p>
          <a:r>
            <a:rPr lang="cs-CZ" smtClean="0"/>
            <a:t>81 senátorů</a:t>
          </a:r>
          <a:endParaRPr lang="cs-CZ"/>
        </a:p>
      </dgm:t>
    </dgm:pt>
    <dgm:pt modelId="{084D6530-6618-4610-9916-A033C41C1BA0}" type="parTrans" cxnId="{41D93976-FAEE-4A7E-B5CC-26C875CF451E}">
      <dgm:prSet/>
      <dgm:spPr/>
      <dgm:t>
        <a:bodyPr/>
        <a:lstStyle/>
        <a:p>
          <a:endParaRPr lang="cs-CZ"/>
        </a:p>
      </dgm:t>
    </dgm:pt>
    <dgm:pt modelId="{D31B45FB-ACA9-4133-9519-04415A494F77}" type="sibTrans" cxnId="{41D93976-FAEE-4A7E-B5CC-26C875CF451E}">
      <dgm:prSet/>
      <dgm:spPr/>
      <dgm:t>
        <a:bodyPr/>
        <a:lstStyle/>
        <a:p>
          <a:endParaRPr lang="cs-CZ"/>
        </a:p>
      </dgm:t>
    </dgm:pt>
    <dgm:pt modelId="{3C746EBE-5788-4E7E-B905-BBA394191A2E}">
      <dgm:prSet phldrT="[Text]"/>
      <dgm:spPr/>
      <dgm:t>
        <a:bodyPr/>
        <a:lstStyle/>
        <a:p>
          <a:r>
            <a:rPr lang="cs-CZ" smtClean="0"/>
            <a:t>VOLEBNÍ OBDOBÍ</a:t>
          </a:r>
          <a:endParaRPr lang="cs-CZ"/>
        </a:p>
      </dgm:t>
    </dgm:pt>
    <dgm:pt modelId="{1C59D00A-8F21-403B-8EF8-28402BCBDF45}" type="parTrans" cxnId="{39136177-E75A-4518-9B05-1344FA3391FA}">
      <dgm:prSet/>
      <dgm:spPr/>
      <dgm:t>
        <a:bodyPr/>
        <a:lstStyle/>
        <a:p>
          <a:endParaRPr lang="cs-CZ"/>
        </a:p>
      </dgm:t>
    </dgm:pt>
    <dgm:pt modelId="{1CB24457-92D4-460C-8C73-0A730883D3F8}" type="sibTrans" cxnId="{39136177-E75A-4518-9B05-1344FA3391FA}">
      <dgm:prSet/>
      <dgm:spPr/>
      <dgm:t>
        <a:bodyPr/>
        <a:lstStyle/>
        <a:p>
          <a:endParaRPr lang="cs-CZ"/>
        </a:p>
      </dgm:t>
    </dgm:pt>
    <dgm:pt modelId="{4B24DEE3-741E-499C-89F4-7EC7DEDB6F97}">
      <dgm:prSet phldrT="[Text]"/>
      <dgm:spPr/>
      <dgm:t>
        <a:bodyPr/>
        <a:lstStyle/>
        <a:p>
          <a:r>
            <a:rPr lang="cs-CZ" smtClean="0"/>
            <a:t>6 let</a:t>
          </a:r>
          <a:endParaRPr lang="cs-CZ"/>
        </a:p>
      </dgm:t>
    </dgm:pt>
    <dgm:pt modelId="{E8FB7A21-6405-4607-8B83-142BE477266A}" type="parTrans" cxnId="{54F089B9-8A39-40FE-A9C0-4AF7E418DA76}">
      <dgm:prSet/>
      <dgm:spPr/>
      <dgm:t>
        <a:bodyPr/>
        <a:lstStyle/>
        <a:p>
          <a:endParaRPr lang="cs-CZ"/>
        </a:p>
      </dgm:t>
    </dgm:pt>
    <dgm:pt modelId="{9FFC3C19-10DF-44C6-8FAA-9243D70932BF}" type="sibTrans" cxnId="{54F089B9-8A39-40FE-A9C0-4AF7E418DA76}">
      <dgm:prSet/>
      <dgm:spPr/>
      <dgm:t>
        <a:bodyPr/>
        <a:lstStyle/>
        <a:p>
          <a:endParaRPr lang="cs-CZ"/>
        </a:p>
      </dgm:t>
    </dgm:pt>
    <dgm:pt modelId="{4E61410E-8270-4307-BA3E-FA952EAC57EB}">
      <dgm:prSet/>
      <dgm:spPr/>
      <dgm:t>
        <a:bodyPr/>
        <a:lstStyle/>
        <a:p>
          <a:r>
            <a:rPr lang="cs-CZ" smtClean="0"/>
            <a:t>AKTIVNÍ VOLEBNÍ PRÁVO</a:t>
          </a:r>
          <a:endParaRPr lang="cs-CZ"/>
        </a:p>
      </dgm:t>
    </dgm:pt>
    <dgm:pt modelId="{1E2936C4-D38F-4D41-BBF6-A4EE21408B00}" type="parTrans" cxnId="{5E2A0DA2-EDAA-4623-B349-BCC05479BC49}">
      <dgm:prSet/>
      <dgm:spPr/>
      <dgm:t>
        <a:bodyPr/>
        <a:lstStyle/>
        <a:p>
          <a:endParaRPr lang="cs-CZ"/>
        </a:p>
      </dgm:t>
    </dgm:pt>
    <dgm:pt modelId="{2AE80029-45CC-418A-990C-BE64D01FDE39}" type="sibTrans" cxnId="{5E2A0DA2-EDAA-4623-B349-BCC05479BC49}">
      <dgm:prSet/>
      <dgm:spPr/>
      <dgm:t>
        <a:bodyPr/>
        <a:lstStyle/>
        <a:p>
          <a:endParaRPr lang="cs-CZ"/>
        </a:p>
      </dgm:t>
    </dgm:pt>
    <dgm:pt modelId="{5D49E063-0061-4B29-AC6D-93CF1F205215}">
      <dgm:prSet custT="1"/>
      <dgm:spPr/>
      <dgm:t>
        <a:bodyPr/>
        <a:lstStyle/>
        <a:p>
          <a:r>
            <a:rPr lang="cs-CZ" sz="1050" smtClean="0"/>
            <a:t>většinový volební systém</a:t>
          </a:r>
          <a:endParaRPr lang="cs-CZ" sz="1050"/>
        </a:p>
      </dgm:t>
    </dgm:pt>
    <dgm:pt modelId="{E7E3B58B-88AB-4E6C-8DBA-D2C3C022C2BD}" type="parTrans" cxnId="{61A17C35-AB10-4242-8D24-2291CE42A0F2}">
      <dgm:prSet/>
      <dgm:spPr/>
      <dgm:t>
        <a:bodyPr/>
        <a:lstStyle/>
        <a:p>
          <a:endParaRPr lang="cs-CZ"/>
        </a:p>
      </dgm:t>
    </dgm:pt>
    <dgm:pt modelId="{718D50A3-CEDC-4E82-A94F-3AB660CB0509}" type="sibTrans" cxnId="{61A17C35-AB10-4242-8D24-2291CE42A0F2}">
      <dgm:prSet/>
      <dgm:spPr/>
      <dgm:t>
        <a:bodyPr/>
        <a:lstStyle/>
        <a:p>
          <a:endParaRPr lang="cs-CZ"/>
        </a:p>
      </dgm:t>
    </dgm:pt>
    <dgm:pt modelId="{BABD8581-2843-427F-B503-EBD207BF3DFB}">
      <dgm:prSet phldrT="[Text]"/>
      <dgm:spPr/>
      <dgm:t>
        <a:bodyPr/>
        <a:lstStyle/>
        <a:p>
          <a:r>
            <a:rPr lang="cs-CZ" smtClean="0"/>
            <a:t>VOLBY </a:t>
          </a:r>
          <a:endParaRPr lang="cs-CZ"/>
        </a:p>
      </dgm:t>
    </dgm:pt>
    <dgm:pt modelId="{ABC62221-59A0-4E80-A7AA-767E9AA84D73}" type="sibTrans" cxnId="{CBBDAB09-C20F-49B1-95FB-A1CF8E7E9288}">
      <dgm:prSet/>
      <dgm:spPr/>
      <dgm:t>
        <a:bodyPr/>
        <a:lstStyle/>
        <a:p>
          <a:endParaRPr lang="cs-CZ"/>
        </a:p>
      </dgm:t>
    </dgm:pt>
    <dgm:pt modelId="{6581D5FB-A790-4ABA-88A2-CD1D0754594E}" type="parTrans" cxnId="{CBBDAB09-C20F-49B1-95FB-A1CF8E7E9288}">
      <dgm:prSet/>
      <dgm:spPr/>
      <dgm:t>
        <a:bodyPr/>
        <a:lstStyle/>
        <a:p>
          <a:endParaRPr lang="cs-CZ"/>
        </a:p>
      </dgm:t>
    </dgm:pt>
    <dgm:pt modelId="{B21649F4-24E5-4927-BD2A-D9D325145D86}">
      <dgm:prSet/>
      <dgm:spPr/>
      <dgm:t>
        <a:bodyPr/>
        <a:lstStyle/>
        <a:p>
          <a:r>
            <a:rPr lang="cs-CZ" smtClean="0"/>
            <a:t>od 18 let</a:t>
          </a:r>
          <a:endParaRPr lang="cs-CZ"/>
        </a:p>
      </dgm:t>
    </dgm:pt>
    <dgm:pt modelId="{A5087AD3-B33F-4B3D-852A-5BEE91DBF4AB}" type="parTrans" cxnId="{007054C2-4425-40E1-BD70-6188637124A1}">
      <dgm:prSet/>
      <dgm:spPr/>
      <dgm:t>
        <a:bodyPr/>
        <a:lstStyle/>
        <a:p>
          <a:endParaRPr lang="cs-CZ"/>
        </a:p>
      </dgm:t>
    </dgm:pt>
    <dgm:pt modelId="{68752C55-9533-46A7-82DD-12A571B4EC78}" type="sibTrans" cxnId="{007054C2-4425-40E1-BD70-6188637124A1}">
      <dgm:prSet/>
      <dgm:spPr/>
      <dgm:t>
        <a:bodyPr/>
        <a:lstStyle/>
        <a:p>
          <a:endParaRPr lang="cs-CZ"/>
        </a:p>
      </dgm:t>
    </dgm:pt>
    <dgm:pt modelId="{6E0E6B10-E381-4D26-AAAF-2027E7355910}">
      <dgm:prSet/>
      <dgm:spPr/>
      <dgm:t>
        <a:bodyPr/>
        <a:lstStyle/>
        <a:p>
          <a:r>
            <a:rPr lang="cs-CZ" smtClean="0"/>
            <a:t>od 40 let</a:t>
          </a:r>
          <a:endParaRPr lang="cs-CZ"/>
        </a:p>
      </dgm:t>
    </dgm:pt>
    <dgm:pt modelId="{CC3620FE-5AE7-48D3-A7AA-F1866CAE2AAB}" type="parTrans" cxnId="{3CF94AED-6A56-44C3-ADCE-4A168C413D59}">
      <dgm:prSet/>
      <dgm:spPr/>
      <dgm:t>
        <a:bodyPr/>
        <a:lstStyle/>
        <a:p>
          <a:endParaRPr lang="cs-CZ"/>
        </a:p>
      </dgm:t>
    </dgm:pt>
    <dgm:pt modelId="{E73A61D7-DE29-4573-AC4D-703FEF92C8BB}" type="sibTrans" cxnId="{3CF94AED-6A56-44C3-ADCE-4A168C413D59}">
      <dgm:prSet/>
      <dgm:spPr/>
      <dgm:t>
        <a:bodyPr/>
        <a:lstStyle/>
        <a:p>
          <a:endParaRPr lang="cs-CZ"/>
        </a:p>
      </dgm:t>
    </dgm:pt>
    <dgm:pt modelId="{D01C65F0-485E-47D9-A13D-D9E4FDEAA05C}">
      <dgm:prSet/>
      <dgm:spPr/>
      <dgm:t>
        <a:bodyPr/>
        <a:lstStyle/>
        <a:p>
          <a:r>
            <a:rPr lang="cs-CZ" smtClean="0"/>
            <a:t>PASIVNÍ VOLEBNÍ PRÁVO</a:t>
          </a:r>
          <a:endParaRPr lang="cs-CZ"/>
        </a:p>
      </dgm:t>
    </dgm:pt>
    <dgm:pt modelId="{589C7C1C-1D20-4810-A727-39B134F23131}" type="sibTrans" cxnId="{FBB83502-6427-4063-8A34-DC7D5F7EFB5E}">
      <dgm:prSet/>
      <dgm:spPr/>
      <dgm:t>
        <a:bodyPr/>
        <a:lstStyle/>
        <a:p>
          <a:endParaRPr lang="cs-CZ"/>
        </a:p>
      </dgm:t>
    </dgm:pt>
    <dgm:pt modelId="{097D3A9E-D035-4BFC-94E3-03DAD4916147}" type="parTrans" cxnId="{FBB83502-6427-4063-8A34-DC7D5F7EFB5E}">
      <dgm:prSet/>
      <dgm:spPr/>
      <dgm:t>
        <a:bodyPr/>
        <a:lstStyle/>
        <a:p>
          <a:endParaRPr lang="cs-CZ"/>
        </a:p>
      </dgm:t>
    </dgm:pt>
    <dgm:pt modelId="{E4BF8DA7-D6F4-467A-8320-1953385F23CF}" type="pres">
      <dgm:prSet presAssocID="{E7CB71A2-ADC0-4F74-A935-B51F5DE20421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4D7912F-84BC-4F72-AF14-0E3EE136868B}" type="pres">
      <dgm:prSet presAssocID="{310AF7AB-4737-426C-AF73-005EDA4CD72A}" presName="horFlow" presStyleCnt="0"/>
      <dgm:spPr/>
    </dgm:pt>
    <dgm:pt modelId="{763EDA24-CAD9-449B-B5FC-866BA2039840}" type="pres">
      <dgm:prSet presAssocID="{310AF7AB-4737-426C-AF73-005EDA4CD72A}" presName="bigChev" presStyleLbl="node1" presStyleIdx="0" presStyleCnt="5"/>
      <dgm:spPr/>
      <dgm:t>
        <a:bodyPr/>
        <a:lstStyle/>
        <a:p>
          <a:endParaRPr lang="cs-CZ"/>
        </a:p>
      </dgm:t>
    </dgm:pt>
    <dgm:pt modelId="{948948A0-A2E4-47BC-ABB7-40CCD239FC50}" type="pres">
      <dgm:prSet presAssocID="{084D6530-6618-4610-9916-A033C41C1BA0}" presName="parTrans" presStyleCnt="0"/>
      <dgm:spPr/>
    </dgm:pt>
    <dgm:pt modelId="{2485B1E0-67C5-4ADF-8583-1DFDC728BC76}" type="pres">
      <dgm:prSet presAssocID="{F26D87A3-D676-497F-97CA-281E70E95F70}" presName="node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039DF6-8CD0-467A-B9F2-114FDA39CF25}" type="pres">
      <dgm:prSet presAssocID="{310AF7AB-4737-426C-AF73-005EDA4CD72A}" presName="vSp" presStyleCnt="0"/>
      <dgm:spPr/>
    </dgm:pt>
    <dgm:pt modelId="{3686EB10-4A45-41B2-B32D-CA7EEEB6A803}" type="pres">
      <dgm:prSet presAssocID="{3C746EBE-5788-4E7E-B905-BBA394191A2E}" presName="horFlow" presStyleCnt="0"/>
      <dgm:spPr/>
    </dgm:pt>
    <dgm:pt modelId="{8C4E4A2A-92FA-4FF2-AFAF-07AD9F4A4D7A}" type="pres">
      <dgm:prSet presAssocID="{3C746EBE-5788-4E7E-B905-BBA394191A2E}" presName="bigChev" presStyleLbl="node1" presStyleIdx="1" presStyleCnt="5"/>
      <dgm:spPr/>
      <dgm:t>
        <a:bodyPr/>
        <a:lstStyle/>
        <a:p>
          <a:endParaRPr lang="cs-CZ"/>
        </a:p>
      </dgm:t>
    </dgm:pt>
    <dgm:pt modelId="{175A08FE-8E27-4E71-B469-2ED44BF29612}" type="pres">
      <dgm:prSet presAssocID="{E8FB7A21-6405-4607-8B83-142BE477266A}" presName="parTrans" presStyleCnt="0"/>
      <dgm:spPr/>
    </dgm:pt>
    <dgm:pt modelId="{5CBB6183-9E67-4907-9718-A5C6798C9BDC}" type="pres">
      <dgm:prSet presAssocID="{4B24DEE3-741E-499C-89F4-7EC7DEDB6F97}" presName="node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759A7F-05A7-43F9-9462-6264D2A119AB}" type="pres">
      <dgm:prSet presAssocID="{3C746EBE-5788-4E7E-B905-BBA394191A2E}" presName="vSp" presStyleCnt="0"/>
      <dgm:spPr/>
    </dgm:pt>
    <dgm:pt modelId="{DF0FFF20-57D4-4130-BB93-056FED32749B}" type="pres">
      <dgm:prSet presAssocID="{4E61410E-8270-4307-BA3E-FA952EAC57EB}" presName="horFlow" presStyleCnt="0"/>
      <dgm:spPr/>
    </dgm:pt>
    <dgm:pt modelId="{177C444C-D511-4827-B60C-804AE6053B86}" type="pres">
      <dgm:prSet presAssocID="{4E61410E-8270-4307-BA3E-FA952EAC57EB}" presName="bigChev" presStyleLbl="node1" presStyleIdx="2" presStyleCnt="5"/>
      <dgm:spPr/>
      <dgm:t>
        <a:bodyPr/>
        <a:lstStyle/>
        <a:p>
          <a:endParaRPr lang="cs-CZ"/>
        </a:p>
      </dgm:t>
    </dgm:pt>
    <dgm:pt modelId="{100BD35E-3F1E-4D58-B47F-20BF654DACDC}" type="pres">
      <dgm:prSet presAssocID="{A5087AD3-B33F-4B3D-852A-5BEE91DBF4AB}" presName="parTrans" presStyleCnt="0"/>
      <dgm:spPr/>
    </dgm:pt>
    <dgm:pt modelId="{722B68B4-5FCE-4FBC-8C86-81726B0ECD8A}" type="pres">
      <dgm:prSet presAssocID="{B21649F4-24E5-4927-BD2A-D9D325145D86}" presName="node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9F63BA-4E17-4C23-8C4A-79C0D89F633E}" type="pres">
      <dgm:prSet presAssocID="{4E61410E-8270-4307-BA3E-FA952EAC57EB}" presName="vSp" presStyleCnt="0"/>
      <dgm:spPr/>
    </dgm:pt>
    <dgm:pt modelId="{9E4AD938-E00D-4B98-92BE-2C54078AF973}" type="pres">
      <dgm:prSet presAssocID="{D01C65F0-485E-47D9-A13D-D9E4FDEAA05C}" presName="horFlow" presStyleCnt="0"/>
      <dgm:spPr/>
    </dgm:pt>
    <dgm:pt modelId="{67AFFAC0-5F1D-46ED-8D9C-E48859672759}" type="pres">
      <dgm:prSet presAssocID="{D01C65F0-485E-47D9-A13D-D9E4FDEAA05C}" presName="bigChev" presStyleLbl="node1" presStyleIdx="3" presStyleCnt="5"/>
      <dgm:spPr/>
      <dgm:t>
        <a:bodyPr/>
        <a:lstStyle/>
        <a:p>
          <a:endParaRPr lang="cs-CZ"/>
        </a:p>
      </dgm:t>
    </dgm:pt>
    <dgm:pt modelId="{2D11DB4B-6E9C-45DA-A161-036C181B4323}" type="pres">
      <dgm:prSet presAssocID="{CC3620FE-5AE7-48D3-A7AA-F1866CAE2AAB}" presName="parTrans" presStyleCnt="0"/>
      <dgm:spPr/>
    </dgm:pt>
    <dgm:pt modelId="{2513E8E7-40B9-43D7-BE98-C0D7E8A08FE9}" type="pres">
      <dgm:prSet presAssocID="{6E0E6B10-E381-4D26-AAAF-2027E7355910}" presName="node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4BDCF5-F359-49E4-8EC8-DA559AB15E7D}" type="pres">
      <dgm:prSet presAssocID="{D01C65F0-485E-47D9-A13D-D9E4FDEAA05C}" presName="vSp" presStyleCnt="0"/>
      <dgm:spPr/>
    </dgm:pt>
    <dgm:pt modelId="{B796A0F1-F859-469A-B0D5-C47F8C7809AD}" type="pres">
      <dgm:prSet presAssocID="{BABD8581-2843-427F-B503-EBD207BF3DFB}" presName="horFlow" presStyleCnt="0"/>
      <dgm:spPr/>
    </dgm:pt>
    <dgm:pt modelId="{CC0F7ED0-F36E-4D5A-BCE9-07BC949A21B6}" type="pres">
      <dgm:prSet presAssocID="{BABD8581-2843-427F-B503-EBD207BF3DFB}" presName="bigChev" presStyleLbl="node1" presStyleIdx="4" presStyleCnt="5" custLinFactNeighborX="46" custLinFactNeighborY="6818"/>
      <dgm:spPr/>
      <dgm:t>
        <a:bodyPr/>
        <a:lstStyle/>
        <a:p>
          <a:endParaRPr lang="cs-CZ"/>
        </a:p>
      </dgm:t>
    </dgm:pt>
    <dgm:pt modelId="{48F931D1-5EE6-4AC5-8D35-5384A33A32B2}" type="pres">
      <dgm:prSet presAssocID="{E7E3B58B-88AB-4E6C-8DBA-D2C3C022C2BD}" presName="parTrans" presStyleCnt="0"/>
      <dgm:spPr/>
    </dgm:pt>
    <dgm:pt modelId="{697C13DE-B273-4CC5-BE3D-21E8107106FC}" type="pres">
      <dgm:prSet presAssocID="{5D49E063-0061-4B29-AC6D-93CF1F205215}" presName="node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A17C35-AB10-4242-8D24-2291CE42A0F2}" srcId="{BABD8581-2843-427F-B503-EBD207BF3DFB}" destId="{5D49E063-0061-4B29-AC6D-93CF1F205215}" srcOrd="0" destOrd="0" parTransId="{E7E3B58B-88AB-4E6C-8DBA-D2C3C022C2BD}" sibTransId="{718D50A3-CEDC-4E82-A94F-3AB660CB0509}"/>
    <dgm:cxn modelId="{32044B6B-73F1-411A-92CA-A92A4502195D}" type="presOf" srcId="{BABD8581-2843-427F-B503-EBD207BF3DFB}" destId="{CC0F7ED0-F36E-4D5A-BCE9-07BC949A21B6}" srcOrd="0" destOrd="0" presId="urn:microsoft.com/office/officeart/2005/8/layout/lProcess3"/>
    <dgm:cxn modelId="{E6CDADB7-266B-4826-8D8F-96F2B86C0D43}" srcId="{E7CB71A2-ADC0-4F74-A935-B51F5DE20421}" destId="{310AF7AB-4737-426C-AF73-005EDA4CD72A}" srcOrd="0" destOrd="0" parTransId="{000FB8C2-95F5-4D98-976F-689A9BF0C6DB}" sibTransId="{E7313017-6F94-4BDF-8E86-6D48483AFBB2}"/>
    <dgm:cxn modelId="{41D93976-FAEE-4A7E-B5CC-26C875CF451E}" srcId="{310AF7AB-4737-426C-AF73-005EDA4CD72A}" destId="{F26D87A3-D676-497F-97CA-281E70E95F70}" srcOrd="0" destOrd="0" parTransId="{084D6530-6618-4610-9916-A033C41C1BA0}" sibTransId="{D31B45FB-ACA9-4133-9519-04415A494F77}"/>
    <dgm:cxn modelId="{007054C2-4425-40E1-BD70-6188637124A1}" srcId="{4E61410E-8270-4307-BA3E-FA952EAC57EB}" destId="{B21649F4-24E5-4927-BD2A-D9D325145D86}" srcOrd="0" destOrd="0" parTransId="{A5087AD3-B33F-4B3D-852A-5BEE91DBF4AB}" sibTransId="{68752C55-9533-46A7-82DD-12A571B4EC78}"/>
    <dgm:cxn modelId="{B7CAC081-4450-4761-8E58-3775EA095AF9}" type="presOf" srcId="{6E0E6B10-E381-4D26-AAAF-2027E7355910}" destId="{2513E8E7-40B9-43D7-BE98-C0D7E8A08FE9}" srcOrd="0" destOrd="0" presId="urn:microsoft.com/office/officeart/2005/8/layout/lProcess3"/>
    <dgm:cxn modelId="{FBB83502-6427-4063-8A34-DC7D5F7EFB5E}" srcId="{E7CB71A2-ADC0-4F74-A935-B51F5DE20421}" destId="{D01C65F0-485E-47D9-A13D-D9E4FDEAA05C}" srcOrd="3" destOrd="0" parTransId="{097D3A9E-D035-4BFC-94E3-03DAD4916147}" sibTransId="{589C7C1C-1D20-4810-A727-39B134F23131}"/>
    <dgm:cxn modelId="{C9FFEAB0-07EC-46B9-9C40-3BAE4500FE2E}" type="presOf" srcId="{B21649F4-24E5-4927-BD2A-D9D325145D86}" destId="{722B68B4-5FCE-4FBC-8C86-81726B0ECD8A}" srcOrd="0" destOrd="0" presId="urn:microsoft.com/office/officeart/2005/8/layout/lProcess3"/>
    <dgm:cxn modelId="{1904CCC3-FD1F-4FC2-8FA4-7EA3FFBD2B75}" type="presOf" srcId="{F26D87A3-D676-497F-97CA-281E70E95F70}" destId="{2485B1E0-67C5-4ADF-8583-1DFDC728BC76}" srcOrd="0" destOrd="0" presId="urn:microsoft.com/office/officeart/2005/8/layout/lProcess3"/>
    <dgm:cxn modelId="{54F089B9-8A39-40FE-A9C0-4AF7E418DA76}" srcId="{3C746EBE-5788-4E7E-B905-BBA394191A2E}" destId="{4B24DEE3-741E-499C-89F4-7EC7DEDB6F97}" srcOrd="0" destOrd="0" parTransId="{E8FB7A21-6405-4607-8B83-142BE477266A}" sibTransId="{9FFC3C19-10DF-44C6-8FAA-9243D70932BF}"/>
    <dgm:cxn modelId="{39136177-E75A-4518-9B05-1344FA3391FA}" srcId="{E7CB71A2-ADC0-4F74-A935-B51F5DE20421}" destId="{3C746EBE-5788-4E7E-B905-BBA394191A2E}" srcOrd="1" destOrd="0" parTransId="{1C59D00A-8F21-403B-8EF8-28402BCBDF45}" sibTransId="{1CB24457-92D4-460C-8C73-0A730883D3F8}"/>
    <dgm:cxn modelId="{5E2A0DA2-EDAA-4623-B349-BCC05479BC49}" srcId="{E7CB71A2-ADC0-4F74-A935-B51F5DE20421}" destId="{4E61410E-8270-4307-BA3E-FA952EAC57EB}" srcOrd="2" destOrd="0" parTransId="{1E2936C4-D38F-4D41-BBF6-A4EE21408B00}" sibTransId="{2AE80029-45CC-418A-990C-BE64D01FDE39}"/>
    <dgm:cxn modelId="{8BCCE733-0A6D-447D-AF05-9B72F4D3C820}" type="presOf" srcId="{310AF7AB-4737-426C-AF73-005EDA4CD72A}" destId="{763EDA24-CAD9-449B-B5FC-866BA2039840}" srcOrd="0" destOrd="0" presId="urn:microsoft.com/office/officeart/2005/8/layout/lProcess3"/>
    <dgm:cxn modelId="{51583B3D-D600-4766-BF8D-421479895B11}" type="presOf" srcId="{4E61410E-8270-4307-BA3E-FA952EAC57EB}" destId="{177C444C-D511-4827-B60C-804AE6053B86}" srcOrd="0" destOrd="0" presId="urn:microsoft.com/office/officeart/2005/8/layout/lProcess3"/>
    <dgm:cxn modelId="{FB3059F8-9359-4BD3-AF5F-3A87CCF430FE}" type="presOf" srcId="{D01C65F0-485E-47D9-A13D-D9E4FDEAA05C}" destId="{67AFFAC0-5F1D-46ED-8D9C-E48859672759}" srcOrd="0" destOrd="0" presId="urn:microsoft.com/office/officeart/2005/8/layout/lProcess3"/>
    <dgm:cxn modelId="{36158883-50E2-411D-ACA5-1481F1D1CC59}" type="presOf" srcId="{5D49E063-0061-4B29-AC6D-93CF1F205215}" destId="{697C13DE-B273-4CC5-BE3D-21E8107106FC}" srcOrd="0" destOrd="0" presId="urn:microsoft.com/office/officeart/2005/8/layout/lProcess3"/>
    <dgm:cxn modelId="{8EAF281F-A808-41D4-8B7F-A50EC023C710}" type="presOf" srcId="{3C746EBE-5788-4E7E-B905-BBA394191A2E}" destId="{8C4E4A2A-92FA-4FF2-AFAF-07AD9F4A4D7A}" srcOrd="0" destOrd="0" presId="urn:microsoft.com/office/officeart/2005/8/layout/lProcess3"/>
    <dgm:cxn modelId="{450210E6-5818-4257-8295-1C90013AF42E}" type="presOf" srcId="{E7CB71A2-ADC0-4F74-A935-B51F5DE20421}" destId="{E4BF8DA7-D6F4-467A-8320-1953385F23CF}" srcOrd="0" destOrd="0" presId="urn:microsoft.com/office/officeart/2005/8/layout/lProcess3"/>
    <dgm:cxn modelId="{3CF94AED-6A56-44C3-ADCE-4A168C413D59}" srcId="{D01C65F0-485E-47D9-A13D-D9E4FDEAA05C}" destId="{6E0E6B10-E381-4D26-AAAF-2027E7355910}" srcOrd="0" destOrd="0" parTransId="{CC3620FE-5AE7-48D3-A7AA-F1866CAE2AAB}" sibTransId="{E73A61D7-DE29-4573-AC4D-703FEF92C8BB}"/>
    <dgm:cxn modelId="{CBBDAB09-C20F-49B1-95FB-A1CF8E7E9288}" srcId="{E7CB71A2-ADC0-4F74-A935-B51F5DE20421}" destId="{BABD8581-2843-427F-B503-EBD207BF3DFB}" srcOrd="4" destOrd="0" parTransId="{6581D5FB-A790-4ABA-88A2-CD1D0754594E}" sibTransId="{ABC62221-59A0-4E80-A7AA-767E9AA84D73}"/>
    <dgm:cxn modelId="{519E757B-74D0-4956-9107-797F46DAB147}" type="presOf" srcId="{4B24DEE3-741E-499C-89F4-7EC7DEDB6F97}" destId="{5CBB6183-9E67-4907-9718-A5C6798C9BDC}" srcOrd="0" destOrd="0" presId="urn:microsoft.com/office/officeart/2005/8/layout/lProcess3"/>
    <dgm:cxn modelId="{ADC3F639-5C86-42E7-B379-D4CD4AE6D366}" type="presParOf" srcId="{E4BF8DA7-D6F4-467A-8320-1953385F23CF}" destId="{24D7912F-84BC-4F72-AF14-0E3EE136868B}" srcOrd="0" destOrd="0" presId="urn:microsoft.com/office/officeart/2005/8/layout/lProcess3"/>
    <dgm:cxn modelId="{DFC0C161-B352-41E7-B34E-A956F02AEFF0}" type="presParOf" srcId="{24D7912F-84BC-4F72-AF14-0E3EE136868B}" destId="{763EDA24-CAD9-449B-B5FC-866BA2039840}" srcOrd="0" destOrd="0" presId="urn:microsoft.com/office/officeart/2005/8/layout/lProcess3"/>
    <dgm:cxn modelId="{D00D8020-2398-4124-A4B6-725921896373}" type="presParOf" srcId="{24D7912F-84BC-4F72-AF14-0E3EE136868B}" destId="{948948A0-A2E4-47BC-ABB7-40CCD239FC50}" srcOrd="1" destOrd="0" presId="urn:microsoft.com/office/officeart/2005/8/layout/lProcess3"/>
    <dgm:cxn modelId="{3BD3F9DE-5C21-4F5B-83E3-A2ECF535F25F}" type="presParOf" srcId="{24D7912F-84BC-4F72-AF14-0E3EE136868B}" destId="{2485B1E0-67C5-4ADF-8583-1DFDC728BC76}" srcOrd="2" destOrd="0" presId="urn:microsoft.com/office/officeart/2005/8/layout/lProcess3"/>
    <dgm:cxn modelId="{B7D772ED-2437-471A-8395-97B3E554A16E}" type="presParOf" srcId="{E4BF8DA7-D6F4-467A-8320-1953385F23CF}" destId="{99039DF6-8CD0-467A-B9F2-114FDA39CF25}" srcOrd="1" destOrd="0" presId="urn:microsoft.com/office/officeart/2005/8/layout/lProcess3"/>
    <dgm:cxn modelId="{365BFC38-5824-4F6B-91F0-7F4F43E1F6BA}" type="presParOf" srcId="{E4BF8DA7-D6F4-467A-8320-1953385F23CF}" destId="{3686EB10-4A45-41B2-B32D-CA7EEEB6A803}" srcOrd="2" destOrd="0" presId="urn:microsoft.com/office/officeart/2005/8/layout/lProcess3"/>
    <dgm:cxn modelId="{66ACACE1-91C0-4A25-B83A-5652E1BF6D6D}" type="presParOf" srcId="{3686EB10-4A45-41B2-B32D-CA7EEEB6A803}" destId="{8C4E4A2A-92FA-4FF2-AFAF-07AD9F4A4D7A}" srcOrd="0" destOrd="0" presId="urn:microsoft.com/office/officeart/2005/8/layout/lProcess3"/>
    <dgm:cxn modelId="{F4B377DE-955A-4D70-BDF1-18E9F7722F59}" type="presParOf" srcId="{3686EB10-4A45-41B2-B32D-CA7EEEB6A803}" destId="{175A08FE-8E27-4E71-B469-2ED44BF29612}" srcOrd="1" destOrd="0" presId="urn:microsoft.com/office/officeart/2005/8/layout/lProcess3"/>
    <dgm:cxn modelId="{80F4115F-E43C-48B1-9F09-3CC364A09696}" type="presParOf" srcId="{3686EB10-4A45-41B2-B32D-CA7EEEB6A803}" destId="{5CBB6183-9E67-4907-9718-A5C6798C9BDC}" srcOrd="2" destOrd="0" presId="urn:microsoft.com/office/officeart/2005/8/layout/lProcess3"/>
    <dgm:cxn modelId="{74F8D7F4-6C55-43F5-901B-89E04CA62745}" type="presParOf" srcId="{E4BF8DA7-D6F4-467A-8320-1953385F23CF}" destId="{91759A7F-05A7-43F9-9462-6264D2A119AB}" srcOrd="3" destOrd="0" presId="urn:microsoft.com/office/officeart/2005/8/layout/lProcess3"/>
    <dgm:cxn modelId="{B41ADD8B-1072-4A83-8E7B-D06EE6AEF5F8}" type="presParOf" srcId="{E4BF8DA7-D6F4-467A-8320-1953385F23CF}" destId="{DF0FFF20-57D4-4130-BB93-056FED32749B}" srcOrd="4" destOrd="0" presId="urn:microsoft.com/office/officeart/2005/8/layout/lProcess3"/>
    <dgm:cxn modelId="{48000308-871E-4529-ACB6-E3F1DCF9C5AD}" type="presParOf" srcId="{DF0FFF20-57D4-4130-BB93-056FED32749B}" destId="{177C444C-D511-4827-B60C-804AE6053B86}" srcOrd="0" destOrd="0" presId="urn:microsoft.com/office/officeart/2005/8/layout/lProcess3"/>
    <dgm:cxn modelId="{6C305BA1-69DB-4985-9218-616988F77103}" type="presParOf" srcId="{DF0FFF20-57D4-4130-BB93-056FED32749B}" destId="{100BD35E-3F1E-4D58-B47F-20BF654DACDC}" srcOrd="1" destOrd="0" presId="urn:microsoft.com/office/officeart/2005/8/layout/lProcess3"/>
    <dgm:cxn modelId="{0BE5DFE1-CD4A-4554-AF7E-4781AD948279}" type="presParOf" srcId="{DF0FFF20-57D4-4130-BB93-056FED32749B}" destId="{722B68B4-5FCE-4FBC-8C86-81726B0ECD8A}" srcOrd="2" destOrd="0" presId="urn:microsoft.com/office/officeart/2005/8/layout/lProcess3"/>
    <dgm:cxn modelId="{35D12FCA-45E6-4946-9540-44B3FEE2DA9D}" type="presParOf" srcId="{E4BF8DA7-D6F4-467A-8320-1953385F23CF}" destId="{979F63BA-4E17-4C23-8C4A-79C0D89F633E}" srcOrd="5" destOrd="0" presId="urn:microsoft.com/office/officeart/2005/8/layout/lProcess3"/>
    <dgm:cxn modelId="{3A85054E-BE6E-407F-BAC1-D32DAF1C1AE3}" type="presParOf" srcId="{E4BF8DA7-D6F4-467A-8320-1953385F23CF}" destId="{9E4AD938-E00D-4B98-92BE-2C54078AF973}" srcOrd="6" destOrd="0" presId="urn:microsoft.com/office/officeart/2005/8/layout/lProcess3"/>
    <dgm:cxn modelId="{0B0A4318-F4DA-4C3B-A52D-C832B0D3CC3F}" type="presParOf" srcId="{9E4AD938-E00D-4B98-92BE-2C54078AF973}" destId="{67AFFAC0-5F1D-46ED-8D9C-E48859672759}" srcOrd="0" destOrd="0" presId="urn:microsoft.com/office/officeart/2005/8/layout/lProcess3"/>
    <dgm:cxn modelId="{1FDF24DC-C90B-499A-8328-6E56EA085A21}" type="presParOf" srcId="{9E4AD938-E00D-4B98-92BE-2C54078AF973}" destId="{2D11DB4B-6E9C-45DA-A161-036C181B4323}" srcOrd="1" destOrd="0" presId="urn:microsoft.com/office/officeart/2005/8/layout/lProcess3"/>
    <dgm:cxn modelId="{8180E607-9871-4F3E-B21B-55FAD98246AE}" type="presParOf" srcId="{9E4AD938-E00D-4B98-92BE-2C54078AF973}" destId="{2513E8E7-40B9-43D7-BE98-C0D7E8A08FE9}" srcOrd="2" destOrd="0" presId="urn:microsoft.com/office/officeart/2005/8/layout/lProcess3"/>
    <dgm:cxn modelId="{88737C58-0BDE-4205-90AD-AEC19101EC5B}" type="presParOf" srcId="{E4BF8DA7-D6F4-467A-8320-1953385F23CF}" destId="{874BDCF5-F359-49E4-8EC8-DA559AB15E7D}" srcOrd="7" destOrd="0" presId="urn:microsoft.com/office/officeart/2005/8/layout/lProcess3"/>
    <dgm:cxn modelId="{72D5709A-5F02-4BFF-89E6-50489EAB7929}" type="presParOf" srcId="{E4BF8DA7-D6F4-467A-8320-1953385F23CF}" destId="{B796A0F1-F859-469A-B0D5-C47F8C7809AD}" srcOrd="8" destOrd="0" presId="urn:microsoft.com/office/officeart/2005/8/layout/lProcess3"/>
    <dgm:cxn modelId="{13E6F20B-ADE5-4CCC-B5BA-30F2484047F2}" type="presParOf" srcId="{B796A0F1-F859-469A-B0D5-C47F8C7809AD}" destId="{CC0F7ED0-F36E-4D5A-BCE9-07BC949A21B6}" srcOrd="0" destOrd="0" presId="urn:microsoft.com/office/officeart/2005/8/layout/lProcess3"/>
    <dgm:cxn modelId="{6551773B-DED0-4318-9FD5-4D5D8629E849}" type="presParOf" srcId="{B796A0F1-F859-469A-B0D5-C47F8C7809AD}" destId="{48F931D1-5EE6-4AC5-8D35-5384A33A32B2}" srcOrd="1" destOrd="0" presId="urn:microsoft.com/office/officeart/2005/8/layout/lProcess3"/>
    <dgm:cxn modelId="{E778BEE7-A47C-4E88-B38E-1C80FADF64C4}" type="presParOf" srcId="{B796A0F1-F859-469A-B0D5-C47F8C7809AD}" destId="{697C13DE-B273-4CC5-BE3D-21E8107106FC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3EDA24-CAD9-449B-B5FC-866BA2039840}">
      <dsp:nvSpPr>
        <dsp:cNvPr id="0" name=""/>
        <dsp:cNvSpPr/>
      </dsp:nvSpPr>
      <dsp:spPr>
        <a:xfrm>
          <a:off x="514295" y="942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POČET</a:t>
          </a:r>
          <a:endParaRPr lang="cs-CZ" sz="1300" kern="1200"/>
        </a:p>
      </dsp:txBody>
      <dsp:txXfrm>
        <a:off x="514295" y="942"/>
        <a:ext cx="1771527" cy="708611"/>
      </dsp:txXfrm>
    </dsp:sp>
    <dsp:sp modelId="{2485B1E0-67C5-4ADF-8583-1DFDC728BC76}">
      <dsp:nvSpPr>
        <dsp:cNvPr id="0" name=""/>
        <dsp:cNvSpPr/>
      </dsp:nvSpPr>
      <dsp:spPr>
        <a:xfrm>
          <a:off x="2055524" y="61174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200 poslanců</a:t>
          </a:r>
          <a:endParaRPr lang="cs-CZ" sz="1500" kern="1200"/>
        </a:p>
      </dsp:txBody>
      <dsp:txXfrm>
        <a:off x="2055524" y="61174"/>
        <a:ext cx="1470368" cy="588147"/>
      </dsp:txXfrm>
    </dsp:sp>
    <dsp:sp modelId="{8C4E4A2A-92FA-4FF2-AFAF-07AD9F4A4D7A}">
      <dsp:nvSpPr>
        <dsp:cNvPr id="0" name=""/>
        <dsp:cNvSpPr/>
      </dsp:nvSpPr>
      <dsp:spPr>
        <a:xfrm>
          <a:off x="514295" y="808759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VOLEBNÍ OBDOBÍ</a:t>
          </a:r>
          <a:endParaRPr lang="cs-CZ" sz="1300" kern="1200"/>
        </a:p>
      </dsp:txBody>
      <dsp:txXfrm>
        <a:off x="514295" y="808759"/>
        <a:ext cx="1771527" cy="708611"/>
      </dsp:txXfrm>
    </dsp:sp>
    <dsp:sp modelId="{5CBB6183-9E67-4907-9718-A5C6798C9BDC}">
      <dsp:nvSpPr>
        <dsp:cNvPr id="0" name=""/>
        <dsp:cNvSpPr/>
      </dsp:nvSpPr>
      <dsp:spPr>
        <a:xfrm>
          <a:off x="2055524" y="868991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4 roky</a:t>
          </a:r>
          <a:endParaRPr lang="cs-CZ" sz="1500" kern="1200"/>
        </a:p>
      </dsp:txBody>
      <dsp:txXfrm>
        <a:off x="2055524" y="868991"/>
        <a:ext cx="1470368" cy="588147"/>
      </dsp:txXfrm>
    </dsp:sp>
    <dsp:sp modelId="{177C444C-D511-4827-B60C-804AE6053B86}">
      <dsp:nvSpPr>
        <dsp:cNvPr id="0" name=""/>
        <dsp:cNvSpPr/>
      </dsp:nvSpPr>
      <dsp:spPr>
        <a:xfrm>
          <a:off x="514295" y="1616575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AKTIVNÍ VOLEBNÍ PRÁVO</a:t>
          </a:r>
          <a:endParaRPr lang="cs-CZ" sz="1300" kern="1200"/>
        </a:p>
      </dsp:txBody>
      <dsp:txXfrm>
        <a:off x="514295" y="1616575"/>
        <a:ext cx="1771527" cy="708611"/>
      </dsp:txXfrm>
    </dsp:sp>
    <dsp:sp modelId="{722B68B4-5FCE-4FBC-8C86-81726B0ECD8A}">
      <dsp:nvSpPr>
        <dsp:cNvPr id="0" name=""/>
        <dsp:cNvSpPr/>
      </dsp:nvSpPr>
      <dsp:spPr>
        <a:xfrm>
          <a:off x="2055524" y="1676807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od 18 let</a:t>
          </a:r>
          <a:endParaRPr lang="cs-CZ" sz="1500" kern="1200"/>
        </a:p>
      </dsp:txBody>
      <dsp:txXfrm>
        <a:off x="2055524" y="1676807"/>
        <a:ext cx="1470368" cy="588147"/>
      </dsp:txXfrm>
    </dsp:sp>
    <dsp:sp modelId="{67AFFAC0-5F1D-46ED-8D9C-E48859672759}">
      <dsp:nvSpPr>
        <dsp:cNvPr id="0" name=""/>
        <dsp:cNvSpPr/>
      </dsp:nvSpPr>
      <dsp:spPr>
        <a:xfrm>
          <a:off x="514295" y="2424392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PASIVNÍ VOLEBNÍ PRÁVO</a:t>
          </a:r>
          <a:endParaRPr lang="cs-CZ" sz="1300" kern="1200"/>
        </a:p>
      </dsp:txBody>
      <dsp:txXfrm>
        <a:off x="514295" y="2424392"/>
        <a:ext cx="1771527" cy="708611"/>
      </dsp:txXfrm>
    </dsp:sp>
    <dsp:sp modelId="{2513E8E7-40B9-43D7-BE98-C0D7E8A08FE9}">
      <dsp:nvSpPr>
        <dsp:cNvPr id="0" name=""/>
        <dsp:cNvSpPr/>
      </dsp:nvSpPr>
      <dsp:spPr>
        <a:xfrm>
          <a:off x="2055524" y="2484624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od 21 let</a:t>
          </a:r>
          <a:endParaRPr lang="cs-CZ" sz="1500" kern="1200"/>
        </a:p>
      </dsp:txBody>
      <dsp:txXfrm>
        <a:off x="2055524" y="2484624"/>
        <a:ext cx="1470368" cy="588147"/>
      </dsp:txXfrm>
    </dsp:sp>
    <dsp:sp modelId="{CC0F7ED0-F36E-4D5A-BCE9-07BC949A21B6}">
      <dsp:nvSpPr>
        <dsp:cNvPr id="0" name=""/>
        <dsp:cNvSpPr/>
      </dsp:nvSpPr>
      <dsp:spPr>
        <a:xfrm>
          <a:off x="514401" y="3233151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VOLBY </a:t>
          </a:r>
          <a:endParaRPr lang="cs-CZ" sz="1300" kern="1200"/>
        </a:p>
      </dsp:txBody>
      <dsp:txXfrm>
        <a:off x="514401" y="3233151"/>
        <a:ext cx="1771527" cy="708611"/>
      </dsp:txXfrm>
    </dsp:sp>
    <dsp:sp modelId="{697C13DE-B273-4CC5-BE3D-21E8107106FC}">
      <dsp:nvSpPr>
        <dsp:cNvPr id="0" name=""/>
        <dsp:cNvSpPr/>
      </dsp:nvSpPr>
      <dsp:spPr>
        <a:xfrm>
          <a:off x="2055524" y="3292441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6985" rIns="0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smtClean="0"/>
            <a:t>poměrné zastoupení</a:t>
          </a:r>
          <a:endParaRPr lang="cs-CZ" sz="1050" kern="1200"/>
        </a:p>
      </dsp:txBody>
      <dsp:txXfrm>
        <a:off x="2055524" y="3292441"/>
        <a:ext cx="1470368" cy="58814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63EDA24-CAD9-449B-B5FC-866BA2039840}">
      <dsp:nvSpPr>
        <dsp:cNvPr id="0" name=""/>
        <dsp:cNvSpPr/>
      </dsp:nvSpPr>
      <dsp:spPr>
        <a:xfrm>
          <a:off x="514295" y="942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POČET</a:t>
          </a:r>
          <a:endParaRPr lang="cs-CZ" sz="1300" kern="1200"/>
        </a:p>
      </dsp:txBody>
      <dsp:txXfrm>
        <a:off x="514295" y="942"/>
        <a:ext cx="1771527" cy="708611"/>
      </dsp:txXfrm>
    </dsp:sp>
    <dsp:sp modelId="{2485B1E0-67C5-4ADF-8583-1DFDC728BC76}">
      <dsp:nvSpPr>
        <dsp:cNvPr id="0" name=""/>
        <dsp:cNvSpPr/>
      </dsp:nvSpPr>
      <dsp:spPr>
        <a:xfrm>
          <a:off x="2055524" y="61174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81 senátorů</a:t>
          </a:r>
          <a:endParaRPr lang="cs-CZ" sz="1500" kern="1200"/>
        </a:p>
      </dsp:txBody>
      <dsp:txXfrm>
        <a:off x="2055524" y="61174"/>
        <a:ext cx="1470368" cy="588147"/>
      </dsp:txXfrm>
    </dsp:sp>
    <dsp:sp modelId="{8C4E4A2A-92FA-4FF2-AFAF-07AD9F4A4D7A}">
      <dsp:nvSpPr>
        <dsp:cNvPr id="0" name=""/>
        <dsp:cNvSpPr/>
      </dsp:nvSpPr>
      <dsp:spPr>
        <a:xfrm>
          <a:off x="514295" y="808759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VOLEBNÍ OBDOBÍ</a:t>
          </a:r>
          <a:endParaRPr lang="cs-CZ" sz="1300" kern="1200"/>
        </a:p>
      </dsp:txBody>
      <dsp:txXfrm>
        <a:off x="514295" y="808759"/>
        <a:ext cx="1771527" cy="708611"/>
      </dsp:txXfrm>
    </dsp:sp>
    <dsp:sp modelId="{5CBB6183-9E67-4907-9718-A5C6798C9BDC}">
      <dsp:nvSpPr>
        <dsp:cNvPr id="0" name=""/>
        <dsp:cNvSpPr/>
      </dsp:nvSpPr>
      <dsp:spPr>
        <a:xfrm>
          <a:off x="2055524" y="868991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6 let</a:t>
          </a:r>
          <a:endParaRPr lang="cs-CZ" sz="1500" kern="1200"/>
        </a:p>
      </dsp:txBody>
      <dsp:txXfrm>
        <a:off x="2055524" y="868991"/>
        <a:ext cx="1470368" cy="588147"/>
      </dsp:txXfrm>
    </dsp:sp>
    <dsp:sp modelId="{177C444C-D511-4827-B60C-804AE6053B86}">
      <dsp:nvSpPr>
        <dsp:cNvPr id="0" name=""/>
        <dsp:cNvSpPr/>
      </dsp:nvSpPr>
      <dsp:spPr>
        <a:xfrm>
          <a:off x="514295" y="1616575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AKTIVNÍ VOLEBNÍ PRÁVO</a:t>
          </a:r>
          <a:endParaRPr lang="cs-CZ" sz="1300" kern="1200"/>
        </a:p>
      </dsp:txBody>
      <dsp:txXfrm>
        <a:off x="514295" y="1616575"/>
        <a:ext cx="1771527" cy="708611"/>
      </dsp:txXfrm>
    </dsp:sp>
    <dsp:sp modelId="{722B68B4-5FCE-4FBC-8C86-81726B0ECD8A}">
      <dsp:nvSpPr>
        <dsp:cNvPr id="0" name=""/>
        <dsp:cNvSpPr/>
      </dsp:nvSpPr>
      <dsp:spPr>
        <a:xfrm>
          <a:off x="2055524" y="1676807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od 18 let</a:t>
          </a:r>
          <a:endParaRPr lang="cs-CZ" sz="1500" kern="1200"/>
        </a:p>
      </dsp:txBody>
      <dsp:txXfrm>
        <a:off x="2055524" y="1676807"/>
        <a:ext cx="1470368" cy="588147"/>
      </dsp:txXfrm>
    </dsp:sp>
    <dsp:sp modelId="{67AFFAC0-5F1D-46ED-8D9C-E48859672759}">
      <dsp:nvSpPr>
        <dsp:cNvPr id="0" name=""/>
        <dsp:cNvSpPr/>
      </dsp:nvSpPr>
      <dsp:spPr>
        <a:xfrm>
          <a:off x="514295" y="2424392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PASIVNÍ VOLEBNÍ PRÁVO</a:t>
          </a:r>
          <a:endParaRPr lang="cs-CZ" sz="1300" kern="1200"/>
        </a:p>
      </dsp:txBody>
      <dsp:txXfrm>
        <a:off x="514295" y="2424392"/>
        <a:ext cx="1771527" cy="708611"/>
      </dsp:txXfrm>
    </dsp:sp>
    <dsp:sp modelId="{2513E8E7-40B9-43D7-BE98-C0D7E8A08FE9}">
      <dsp:nvSpPr>
        <dsp:cNvPr id="0" name=""/>
        <dsp:cNvSpPr/>
      </dsp:nvSpPr>
      <dsp:spPr>
        <a:xfrm>
          <a:off x="2055524" y="2484624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smtClean="0"/>
            <a:t>od 40 let</a:t>
          </a:r>
          <a:endParaRPr lang="cs-CZ" sz="1500" kern="1200"/>
        </a:p>
      </dsp:txBody>
      <dsp:txXfrm>
        <a:off x="2055524" y="2484624"/>
        <a:ext cx="1470368" cy="588147"/>
      </dsp:txXfrm>
    </dsp:sp>
    <dsp:sp modelId="{CC0F7ED0-F36E-4D5A-BCE9-07BC949A21B6}">
      <dsp:nvSpPr>
        <dsp:cNvPr id="0" name=""/>
        <dsp:cNvSpPr/>
      </dsp:nvSpPr>
      <dsp:spPr>
        <a:xfrm>
          <a:off x="514401" y="3233151"/>
          <a:ext cx="1771527" cy="70861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8255" rIns="0" bIns="8255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VOLBY </a:t>
          </a:r>
          <a:endParaRPr lang="cs-CZ" sz="1300" kern="1200"/>
        </a:p>
      </dsp:txBody>
      <dsp:txXfrm>
        <a:off x="514401" y="3233151"/>
        <a:ext cx="1771527" cy="708611"/>
      </dsp:txXfrm>
    </dsp:sp>
    <dsp:sp modelId="{697C13DE-B273-4CC5-BE3D-21E8107106FC}">
      <dsp:nvSpPr>
        <dsp:cNvPr id="0" name=""/>
        <dsp:cNvSpPr/>
      </dsp:nvSpPr>
      <dsp:spPr>
        <a:xfrm>
          <a:off x="2055524" y="3292441"/>
          <a:ext cx="1470368" cy="588147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70" tIns="6985" rIns="0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smtClean="0"/>
            <a:t>většinový volební systém</a:t>
          </a:r>
          <a:endParaRPr lang="cs-CZ" sz="1050" kern="1200"/>
        </a:p>
      </dsp:txBody>
      <dsp:txXfrm>
        <a:off x="2055524" y="3292441"/>
        <a:ext cx="1470368" cy="5881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98484B-F601-4A8E-AD5C-EA9B3E27220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56EC28-6D3A-499C-A079-8845774763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56EC28-6D3A-499C-A079-88457747636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 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30.11.2012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sp.cz/docs/laws/constitution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212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VY_32_INOVACE_ZV_3_KRE_12_USTAVA_CESKE_REPUBLIKY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státoprávní teorie, politologie a práva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26. 11. 2012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kumimoji="0" lang="cs-CZ" sz="105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učební materiál je</a:t>
                      </a:r>
                      <a:r>
                        <a:rPr kumimoji="0" lang="cs-CZ" sz="105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zaměřen na problematiku ústavního práva a především Ústavy ČR. Seznamuje žáky se základním </a:t>
                      </a:r>
                      <a:r>
                        <a:rPr lang="cs-CZ" sz="1050" smtClean="0"/>
                        <a:t>uspořádáním státu, s rozdělením a výkonem státní moci. Pomocí hypertextového</a:t>
                      </a:r>
                      <a:r>
                        <a:rPr lang="cs-CZ" sz="1050" baseline="0" smtClean="0"/>
                        <a:t> odkazu vede </a:t>
                      </a:r>
                      <a:r>
                        <a:rPr lang="cs-CZ" sz="1050" baseline="0" smtClean="0"/>
                        <a:t>žáky </a:t>
                      </a:r>
                      <a:r>
                        <a:rPr lang="cs-CZ" sz="1050" baseline="0" smtClean="0"/>
                        <a:t>k určení základním parametrů zákonodárné, výkonné a soudní moci, které jsou v závěru prezentace shrnuty.</a:t>
                      </a:r>
                      <a:endParaRPr kumimoji="0" lang="cs-CZ" sz="105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 jako výklad do hodiny i jako materiál k 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Ústava České republiky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soubor právních norem upravujících nejdůležitější právní vztahy ve státě:</a:t>
            </a:r>
          </a:p>
          <a:p>
            <a:pPr>
              <a:buNone/>
            </a:pPr>
            <a:r>
              <a:rPr lang="cs-CZ" smtClean="0"/>
              <a:t>		- uspořádání státu,</a:t>
            </a:r>
          </a:p>
          <a:p>
            <a:pPr>
              <a:buNone/>
            </a:pPr>
            <a:r>
              <a:rPr lang="cs-CZ" smtClean="0"/>
              <a:t>		- rozdělení a výkon státní moci,</a:t>
            </a:r>
          </a:p>
          <a:p>
            <a:pPr>
              <a:buNone/>
            </a:pPr>
            <a:r>
              <a:rPr lang="cs-CZ" smtClean="0"/>
              <a:t>		- základní práva a svobody občanů.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smtClean="0"/>
          </a:p>
          <a:p>
            <a:pPr algn="r">
              <a:buNone/>
            </a:pPr>
            <a:r>
              <a:rPr lang="cs-CZ" sz="1800" smtClean="0"/>
              <a:t>(Ryska, Puškinová, 2012)</a:t>
            </a:r>
            <a:endParaRPr lang="cs-CZ" sz="180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Ústavní právo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smtClean="0"/>
              <a:t>Ústava ČR</a:t>
            </a:r>
          </a:p>
          <a:p>
            <a:pPr algn="ctr">
              <a:buNone/>
            </a:pPr>
            <a:r>
              <a:rPr lang="cs-CZ" smtClean="0"/>
              <a:t>(zákon č. 1/1993 Sb.)</a:t>
            </a:r>
          </a:p>
          <a:p>
            <a:pPr algn="ctr">
              <a:buNone/>
            </a:pPr>
            <a:endParaRPr lang="cs-CZ" smtClean="0"/>
          </a:p>
          <a:p>
            <a:pPr algn="ctr"/>
            <a:r>
              <a:rPr lang="cs-CZ" b="1" smtClean="0"/>
              <a:t>Listina základních práv a svobod</a:t>
            </a:r>
          </a:p>
          <a:p>
            <a:pPr algn="ctr">
              <a:buNone/>
            </a:pPr>
            <a:r>
              <a:rPr lang="cs-CZ" smtClean="0"/>
              <a:t>(zákon č. 2/1993 Sb.)</a:t>
            </a:r>
          </a:p>
          <a:p>
            <a:pPr algn="ctr">
              <a:buNone/>
            </a:pPr>
            <a:endParaRPr lang="cs-CZ" smtClean="0"/>
          </a:p>
          <a:p>
            <a:pPr algn="ctr"/>
            <a:r>
              <a:rPr lang="cs-CZ" b="1" smtClean="0"/>
              <a:t>ústavní zákony</a:t>
            </a:r>
          </a:p>
          <a:p>
            <a:pPr algn="ctr">
              <a:buNone/>
            </a:pPr>
            <a:endParaRPr lang="cs-CZ" b="1" smtClean="0"/>
          </a:p>
          <a:p>
            <a:pPr algn="r">
              <a:buNone/>
            </a:pPr>
            <a:r>
              <a:rPr lang="cs-CZ" sz="1800" smtClean="0"/>
              <a:t>(Ryska, Puškinová, 2012)</a:t>
            </a:r>
          </a:p>
          <a:p>
            <a:pPr algn="r">
              <a:buNone/>
            </a:pPr>
            <a:endParaRPr lang="cs-CZ" b="1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Prameny ústavního práva ČR: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oat_of_arms_of_the_Czech_Republic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660232" y="548680"/>
            <a:ext cx="1816958" cy="2176715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Ústava ČR </a:t>
            </a:r>
            <a:r>
              <a:rPr lang="cs-CZ" sz="2400" smtClean="0"/>
              <a:t>– 8 hlav, 113 článků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412776"/>
            <a:ext cx="5472608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Preambule – úvodní část dokumentu obsahující zásady a cíle</a:t>
            </a:r>
          </a:p>
          <a:p>
            <a:endParaRPr lang="cs-CZ" smtClean="0"/>
          </a:p>
          <a:p>
            <a:pPr marL="400050" indent="-400050">
              <a:buFont typeface="+mj-lt"/>
              <a:buAutoNum type="romanUcPeriod"/>
            </a:pPr>
            <a:r>
              <a:rPr lang="cs-CZ" sz="2000" smtClean="0"/>
              <a:t>Základní ustanovení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Moc zákonodárná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Moc výkonná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Moc soudní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smtClean="0"/>
              <a:t>Nejvyšší kontrolní úřad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smtClean="0"/>
              <a:t>Česká národní banka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smtClean="0"/>
              <a:t>Územní samospráva</a:t>
            </a:r>
          </a:p>
          <a:p>
            <a:pPr marL="400050" indent="-400050">
              <a:buFont typeface="+mj-lt"/>
              <a:buAutoNum type="romanUcPeriod"/>
            </a:pPr>
            <a:r>
              <a:rPr lang="cs-CZ" sz="2000" smtClean="0"/>
              <a:t>Přechodná a závěrečná ustanovení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5661248"/>
            <a:ext cx="26642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smtClean="0"/>
              <a:t>(Česko,  1992)</a:t>
            </a: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6" dur="8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7" dur="8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8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smtClean="0"/>
              <a:t>Vyhledejte v Ústavě ČR základní parametry rozdělení státní moci v naší zemi.</a:t>
            </a:r>
            <a:endParaRPr lang="cs-CZ" sz="2800"/>
          </a:p>
        </p:txBody>
      </p:sp>
      <p:pic>
        <p:nvPicPr>
          <p:cNvPr id="6" name="Zástupný symbol pro obsah 5" descr="604px-Seal_of_the_Czech_Republic.pn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03848" y="1988840"/>
            <a:ext cx="2544994" cy="2523926"/>
          </a:xfrm>
        </p:spPr>
      </p:pic>
      <p:sp>
        <p:nvSpPr>
          <p:cNvPr id="7" name="TextovéPole 6"/>
          <p:cNvSpPr txBox="1"/>
          <p:nvPr/>
        </p:nvSpPr>
        <p:spPr>
          <a:xfrm>
            <a:off x="1691680" y="2780928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algn="ctr"/>
            <a:r>
              <a:rPr lang="cs-CZ" sz="4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ÚSTAVA ČR</a:t>
            </a:r>
            <a:endParaRPr lang="cs-CZ" sz="4400" b="1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MOC ZÁKONODÁRNÁ</a:t>
            </a:r>
            <a:endParaRPr lang="cs-CZ" b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762000"/>
          </a:xfrm>
        </p:spPr>
        <p:txBody>
          <a:bodyPr>
            <a:normAutofit fontScale="92500" lnSpcReduction="10000"/>
          </a:bodyPr>
          <a:lstStyle/>
          <a:p>
            <a:endParaRPr lang="cs-CZ" smtClean="0"/>
          </a:p>
          <a:p>
            <a:r>
              <a:rPr lang="cs-CZ" smtClean="0"/>
              <a:t>1. Poslanecká sněmovna</a:t>
            </a:r>
          </a:p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4008" y="1412776"/>
            <a:ext cx="4041775" cy="762000"/>
          </a:xfrm>
        </p:spPr>
        <p:txBody>
          <a:bodyPr/>
          <a:lstStyle/>
          <a:p>
            <a:r>
              <a:rPr lang="cs-CZ" smtClean="0"/>
              <a:t>2. Senát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2"/>
          </p:nvPr>
        </p:nvGraphicFramePr>
        <p:xfrm>
          <a:off x="467544" y="2276872"/>
          <a:ext cx="4040188" cy="3941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4041775" cy="3941763"/>
          </a:xfrm>
        </p:spPr>
        <p:txBody>
          <a:bodyPr/>
          <a:lstStyle/>
          <a:p>
            <a:pPr>
              <a:buNone/>
            </a:pPr>
            <a:endParaRPr lang="cs-CZ"/>
          </a:p>
        </p:txBody>
      </p:sp>
      <p:graphicFrame>
        <p:nvGraphicFramePr>
          <p:cNvPr id="9" name="Zástupný symbol pro obsah 3"/>
          <p:cNvGraphicFramePr>
            <a:graphicFrameLocks/>
          </p:cNvGraphicFramePr>
          <p:nvPr/>
        </p:nvGraphicFramePr>
        <p:xfrm>
          <a:off x="4644008" y="2276872"/>
          <a:ext cx="4040188" cy="3941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876256" y="6309320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smtClean="0"/>
              <a:t>(Ryska, Puškinová, 2012)</a:t>
            </a: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>
                                            <p:graphicEl>
                                              <a:dgm id="{763EDA24-CAD9-449B-B5FC-866BA20398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graphicEl>
                                              <a:dgm id="{2485B1E0-67C5-4ADF-8583-1DFDC728BC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9">
                                            <p:graphicEl>
                                              <a:dgm id="{8C4E4A2A-92FA-4FF2-AFAF-07AD9F4A4D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>
                                            <p:graphicEl>
                                              <a:dgm id="{5CBB6183-9E67-4907-9718-A5C6798C9B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9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9">
                                            <p:graphicEl>
                                              <a:dgm id="{177C444C-D511-4827-B60C-804AE6053B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>
                                            <p:graphicEl>
                                              <a:dgm id="{722B68B4-5FCE-4FBC-8C86-81726B0ECD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9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9">
                                            <p:graphicEl>
                                              <a:dgm id="{67AFFAC0-5F1D-46ED-8D9C-E48859672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9">
                                            <p:graphicEl>
                                              <a:dgm id="{2513E8E7-40B9-43D7-BE98-C0D7E8A08F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9">
                                            <p:graphicEl>
                                              <a:dgm id="{CC0F7ED0-F36E-4D5A-BCE9-07BC949A21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9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9">
                                            <p:graphicEl>
                                              <a:dgm id="{697C13DE-B273-4CC5-BE3D-21E8107106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9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MOC VÝKONNÁ</a:t>
            </a:r>
            <a:endParaRPr lang="cs-CZ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67544" y="1412776"/>
            <a:ext cx="4040188" cy="762000"/>
          </a:xfrm>
        </p:spPr>
        <p:txBody>
          <a:bodyPr>
            <a:normAutofit fontScale="92500" lnSpcReduction="10000"/>
          </a:bodyPr>
          <a:lstStyle/>
          <a:p>
            <a:endParaRPr lang="cs-CZ" smtClean="0"/>
          </a:p>
          <a:p>
            <a:r>
              <a:rPr lang="cs-CZ" smtClean="0"/>
              <a:t>1. Prezident republiky</a:t>
            </a:r>
          </a:p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4008" y="1412776"/>
            <a:ext cx="4041775" cy="762000"/>
          </a:xfrm>
        </p:spPr>
        <p:txBody>
          <a:bodyPr/>
          <a:lstStyle/>
          <a:p>
            <a:r>
              <a:rPr lang="cs-CZ" smtClean="0"/>
              <a:t>2. Vláda</a:t>
            </a:r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4041775" cy="3941763"/>
          </a:xfrm>
        </p:spPr>
        <p:txBody>
          <a:bodyPr>
            <a:normAutofit/>
          </a:bodyPr>
          <a:lstStyle/>
          <a:p>
            <a:r>
              <a:rPr lang="cs-CZ" sz="1700" smtClean="0"/>
              <a:t>Je vrcholným kolektivním orgánem státní moci a správy.</a:t>
            </a:r>
          </a:p>
          <a:p>
            <a:r>
              <a:rPr lang="cs-CZ" sz="1700" smtClean="0"/>
              <a:t>Řídí a kontroluje státní administrativní aparát.</a:t>
            </a:r>
          </a:p>
          <a:p>
            <a:r>
              <a:rPr lang="cs-CZ" sz="1700" smtClean="0"/>
              <a:t>Rozhoduje ve sboru, k přijetí jejího usnesení je nutný souhlas nadpoloviční většiny všech členů.</a:t>
            </a:r>
          </a:p>
          <a:p>
            <a:r>
              <a:rPr lang="cs-CZ" sz="1700" smtClean="0"/>
              <a:t>Tvoří ji předseda vlády a rezortní ministři.</a:t>
            </a:r>
          </a:p>
          <a:p>
            <a:r>
              <a:rPr lang="cs-CZ" sz="1700" smtClean="0"/>
              <a:t>Ministři rozhodují ve svém rezortu sami a sami také nesou odpovědnost.</a:t>
            </a:r>
          </a:p>
          <a:p>
            <a:r>
              <a:rPr lang="cs-CZ" sz="1700" smtClean="0"/>
              <a:t>Vláda jako celek je odpovědná Poslanecké sněmovně.</a:t>
            </a:r>
          </a:p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6309320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smtClean="0"/>
              <a:t>(Ryska, Puškinová, 2012)</a:t>
            </a:r>
            <a:endParaRPr lang="cs-CZ" sz="110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67544" y="2276872"/>
            <a:ext cx="4040188" cy="3941763"/>
          </a:xfrm>
        </p:spPr>
        <p:txBody>
          <a:bodyPr>
            <a:normAutofit fontScale="70000" lnSpcReduction="20000"/>
          </a:bodyPr>
          <a:lstStyle/>
          <a:p>
            <a:r>
              <a:rPr lang="cs-CZ" smtClean="0"/>
              <a:t>Je volen přímou formou podle úst. zákona č. 71/2012 Sb.</a:t>
            </a:r>
          </a:p>
          <a:p>
            <a:r>
              <a:rPr lang="cs-CZ" smtClean="0"/>
              <a:t>Jmenuje členy Bankovní rady ČNB a členy Ústavního soudu.</a:t>
            </a:r>
          </a:p>
          <a:p>
            <a:r>
              <a:rPr lang="cs-CZ" smtClean="0"/>
              <a:t>Jmenuje a odvolává předsedu a další členy vlády.</a:t>
            </a:r>
          </a:p>
          <a:p>
            <a:r>
              <a:rPr lang="cs-CZ" smtClean="0"/>
              <a:t>Svolává zasedání PS.</a:t>
            </a:r>
          </a:p>
          <a:p>
            <a:r>
              <a:rPr lang="cs-CZ" smtClean="0"/>
              <a:t>Zastupuje stát navenek.</a:t>
            </a:r>
          </a:p>
          <a:p>
            <a:r>
              <a:rPr lang="cs-CZ" smtClean="0"/>
              <a:t>Sjednává mezinárodní smlouvy.</a:t>
            </a:r>
          </a:p>
          <a:p>
            <a:r>
              <a:rPr lang="cs-CZ" smtClean="0"/>
              <a:t>Je vrchním velitelem ozbrojených sil.</a:t>
            </a:r>
          </a:p>
          <a:p>
            <a:r>
              <a:rPr lang="cs-CZ" smtClean="0"/>
              <a:t>Může odpouštět a zmírňovat tresty uložené soudem.</a:t>
            </a:r>
          </a:p>
          <a:p>
            <a:r>
              <a:rPr lang="cs-CZ" smtClean="0"/>
              <a:t>Uděluje amnestii.</a:t>
            </a:r>
          </a:p>
          <a:p>
            <a:r>
              <a:rPr lang="cs-CZ" smtClean="0"/>
              <a:t>Propůjčuje státní vyznamenání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a) občanskoprávní řízení</a:t>
            </a:r>
          </a:p>
          <a:p>
            <a:r>
              <a:rPr lang="cs-CZ" smtClean="0"/>
              <a:t>b) trestněprávní řízení</a:t>
            </a:r>
          </a:p>
          <a:p>
            <a:r>
              <a:rPr lang="cs-CZ" smtClean="0"/>
              <a:t>c) správněprávní řízení</a:t>
            </a:r>
          </a:p>
          <a:p>
            <a:pPr>
              <a:buNone/>
            </a:pPr>
            <a:endParaRPr lang="cs-CZ" smtClean="0"/>
          </a:p>
          <a:p>
            <a:r>
              <a:rPr lang="cs-CZ" smtClean="0"/>
              <a:t>Soustavu soudů tvoří: Nejvyšší soud, Nejvyšší správní soud, vrchní, krajské a okresní soudy.</a:t>
            </a:r>
          </a:p>
          <a:p>
            <a:r>
              <a:rPr lang="cs-CZ" smtClean="0"/>
              <a:t>Ústavní soud je zvláštním orgánem ochrany ústavnosti.</a:t>
            </a:r>
          </a:p>
          <a:p>
            <a:r>
              <a:rPr lang="cs-CZ" smtClean="0"/>
              <a:t>Soudci jsou jmenováni prezidentem, jsou nezávislí, jsou vázáni pouze zákonem. 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Moc soudní</a:t>
            </a:r>
            <a:endParaRPr lang="cs-CZ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6021288"/>
            <a:ext cx="194421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smtClean="0"/>
              <a:t>(Ryska, Puškinová, 2012)</a:t>
            </a: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412776"/>
            <a:ext cx="8229600" cy="4525963"/>
          </a:xfrm>
        </p:spPr>
        <p:txBody>
          <a:bodyPr>
            <a:noAutofit/>
          </a:bodyPr>
          <a:lstStyle/>
          <a:p>
            <a:r>
              <a:rPr lang="cs-CZ" sz="1800" smtClean="0"/>
              <a:t>CZECH OFFICIAL. </a:t>
            </a:r>
            <a:r>
              <a:rPr lang="en-US" sz="1800" i="1" smtClean="0"/>
              <a:t>Seal of the Czech Republic</a:t>
            </a:r>
            <a:r>
              <a:rPr lang="cs-CZ" sz="1800" i="1" smtClean="0"/>
              <a:t>. </a:t>
            </a:r>
            <a:r>
              <a:rPr lang="en-US" sz="1800" smtClean="0"/>
              <a:t>[online]. [cit. 26.11.2012]. Dostupný na WWW: http://cs.wikipedia.org/wiki/Soubor:Seal_of_the_Czech_Republic.png</a:t>
            </a:r>
            <a:endParaRPr lang="en-US" sz="1800" i="1" smtClean="0"/>
          </a:p>
          <a:p>
            <a:r>
              <a:rPr lang="cs-CZ" sz="1800" smtClean="0"/>
              <a:t>ČESKO. Zákon č. 1/1993 Sb. ze dne 16. prosince 1992, Ústava České republiky. In: Sbírka zákonů České republiky. 1998, částka 1, s. 1 - 24 ISSN 1211-1244.</a:t>
            </a:r>
          </a:p>
          <a:p>
            <a:r>
              <a:rPr lang="en-US" sz="1800" smtClean="0"/>
              <a:t>LOUDA, Jiří. </a:t>
            </a:r>
            <a:r>
              <a:rPr lang="en-US" sz="1800" i="1" smtClean="0"/>
              <a:t>Coat</a:t>
            </a:r>
            <a:r>
              <a:rPr lang="cs-CZ" sz="1800" i="1" smtClean="0"/>
              <a:t> </a:t>
            </a:r>
            <a:r>
              <a:rPr lang="en-US" sz="1800" i="1" smtClean="0"/>
              <a:t>of</a:t>
            </a:r>
            <a:r>
              <a:rPr lang="cs-CZ" sz="1800" i="1" smtClean="0"/>
              <a:t> </a:t>
            </a:r>
            <a:r>
              <a:rPr lang="en-US" sz="1800" i="1" smtClean="0"/>
              <a:t>arms of the Czech Republic</a:t>
            </a:r>
            <a:r>
              <a:rPr lang="en-US" sz="1800" smtClean="0"/>
              <a:t> [online]. [cit. 26.11.2012]. Dostupný na WWW: http://upload.wikimedia.org/wikipedia/commons/e/ed/Coat_of_arms_of_the_Czech_Republic.svg</a:t>
            </a:r>
            <a:endParaRPr lang="cs-CZ" sz="1800" smtClean="0"/>
          </a:p>
          <a:p>
            <a:r>
              <a:rPr lang="it-IT" sz="1800" smtClean="0"/>
              <a:t>POSLANECKÁ SNĚMOVN</a:t>
            </a:r>
            <a:r>
              <a:rPr lang="cs-CZ" sz="1800" smtClean="0"/>
              <a:t>A</a:t>
            </a:r>
            <a:r>
              <a:rPr lang="it-IT" sz="1800" smtClean="0"/>
              <a:t> PARLAMENTU ČR. </a:t>
            </a:r>
            <a:r>
              <a:rPr lang="it-IT" sz="1800" i="1" smtClean="0"/>
              <a:t>Office</a:t>
            </a:r>
            <a:r>
              <a:rPr lang="it-IT" sz="1800" smtClean="0"/>
              <a:t> [online]. [cit. 31.10.2012]. Dostupný na WWW: http://www.psp.cz/docs/laws/constitution.html</a:t>
            </a:r>
            <a:endParaRPr lang="cs-CZ" sz="1800" smtClean="0"/>
          </a:p>
          <a:p>
            <a:r>
              <a:rPr lang="cs-CZ" sz="2000" smtClean="0"/>
              <a:t>RYSKA, Radovan; PUŠKINOVÁ, Monika. </a:t>
            </a:r>
            <a:r>
              <a:rPr lang="cs-CZ" sz="2000" i="1" smtClean="0"/>
              <a:t>Právo pro střední školy</a:t>
            </a:r>
            <a:r>
              <a:rPr lang="cs-CZ" sz="2000" smtClean="0"/>
              <a:t>. Praha: Eduko, 2012, ISBN 978-80-87204-573.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357</TotalTime>
  <Words>251</Words>
  <Application>Microsoft Office PowerPoint</Application>
  <PresentationFormat>Předvádění na obrazovce (4:3)</PresentationFormat>
  <Paragraphs>119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Ústava České republiky</vt:lpstr>
      <vt:lpstr>Ústavní právo</vt:lpstr>
      <vt:lpstr>Prameny ústavního práva ČR:</vt:lpstr>
      <vt:lpstr>Ústava ČR – 8 hlav, 113 článků</vt:lpstr>
      <vt:lpstr>Vyhledejte v Ústavě ČR základní parametry rozdělení státní moci v naší zemi.</vt:lpstr>
      <vt:lpstr>MOC ZÁKONODÁRNÁ</vt:lpstr>
      <vt:lpstr>MOC VÝKONNÁ</vt:lpstr>
      <vt:lpstr>Moc soudní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Ústava České republiky</dc:title>
  <dc:creator>PC</dc:creator>
  <cp:lastModifiedBy>Jiří Krejčí</cp:lastModifiedBy>
  <cp:revision>41</cp:revision>
  <dcterms:created xsi:type="dcterms:W3CDTF">2012-11-26T17:54:01Z</dcterms:created>
  <dcterms:modified xsi:type="dcterms:W3CDTF">2012-11-30T16:39:26Z</dcterms:modified>
</cp:coreProperties>
</file>