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0" r:id="rId4"/>
    <p:sldId id="262" r:id="rId5"/>
    <p:sldId id="265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VY_32_INOVACE_02_Dýchací soustava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Dýchací </a:t>
          </a:r>
          <a:r>
            <a:rPr lang="cs-CZ" smtClean="0"/>
            <a:t>soustava člověka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VY_32_INOVACE_02_Dýchací soustava člověka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Dýchací </a:t>
          </a:r>
          <a:r>
            <a:rPr lang="cs-CZ" sz="1800" kern="1200" smtClean="0"/>
            <a:t>soustava člověka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</a:t>
            </a:r>
            <a:r>
              <a:rPr lang="cs-CZ" baseline="0" dirty="0" smtClean="0"/>
              <a:t> do textu vhodná slova. Otázky pod textem slouží k rozvinutí diskuze mezi 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227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obrázky, poté zakroužkují všechny věci, které jsou na obrázcích.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55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obrázky, poté zakroužkují všechny věci, které jsou na obrázcích.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55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spolu s učitelem provedou pokus a výsledek sami zaznamenají </a:t>
            </a:r>
            <a:r>
              <a:rPr lang="cs-CZ" smtClean="0"/>
              <a:t>do sešitu.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163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43366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pro společnou práci žáků s </a:t>
            </a:r>
            <a:r>
              <a:rPr lang="cs-CZ" sz="2800" dirty="0" smtClean="0"/>
              <a:t>učitelem.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tabuli, svíčka, zápalky, </a:t>
            </a:r>
            <a:r>
              <a:rPr lang="cs-CZ" sz="2800" dirty="0" smtClean="0"/>
              <a:t>sklenice.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doplňují slova do textu, kroužkují správné odpovědi, do sešitu si zaznamenávají výsledek </a:t>
            </a:r>
            <a:r>
              <a:rPr lang="cs-CZ" sz="2800" dirty="0" smtClean="0"/>
              <a:t>pokusu.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13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Dýchací soustava člověka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TLWFA20Q\MC90028710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1440160" cy="168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979712" y="2420888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Dýchací soustava člověka se skládá z těchto </a:t>
            </a:r>
            <a:r>
              <a:rPr lang="cs-CZ" sz="2000" dirty="0" smtClean="0"/>
              <a:t>částí:</a:t>
            </a:r>
            <a:endParaRPr lang="cs-CZ" sz="2000" dirty="0" smtClean="0"/>
          </a:p>
          <a:p>
            <a:r>
              <a:rPr lang="cs-CZ" sz="2000" dirty="0" smtClean="0"/>
              <a:t>dutina nosní,………………………, průdušnice, …………………………......,</a:t>
            </a:r>
          </a:p>
          <a:p>
            <a:r>
              <a:rPr lang="cs-CZ" sz="2000" dirty="0" smtClean="0"/>
              <a:t>plíce. Kyslík se dostává do těla z ……………………..   ……………………... .</a:t>
            </a:r>
          </a:p>
          <a:p>
            <a:r>
              <a:rPr lang="cs-CZ" sz="2000" dirty="0" smtClean="0"/>
              <a:t>Kyslík po těle rozvádějí …………………………… ……………………………….. .</a:t>
            </a:r>
          </a:p>
          <a:p>
            <a:r>
              <a:rPr lang="cs-CZ" sz="2000" dirty="0" smtClean="0"/>
              <a:t>Vdechujeme ………………………….. a vydechujeme …………………………..</a:t>
            </a:r>
          </a:p>
          <a:p>
            <a:r>
              <a:rPr lang="cs-CZ" sz="2000" dirty="0" smtClean="0"/>
              <a:t>………………………. 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4160" y="4611649"/>
            <a:ext cx="3653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Odkud se dostává do ovzduší </a:t>
            </a:r>
            <a:r>
              <a:rPr lang="cs-CZ" dirty="0" smtClean="0"/>
              <a:t>kyslík?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6617" y="5265486"/>
            <a:ext cx="4345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je největším výrobcem kyslíku na </a:t>
            </a:r>
            <a:r>
              <a:rPr lang="cs-CZ" dirty="0" smtClean="0"/>
              <a:t>Zemi?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061" y="5888491"/>
            <a:ext cx="371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kouření prospěšné našemu </a:t>
            </a:r>
            <a:r>
              <a:rPr lang="cs-CZ" dirty="0" smtClean="0"/>
              <a:t>zdraví?</a:t>
            </a: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MMHF5AC4\MC9004376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4494934"/>
            <a:ext cx="1324516" cy="132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JV14C8I\MC9004376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616" y="4611649"/>
            <a:ext cx="1126843" cy="125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LWFA20Q\MC9002909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109" y="5526524"/>
            <a:ext cx="889418" cy="98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N3PGN12\MC90043387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766" y="5773907"/>
            <a:ext cx="768378" cy="76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39415" y="2704137"/>
            <a:ext cx="69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hrtan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85393" y="2685208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průdušky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0746" y="2991920"/>
            <a:ext cx="2610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plicních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sklípků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4759" y="3291545"/>
            <a:ext cx="3512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červené</a:t>
            </a: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krvinky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6935" y="3607619"/>
            <a:ext cx="690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kyslík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35399" y="3607619"/>
            <a:ext cx="576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oxid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5" y="3870640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uhličitý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4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3" grpId="0"/>
      <p:bldP spid="4" grpId="0"/>
      <p:bldP spid="5" grpId="0"/>
      <p:bldP spid="6" grpId="0"/>
      <p:bldP spid="7" grpId="0"/>
      <p:bldP spid="8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Vysvětli, co vidíš na obrázku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95536" y="1600200"/>
            <a:ext cx="8424936" cy="452596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rybář                                e)     šnorchl                      h)     kyslíková  bomba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potápěč                           f)     dýchací přístroj        ch)    kyslíková lahev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námořník                        d)     trubička                     g)     atomová bomba</a:t>
            </a:r>
          </a:p>
        </p:txBody>
      </p:sp>
      <p:pic>
        <p:nvPicPr>
          <p:cNvPr id="1026" name="Picture 2" descr="C:\Users\ProchazkovaE\AppData\Local\Microsoft\Windows\Temporary Internet Files\Content.IE5\TN3PGN12\MC90018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50592"/>
            <a:ext cx="1935785" cy="13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250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97" y="1837810"/>
            <a:ext cx="2722075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212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33295"/>
            <a:ext cx="1833372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9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5715697" y="4856584"/>
            <a:ext cx="457200" cy="38771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66728" y="4473528"/>
            <a:ext cx="457200" cy="4676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23528" y="4787094"/>
            <a:ext cx="504056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Vysvětli, co vidíš na obrázku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95536" y="1600200"/>
            <a:ext cx="8424936" cy="452596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rybář                                e)     šnorchl                      h)     kyslíková  bomba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potápěč                           f)     dýchací přístroj        ch)    kyslíková lahev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námořník                        d)     trubička                     g)     atomová bomba</a:t>
            </a:r>
          </a:p>
        </p:txBody>
      </p:sp>
      <p:pic>
        <p:nvPicPr>
          <p:cNvPr id="1026" name="Picture 2" descr="C:\Users\ProchazkovaE\AppData\Local\Microsoft\Windows\Temporary Internet Files\Content.IE5\TN3PGN12\MC90018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50592"/>
            <a:ext cx="1935785" cy="13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250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697" y="1837810"/>
            <a:ext cx="2722075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212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33295"/>
            <a:ext cx="1833372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38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Pokus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Připrav si svíčku na malé misce.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Svíčku zapal a poté přikryj sklenicí tak, aby nad plamenem bylo dost prostoru.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Pozoruj, co se stane a své pozorování zapiš do sešitu.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Dokážeš to vysvětlit ?</a:t>
            </a:r>
            <a:endParaRPr lang="cs-CZ" sz="2400" dirty="0"/>
          </a:p>
        </p:txBody>
      </p:sp>
      <p:pic>
        <p:nvPicPr>
          <p:cNvPr id="1027" name="Picture 3" descr="C:\Users\ProchazkovaE\AppData\Local\Microsoft\Windows\Temporary Internet Files\Content.IE5\MMHF5AC4\MP9004308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3056"/>
            <a:ext cx="220841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N3PGN12\MP9004070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33056"/>
            <a:ext cx="22151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JV14C8I\MC900334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65104"/>
            <a:ext cx="1584175" cy="201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466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349</Words>
  <Application>Microsoft Office PowerPoint</Application>
  <PresentationFormat>Předvádění na obrazovce (4:3)</PresentationFormat>
  <Paragraphs>63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Dýchací soustava člověka</vt:lpstr>
      <vt:lpstr>Vysvětli, co vidíš na obrázku</vt:lpstr>
      <vt:lpstr>Vysvětli, co vidíš na obrázku</vt:lpstr>
      <vt:lpstr>Pokus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40</cp:revision>
  <dcterms:created xsi:type="dcterms:W3CDTF">2011-08-21T15:31:45Z</dcterms:created>
  <dcterms:modified xsi:type="dcterms:W3CDTF">2012-03-09T18:37:36Z</dcterms:modified>
</cp:coreProperties>
</file>