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drawing6.xml" ContentType="application/vnd.ms-office.drawingml.diagramDrawing+xml"/>
  <Override PartName="/ppt/diagrams/drawing7.xml" ContentType="application/vnd.ms-office.drawingml.diagramDrawing+xml"/>
  <Override PartName="/ppt/diagrams/quickStyle8.xml" ContentType="application/vnd.openxmlformats-officedocument.drawingml.diagramStyl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ppt/diagrams/drawing5.xml" ContentType="application/vnd.ms-office.drawingml.diagramDrawing+xml"/>
  <Override PartName="/ppt/diagrams/quickStyle6.xml" ContentType="application/vnd.openxmlformats-officedocument.drawingml.diagramStyle+xml"/>
  <Override PartName="/ppt/diagrams/quickStyle7.xml" ContentType="application/vnd.openxmlformats-officedocument.drawingml.diagramStyl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70" r:id="rId4"/>
    <p:sldId id="272" r:id="rId5"/>
    <p:sldId id="273" r:id="rId6"/>
    <p:sldId id="275" r:id="rId7"/>
    <p:sldId id="276" r:id="rId8"/>
    <p:sldId id="277" r:id="rId9"/>
    <p:sldId id="271" r:id="rId10"/>
    <p:sldId id="274" r:id="rId11"/>
    <p:sldId id="278" r:id="rId12"/>
    <p:sldId id="279" r:id="rId13"/>
    <p:sldId id="280" r:id="rId14"/>
    <p:sldId id="281" r:id="rId15"/>
    <p:sldId id="282" r:id="rId16"/>
    <p:sldId id="284" r:id="rId17"/>
    <p:sldId id="269" r:id="rId1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96" y="-7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FB9BC4-A518-4070-B010-B02E1BCB5AEE}" type="doc">
      <dgm:prSet loTypeId="urn:microsoft.com/office/officeart/2005/8/layout/vList2" loCatId="list" qsTypeId="urn:microsoft.com/office/officeart/2005/8/quickstyle/3d3" qsCatId="3D" csTypeId="urn:microsoft.com/office/officeart/2005/8/colors/accent1_2" csCatId="accent1" phldr="1"/>
      <dgm:spPr/>
      <dgm:t>
        <a:bodyPr/>
        <a:lstStyle/>
        <a:p>
          <a:endParaRPr lang="cs-CZ"/>
        </a:p>
      </dgm:t>
    </dgm:pt>
    <dgm:pt modelId="{B8275EBC-3B90-4F5F-A553-CA78AD178A98}">
      <dgm:prSet/>
      <dgm:spPr/>
      <dgm:t>
        <a:bodyPr/>
        <a:lstStyle/>
        <a:p>
          <a:pPr algn="ctr" rtl="0"/>
          <a:r>
            <a:rPr lang="cs-CZ" smtClean="0"/>
            <a:t>PRÁVO NA OCHRANU ŽIVOTA, ZDRAVÍ, SVOBODY, CTI, DŮSTOJNOSTI A SOUKROMÍ</a:t>
          </a:r>
          <a:endParaRPr lang="cs-CZ"/>
        </a:p>
      </dgm:t>
    </dgm:pt>
    <dgm:pt modelId="{183F88AA-A347-4CE4-8D39-A1E232AB0ADA}" type="parTrans" cxnId="{FB7C96CA-1E07-4DA2-A1C0-0AC897D4528C}">
      <dgm:prSet/>
      <dgm:spPr/>
      <dgm:t>
        <a:bodyPr/>
        <a:lstStyle/>
        <a:p>
          <a:endParaRPr lang="cs-CZ"/>
        </a:p>
      </dgm:t>
    </dgm:pt>
    <dgm:pt modelId="{45BD9A6C-21A2-4877-9944-B4CBDF62151C}" type="sibTrans" cxnId="{FB7C96CA-1E07-4DA2-A1C0-0AC897D4528C}">
      <dgm:prSet/>
      <dgm:spPr/>
      <dgm:t>
        <a:bodyPr/>
        <a:lstStyle/>
        <a:p>
          <a:endParaRPr lang="cs-CZ"/>
        </a:p>
      </dgm:t>
    </dgm:pt>
    <dgm:pt modelId="{4415AAC4-7D7F-4547-B460-A0F3E419A0E8}">
      <dgm:prSet/>
      <dgm:spPr/>
      <dgm:t>
        <a:bodyPr/>
        <a:lstStyle/>
        <a:p>
          <a:pPr algn="ctr" rtl="0"/>
          <a:r>
            <a:rPr lang="cs-CZ" smtClean="0"/>
            <a:t>OCHRANA RODINY, RODIČOVSTVÍ A MANŽELSTVÍ</a:t>
          </a:r>
          <a:endParaRPr lang="cs-CZ"/>
        </a:p>
      </dgm:t>
    </dgm:pt>
    <dgm:pt modelId="{3996B804-6BED-42FC-9CEB-405EDD172B66}" type="parTrans" cxnId="{66DF2E24-FB1F-48E4-8210-DD25BF1A58F0}">
      <dgm:prSet/>
      <dgm:spPr/>
      <dgm:t>
        <a:bodyPr/>
        <a:lstStyle/>
        <a:p>
          <a:endParaRPr lang="cs-CZ"/>
        </a:p>
      </dgm:t>
    </dgm:pt>
    <dgm:pt modelId="{8CCE7BE9-51EA-4389-AFD2-CD17A82EB155}" type="sibTrans" cxnId="{66DF2E24-FB1F-48E4-8210-DD25BF1A58F0}">
      <dgm:prSet/>
      <dgm:spPr/>
      <dgm:t>
        <a:bodyPr/>
        <a:lstStyle/>
        <a:p>
          <a:endParaRPr lang="cs-CZ"/>
        </a:p>
      </dgm:t>
    </dgm:pt>
    <dgm:pt modelId="{D46428F4-04C3-407F-B7D8-ED7BD0882882}">
      <dgm:prSet/>
      <dgm:spPr/>
      <dgm:t>
        <a:bodyPr/>
        <a:lstStyle/>
        <a:p>
          <a:pPr algn="ctr" rtl="0"/>
          <a:r>
            <a:rPr lang="cs-CZ" smtClean="0"/>
            <a:t>OCHRANA VLASTNICKÉHO PRÁVA</a:t>
          </a:r>
          <a:endParaRPr lang="cs-CZ"/>
        </a:p>
      </dgm:t>
    </dgm:pt>
    <dgm:pt modelId="{40125A86-8861-4BA4-9E9A-E301193646CE}" type="parTrans" cxnId="{16F0F686-A8FC-4675-8104-6EEF73846845}">
      <dgm:prSet/>
      <dgm:spPr/>
      <dgm:t>
        <a:bodyPr/>
        <a:lstStyle/>
        <a:p>
          <a:endParaRPr lang="cs-CZ"/>
        </a:p>
      </dgm:t>
    </dgm:pt>
    <dgm:pt modelId="{1628F861-6C5C-4CB2-B3D7-E4E54A6360A9}" type="sibTrans" cxnId="{16F0F686-A8FC-4675-8104-6EEF73846845}">
      <dgm:prSet/>
      <dgm:spPr/>
      <dgm:t>
        <a:bodyPr/>
        <a:lstStyle/>
        <a:p>
          <a:endParaRPr lang="cs-CZ"/>
        </a:p>
      </dgm:t>
    </dgm:pt>
    <dgm:pt modelId="{EED818A5-D3D0-409C-84DE-2FCAB982F22C}">
      <dgm:prSet/>
      <dgm:spPr/>
      <dgm:t>
        <a:bodyPr/>
        <a:lstStyle/>
        <a:p>
          <a:pPr algn="ctr" rtl="0"/>
          <a:r>
            <a:rPr lang="cs-CZ" smtClean="0"/>
            <a:t>PÉČE O PLNĚNÍ UZAVŘENÝCH SMLUV</a:t>
          </a:r>
          <a:endParaRPr lang="cs-CZ"/>
        </a:p>
      </dgm:t>
    </dgm:pt>
    <dgm:pt modelId="{AC792D6C-D01C-413C-8259-4873E51F7895}" type="parTrans" cxnId="{61F64DA8-40B8-46C9-92EF-23FF11405005}">
      <dgm:prSet/>
      <dgm:spPr/>
      <dgm:t>
        <a:bodyPr/>
        <a:lstStyle/>
        <a:p>
          <a:endParaRPr lang="cs-CZ"/>
        </a:p>
      </dgm:t>
    </dgm:pt>
    <dgm:pt modelId="{02C3ADEE-2EC9-4FC6-B3EF-3277E462265F}" type="sibTrans" cxnId="{61F64DA8-40B8-46C9-92EF-23FF11405005}">
      <dgm:prSet/>
      <dgm:spPr/>
      <dgm:t>
        <a:bodyPr/>
        <a:lstStyle/>
        <a:p>
          <a:endParaRPr lang="cs-CZ"/>
        </a:p>
      </dgm:t>
    </dgm:pt>
    <dgm:pt modelId="{1C035888-8BCE-44DC-A361-EC0F369993B5}" type="pres">
      <dgm:prSet presAssocID="{2EFB9BC4-A518-4070-B010-B02E1BCB5AEE}" presName="linear" presStyleCnt="0">
        <dgm:presLayoutVars>
          <dgm:animLvl val="lvl"/>
          <dgm:resizeHandles val="exact"/>
        </dgm:presLayoutVars>
      </dgm:prSet>
      <dgm:spPr/>
      <dgm:t>
        <a:bodyPr/>
        <a:lstStyle/>
        <a:p>
          <a:endParaRPr lang="cs-CZ"/>
        </a:p>
      </dgm:t>
    </dgm:pt>
    <dgm:pt modelId="{C759E711-C4F5-45C7-9F32-65E97B0B2E3B}" type="pres">
      <dgm:prSet presAssocID="{B8275EBC-3B90-4F5F-A553-CA78AD178A98}" presName="parentText" presStyleLbl="node1" presStyleIdx="0" presStyleCnt="4">
        <dgm:presLayoutVars>
          <dgm:chMax val="0"/>
          <dgm:bulletEnabled val="1"/>
        </dgm:presLayoutVars>
      </dgm:prSet>
      <dgm:spPr/>
      <dgm:t>
        <a:bodyPr/>
        <a:lstStyle/>
        <a:p>
          <a:endParaRPr lang="cs-CZ"/>
        </a:p>
      </dgm:t>
    </dgm:pt>
    <dgm:pt modelId="{C202110C-B02A-44BC-8B02-933F4B49797A}" type="pres">
      <dgm:prSet presAssocID="{45BD9A6C-21A2-4877-9944-B4CBDF62151C}" presName="spacer" presStyleCnt="0"/>
      <dgm:spPr/>
    </dgm:pt>
    <dgm:pt modelId="{1A5DD41A-41E5-4E59-B2AE-69BFA1185693}" type="pres">
      <dgm:prSet presAssocID="{4415AAC4-7D7F-4547-B460-A0F3E419A0E8}" presName="parentText" presStyleLbl="node1" presStyleIdx="1" presStyleCnt="4">
        <dgm:presLayoutVars>
          <dgm:chMax val="0"/>
          <dgm:bulletEnabled val="1"/>
        </dgm:presLayoutVars>
      </dgm:prSet>
      <dgm:spPr/>
      <dgm:t>
        <a:bodyPr/>
        <a:lstStyle/>
        <a:p>
          <a:endParaRPr lang="cs-CZ"/>
        </a:p>
      </dgm:t>
    </dgm:pt>
    <dgm:pt modelId="{A467FAA6-52B7-4427-A568-D27DA1732C1D}" type="pres">
      <dgm:prSet presAssocID="{8CCE7BE9-51EA-4389-AFD2-CD17A82EB155}" presName="spacer" presStyleCnt="0"/>
      <dgm:spPr/>
    </dgm:pt>
    <dgm:pt modelId="{797534FA-B2CD-4320-9DA8-55005C953822}" type="pres">
      <dgm:prSet presAssocID="{D46428F4-04C3-407F-B7D8-ED7BD0882882}" presName="parentText" presStyleLbl="node1" presStyleIdx="2" presStyleCnt="4">
        <dgm:presLayoutVars>
          <dgm:chMax val="0"/>
          <dgm:bulletEnabled val="1"/>
        </dgm:presLayoutVars>
      </dgm:prSet>
      <dgm:spPr/>
      <dgm:t>
        <a:bodyPr/>
        <a:lstStyle/>
        <a:p>
          <a:endParaRPr lang="cs-CZ"/>
        </a:p>
      </dgm:t>
    </dgm:pt>
    <dgm:pt modelId="{6C3C3A8E-B252-40B5-BA7C-3C926C56B794}" type="pres">
      <dgm:prSet presAssocID="{1628F861-6C5C-4CB2-B3D7-E4E54A6360A9}" presName="spacer" presStyleCnt="0"/>
      <dgm:spPr/>
    </dgm:pt>
    <dgm:pt modelId="{90632DE8-0AE5-40CB-BFAB-BEC8C24E2589}" type="pres">
      <dgm:prSet presAssocID="{EED818A5-D3D0-409C-84DE-2FCAB982F22C}" presName="parentText" presStyleLbl="node1" presStyleIdx="3" presStyleCnt="4">
        <dgm:presLayoutVars>
          <dgm:chMax val="0"/>
          <dgm:bulletEnabled val="1"/>
        </dgm:presLayoutVars>
      </dgm:prSet>
      <dgm:spPr/>
      <dgm:t>
        <a:bodyPr/>
        <a:lstStyle/>
        <a:p>
          <a:endParaRPr lang="cs-CZ"/>
        </a:p>
      </dgm:t>
    </dgm:pt>
  </dgm:ptLst>
  <dgm:cxnLst>
    <dgm:cxn modelId="{B6B76E94-9021-4B90-A51F-9DF9FE159D77}" type="presOf" srcId="{4415AAC4-7D7F-4547-B460-A0F3E419A0E8}" destId="{1A5DD41A-41E5-4E59-B2AE-69BFA1185693}" srcOrd="0" destOrd="0" presId="urn:microsoft.com/office/officeart/2005/8/layout/vList2"/>
    <dgm:cxn modelId="{671AE701-CF0E-4ABB-A403-F71672F54E8F}" type="presOf" srcId="{D46428F4-04C3-407F-B7D8-ED7BD0882882}" destId="{797534FA-B2CD-4320-9DA8-55005C953822}" srcOrd="0" destOrd="0" presId="urn:microsoft.com/office/officeart/2005/8/layout/vList2"/>
    <dgm:cxn modelId="{61F64DA8-40B8-46C9-92EF-23FF11405005}" srcId="{2EFB9BC4-A518-4070-B010-B02E1BCB5AEE}" destId="{EED818A5-D3D0-409C-84DE-2FCAB982F22C}" srcOrd="3" destOrd="0" parTransId="{AC792D6C-D01C-413C-8259-4873E51F7895}" sibTransId="{02C3ADEE-2EC9-4FC6-B3EF-3277E462265F}"/>
    <dgm:cxn modelId="{CF6D511E-096C-4E12-92DC-2D080D9C55DE}" type="presOf" srcId="{B8275EBC-3B90-4F5F-A553-CA78AD178A98}" destId="{C759E711-C4F5-45C7-9F32-65E97B0B2E3B}" srcOrd="0" destOrd="0" presId="urn:microsoft.com/office/officeart/2005/8/layout/vList2"/>
    <dgm:cxn modelId="{FB7C96CA-1E07-4DA2-A1C0-0AC897D4528C}" srcId="{2EFB9BC4-A518-4070-B010-B02E1BCB5AEE}" destId="{B8275EBC-3B90-4F5F-A553-CA78AD178A98}" srcOrd="0" destOrd="0" parTransId="{183F88AA-A347-4CE4-8D39-A1E232AB0ADA}" sibTransId="{45BD9A6C-21A2-4877-9944-B4CBDF62151C}"/>
    <dgm:cxn modelId="{66DF2E24-FB1F-48E4-8210-DD25BF1A58F0}" srcId="{2EFB9BC4-A518-4070-B010-B02E1BCB5AEE}" destId="{4415AAC4-7D7F-4547-B460-A0F3E419A0E8}" srcOrd="1" destOrd="0" parTransId="{3996B804-6BED-42FC-9CEB-405EDD172B66}" sibTransId="{8CCE7BE9-51EA-4389-AFD2-CD17A82EB155}"/>
    <dgm:cxn modelId="{16F0F686-A8FC-4675-8104-6EEF73846845}" srcId="{2EFB9BC4-A518-4070-B010-B02E1BCB5AEE}" destId="{D46428F4-04C3-407F-B7D8-ED7BD0882882}" srcOrd="2" destOrd="0" parTransId="{40125A86-8861-4BA4-9E9A-E301193646CE}" sibTransId="{1628F861-6C5C-4CB2-B3D7-E4E54A6360A9}"/>
    <dgm:cxn modelId="{BAC795E7-33FC-4542-B30E-DD752E43C0D5}" type="presOf" srcId="{2EFB9BC4-A518-4070-B010-B02E1BCB5AEE}" destId="{1C035888-8BCE-44DC-A361-EC0F369993B5}" srcOrd="0" destOrd="0" presId="urn:microsoft.com/office/officeart/2005/8/layout/vList2"/>
    <dgm:cxn modelId="{AE79B88F-B9C5-4FEB-A767-600B71C827A4}" type="presOf" srcId="{EED818A5-D3D0-409C-84DE-2FCAB982F22C}" destId="{90632DE8-0AE5-40CB-BFAB-BEC8C24E2589}" srcOrd="0" destOrd="0" presId="urn:microsoft.com/office/officeart/2005/8/layout/vList2"/>
    <dgm:cxn modelId="{3FEB95A5-9A80-4FA3-BA5E-B0AD03C455CA}" type="presParOf" srcId="{1C035888-8BCE-44DC-A361-EC0F369993B5}" destId="{C759E711-C4F5-45C7-9F32-65E97B0B2E3B}" srcOrd="0" destOrd="0" presId="urn:microsoft.com/office/officeart/2005/8/layout/vList2"/>
    <dgm:cxn modelId="{E834A7E5-4689-4C7E-91EA-4F9FAFBD2B79}" type="presParOf" srcId="{1C035888-8BCE-44DC-A361-EC0F369993B5}" destId="{C202110C-B02A-44BC-8B02-933F4B49797A}" srcOrd="1" destOrd="0" presId="urn:microsoft.com/office/officeart/2005/8/layout/vList2"/>
    <dgm:cxn modelId="{53C650CD-BC9A-484D-B14C-F1AC2486D25D}" type="presParOf" srcId="{1C035888-8BCE-44DC-A361-EC0F369993B5}" destId="{1A5DD41A-41E5-4E59-B2AE-69BFA1185693}" srcOrd="2" destOrd="0" presId="urn:microsoft.com/office/officeart/2005/8/layout/vList2"/>
    <dgm:cxn modelId="{2A376E5B-6915-4EFB-8527-161DFAAAAF36}" type="presParOf" srcId="{1C035888-8BCE-44DC-A361-EC0F369993B5}" destId="{A467FAA6-52B7-4427-A568-D27DA1732C1D}" srcOrd="3" destOrd="0" presId="urn:microsoft.com/office/officeart/2005/8/layout/vList2"/>
    <dgm:cxn modelId="{31D8298B-6E49-4AE8-87DE-C13D2DD70057}" type="presParOf" srcId="{1C035888-8BCE-44DC-A361-EC0F369993B5}" destId="{797534FA-B2CD-4320-9DA8-55005C953822}" srcOrd="4" destOrd="0" presId="urn:microsoft.com/office/officeart/2005/8/layout/vList2"/>
    <dgm:cxn modelId="{01AD0E89-C41A-41C9-A0D0-3900A394F4A9}" type="presParOf" srcId="{1C035888-8BCE-44DC-A361-EC0F369993B5}" destId="{6C3C3A8E-B252-40B5-BA7C-3C926C56B794}" srcOrd="5" destOrd="0" presId="urn:microsoft.com/office/officeart/2005/8/layout/vList2"/>
    <dgm:cxn modelId="{0F29906D-2EFD-4C7F-86EE-EC15332580D4}" type="presParOf" srcId="{1C035888-8BCE-44DC-A361-EC0F369993B5}" destId="{90632DE8-0AE5-40CB-BFAB-BEC8C24E2589}" srcOrd="6"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FB9BC4-A518-4070-B010-B02E1BCB5AEE}" type="doc">
      <dgm:prSet loTypeId="urn:microsoft.com/office/officeart/2005/8/layout/vList2" loCatId="list" qsTypeId="urn:microsoft.com/office/officeart/2005/8/quickstyle/3d3" qsCatId="3D" csTypeId="urn:microsoft.com/office/officeart/2005/8/colors/accent1_2" csCatId="accent1" phldr="1"/>
      <dgm:spPr/>
      <dgm:t>
        <a:bodyPr/>
        <a:lstStyle/>
        <a:p>
          <a:endParaRPr lang="cs-CZ"/>
        </a:p>
      </dgm:t>
    </dgm:pt>
    <dgm:pt modelId="{B8275EBC-3B90-4F5F-A553-CA78AD178A98}">
      <dgm:prSet/>
      <dgm:spPr/>
      <dgm:t>
        <a:bodyPr/>
        <a:lstStyle/>
        <a:p>
          <a:pPr algn="ctr" rtl="0"/>
          <a:r>
            <a:rPr lang="cs-CZ" smtClean="0"/>
            <a:t>Nikdo nesmí pro nedostatek věku, rozumu nebo závislost svého postavení utrpět neodůvodnitelnou újmu.</a:t>
          </a:r>
          <a:endParaRPr lang="cs-CZ"/>
        </a:p>
      </dgm:t>
    </dgm:pt>
    <dgm:pt modelId="{183F88AA-A347-4CE4-8D39-A1E232AB0ADA}" type="parTrans" cxnId="{FB7C96CA-1E07-4DA2-A1C0-0AC897D4528C}">
      <dgm:prSet/>
      <dgm:spPr/>
      <dgm:t>
        <a:bodyPr/>
        <a:lstStyle/>
        <a:p>
          <a:endParaRPr lang="cs-CZ"/>
        </a:p>
      </dgm:t>
    </dgm:pt>
    <dgm:pt modelId="{45BD9A6C-21A2-4877-9944-B4CBDF62151C}" type="sibTrans" cxnId="{FB7C96CA-1E07-4DA2-A1C0-0AC897D4528C}">
      <dgm:prSet/>
      <dgm:spPr/>
      <dgm:t>
        <a:bodyPr/>
        <a:lstStyle/>
        <a:p>
          <a:endParaRPr lang="cs-CZ"/>
        </a:p>
      </dgm:t>
    </dgm:pt>
    <dgm:pt modelId="{4415AAC4-7D7F-4547-B460-A0F3E419A0E8}">
      <dgm:prSet/>
      <dgm:spPr/>
      <dgm:t>
        <a:bodyPr/>
        <a:lstStyle/>
        <a:p>
          <a:pPr algn="ctr" rtl="0"/>
          <a:r>
            <a:rPr lang="cs-CZ" smtClean="0"/>
            <a:t>Daný slib zavazuje.</a:t>
          </a:r>
          <a:endParaRPr lang="cs-CZ"/>
        </a:p>
      </dgm:t>
    </dgm:pt>
    <dgm:pt modelId="{3996B804-6BED-42FC-9CEB-405EDD172B66}" type="parTrans" cxnId="{66DF2E24-FB1F-48E4-8210-DD25BF1A58F0}">
      <dgm:prSet/>
      <dgm:spPr/>
      <dgm:t>
        <a:bodyPr/>
        <a:lstStyle/>
        <a:p>
          <a:endParaRPr lang="cs-CZ"/>
        </a:p>
      </dgm:t>
    </dgm:pt>
    <dgm:pt modelId="{8CCE7BE9-51EA-4389-AFD2-CD17A82EB155}" type="sibTrans" cxnId="{66DF2E24-FB1F-48E4-8210-DD25BF1A58F0}">
      <dgm:prSet/>
      <dgm:spPr/>
      <dgm:t>
        <a:bodyPr/>
        <a:lstStyle/>
        <a:p>
          <a:endParaRPr lang="cs-CZ"/>
        </a:p>
      </dgm:t>
    </dgm:pt>
    <dgm:pt modelId="{D46428F4-04C3-407F-B7D8-ED7BD0882882}">
      <dgm:prSet/>
      <dgm:spPr/>
      <dgm:t>
        <a:bodyPr/>
        <a:lstStyle/>
        <a:p>
          <a:pPr algn="ctr" rtl="0"/>
          <a:r>
            <a:rPr lang="cs-CZ" smtClean="0"/>
            <a:t>Nikomu nelze odepřít, co mu po právu náleží.</a:t>
          </a:r>
          <a:endParaRPr lang="cs-CZ"/>
        </a:p>
      </dgm:t>
    </dgm:pt>
    <dgm:pt modelId="{40125A86-8861-4BA4-9E9A-E301193646CE}" type="parTrans" cxnId="{16F0F686-A8FC-4675-8104-6EEF73846845}">
      <dgm:prSet/>
      <dgm:spPr/>
      <dgm:t>
        <a:bodyPr/>
        <a:lstStyle/>
        <a:p>
          <a:endParaRPr lang="cs-CZ"/>
        </a:p>
      </dgm:t>
    </dgm:pt>
    <dgm:pt modelId="{1628F861-6C5C-4CB2-B3D7-E4E54A6360A9}" type="sibTrans" cxnId="{16F0F686-A8FC-4675-8104-6EEF73846845}">
      <dgm:prSet/>
      <dgm:spPr/>
      <dgm:t>
        <a:bodyPr/>
        <a:lstStyle/>
        <a:p>
          <a:endParaRPr lang="cs-CZ"/>
        </a:p>
      </dgm:t>
    </dgm:pt>
    <dgm:pt modelId="{1C035888-8BCE-44DC-A361-EC0F369993B5}" type="pres">
      <dgm:prSet presAssocID="{2EFB9BC4-A518-4070-B010-B02E1BCB5AEE}" presName="linear" presStyleCnt="0">
        <dgm:presLayoutVars>
          <dgm:animLvl val="lvl"/>
          <dgm:resizeHandles val="exact"/>
        </dgm:presLayoutVars>
      </dgm:prSet>
      <dgm:spPr/>
      <dgm:t>
        <a:bodyPr/>
        <a:lstStyle/>
        <a:p>
          <a:endParaRPr lang="cs-CZ"/>
        </a:p>
      </dgm:t>
    </dgm:pt>
    <dgm:pt modelId="{C759E711-C4F5-45C7-9F32-65E97B0B2E3B}" type="pres">
      <dgm:prSet presAssocID="{B8275EBC-3B90-4F5F-A553-CA78AD178A98}" presName="parentText" presStyleLbl="node1" presStyleIdx="0" presStyleCnt="3">
        <dgm:presLayoutVars>
          <dgm:chMax val="0"/>
          <dgm:bulletEnabled val="1"/>
        </dgm:presLayoutVars>
      </dgm:prSet>
      <dgm:spPr/>
      <dgm:t>
        <a:bodyPr/>
        <a:lstStyle/>
        <a:p>
          <a:endParaRPr lang="cs-CZ"/>
        </a:p>
      </dgm:t>
    </dgm:pt>
    <dgm:pt modelId="{C202110C-B02A-44BC-8B02-933F4B49797A}" type="pres">
      <dgm:prSet presAssocID="{45BD9A6C-21A2-4877-9944-B4CBDF62151C}" presName="spacer" presStyleCnt="0"/>
      <dgm:spPr/>
    </dgm:pt>
    <dgm:pt modelId="{1A5DD41A-41E5-4E59-B2AE-69BFA1185693}" type="pres">
      <dgm:prSet presAssocID="{4415AAC4-7D7F-4547-B460-A0F3E419A0E8}" presName="parentText" presStyleLbl="node1" presStyleIdx="1" presStyleCnt="3">
        <dgm:presLayoutVars>
          <dgm:chMax val="0"/>
          <dgm:bulletEnabled val="1"/>
        </dgm:presLayoutVars>
      </dgm:prSet>
      <dgm:spPr/>
      <dgm:t>
        <a:bodyPr/>
        <a:lstStyle/>
        <a:p>
          <a:endParaRPr lang="cs-CZ"/>
        </a:p>
      </dgm:t>
    </dgm:pt>
    <dgm:pt modelId="{A467FAA6-52B7-4427-A568-D27DA1732C1D}" type="pres">
      <dgm:prSet presAssocID="{8CCE7BE9-51EA-4389-AFD2-CD17A82EB155}" presName="spacer" presStyleCnt="0"/>
      <dgm:spPr/>
    </dgm:pt>
    <dgm:pt modelId="{797534FA-B2CD-4320-9DA8-55005C953822}" type="pres">
      <dgm:prSet presAssocID="{D46428F4-04C3-407F-B7D8-ED7BD0882882}" presName="parentText" presStyleLbl="node1" presStyleIdx="2" presStyleCnt="3">
        <dgm:presLayoutVars>
          <dgm:chMax val="0"/>
          <dgm:bulletEnabled val="1"/>
        </dgm:presLayoutVars>
      </dgm:prSet>
      <dgm:spPr/>
      <dgm:t>
        <a:bodyPr/>
        <a:lstStyle/>
        <a:p>
          <a:endParaRPr lang="cs-CZ"/>
        </a:p>
      </dgm:t>
    </dgm:pt>
  </dgm:ptLst>
  <dgm:cxnLst>
    <dgm:cxn modelId="{2C75BFF6-65DE-4EAF-9934-BB128847FAA6}" type="presOf" srcId="{D46428F4-04C3-407F-B7D8-ED7BD0882882}" destId="{797534FA-B2CD-4320-9DA8-55005C953822}" srcOrd="0" destOrd="0" presId="urn:microsoft.com/office/officeart/2005/8/layout/vList2"/>
    <dgm:cxn modelId="{9DC001B0-20A4-4450-AB06-32F0E850E71F}" type="presOf" srcId="{2EFB9BC4-A518-4070-B010-B02E1BCB5AEE}" destId="{1C035888-8BCE-44DC-A361-EC0F369993B5}" srcOrd="0" destOrd="0" presId="urn:microsoft.com/office/officeart/2005/8/layout/vList2"/>
    <dgm:cxn modelId="{FB7C96CA-1E07-4DA2-A1C0-0AC897D4528C}" srcId="{2EFB9BC4-A518-4070-B010-B02E1BCB5AEE}" destId="{B8275EBC-3B90-4F5F-A553-CA78AD178A98}" srcOrd="0" destOrd="0" parTransId="{183F88AA-A347-4CE4-8D39-A1E232AB0ADA}" sibTransId="{45BD9A6C-21A2-4877-9944-B4CBDF62151C}"/>
    <dgm:cxn modelId="{66DF2E24-FB1F-48E4-8210-DD25BF1A58F0}" srcId="{2EFB9BC4-A518-4070-B010-B02E1BCB5AEE}" destId="{4415AAC4-7D7F-4547-B460-A0F3E419A0E8}" srcOrd="1" destOrd="0" parTransId="{3996B804-6BED-42FC-9CEB-405EDD172B66}" sibTransId="{8CCE7BE9-51EA-4389-AFD2-CD17A82EB155}"/>
    <dgm:cxn modelId="{16F0F686-A8FC-4675-8104-6EEF73846845}" srcId="{2EFB9BC4-A518-4070-B010-B02E1BCB5AEE}" destId="{D46428F4-04C3-407F-B7D8-ED7BD0882882}" srcOrd="2" destOrd="0" parTransId="{40125A86-8861-4BA4-9E9A-E301193646CE}" sibTransId="{1628F861-6C5C-4CB2-B3D7-E4E54A6360A9}"/>
    <dgm:cxn modelId="{EC84ED07-D4C2-4A99-BF0B-7A1076F596D6}" type="presOf" srcId="{4415AAC4-7D7F-4547-B460-A0F3E419A0E8}" destId="{1A5DD41A-41E5-4E59-B2AE-69BFA1185693}" srcOrd="0" destOrd="0" presId="urn:microsoft.com/office/officeart/2005/8/layout/vList2"/>
    <dgm:cxn modelId="{43271842-D386-44CB-8BA2-E024BB7294CE}" type="presOf" srcId="{B8275EBC-3B90-4F5F-A553-CA78AD178A98}" destId="{C759E711-C4F5-45C7-9F32-65E97B0B2E3B}" srcOrd="0" destOrd="0" presId="urn:microsoft.com/office/officeart/2005/8/layout/vList2"/>
    <dgm:cxn modelId="{D1153020-B3F2-4D84-B964-7697D389C781}" type="presParOf" srcId="{1C035888-8BCE-44DC-A361-EC0F369993B5}" destId="{C759E711-C4F5-45C7-9F32-65E97B0B2E3B}" srcOrd="0" destOrd="0" presId="urn:microsoft.com/office/officeart/2005/8/layout/vList2"/>
    <dgm:cxn modelId="{5EBE4524-BDA4-4C3F-BC21-0A692729587A}" type="presParOf" srcId="{1C035888-8BCE-44DC-A361-EC0F369993B5}" destId="{C202110C-B02A-44BC-8B02-933F4B49797A}" srcOrd="1" destOrd="0" presId="urn:microsoft.com/office/officeart/2005/8/layout/vList2"/>
    <dgm:cxn modelId="{A72CD3DA-D4DA-4D45-A8FD-672D47F29D45}" type="presParOf" srcId="{1C035888-8BCE-44DC-A361-EC0F369993B5}" destId="{1A5DD41A-41E5-4E59-B2AE-69BFA1185693}" srcOrd="2" destOrd="0" presId="urn:microsoft.com/office/officeart/2005/8/layout/vList2"/>
    <dgm:cxn modelId="{B66D8159-FF55-4455-9CF2-BEBCB26FFFC1}" type="presParOf" srcId="{1C035888-8BCE-44DC-A361-EC0F369993B5}" destId="{A467FAA6-52B7-4427-A568-D27DA1732C1D}" srcOrd="3" destOrd="0" presId="urn:microsoft.com/office/officeart/2005/8/layout/vList2"/>
    <dgm:cxn modelId="{6D8102BA-657F-4311-9165-479FAD5C9ED7}" type="presParOf" srcId="{1C035888-8BCE-44DC-A361-EC0F369993B5}" destId="{797534FA-B2CD-4320-9DA8-55005C953822}" srcOrd="4"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987C0E-F63F-4957-9BB8-D315D1987D1A}" type="doc">
      <dgm:prSet loTypeId="urn:microsoft.com/office/officeart/2005/8/layout/vList2" loCatId="list" qsTypeId="urn:microsoft.com/office/officeart/2005/8/quickstyle/3d3" qsCatId="3D" csTypeId="urn:microsoft.com/office/officeart/2005/8/colors/accent1_2" csCatId="accent1"/>
      <dgm:spPr/>
      <dgm:t>
        <a:bodyPr/>
        <a:lstStyle/>
        <a:p>
          <a:endParaRPr lang="cs-CZ"/>
        </a:p>
      </dgm:t>
    </dgm:pt>
    <dgm:pt modelId="{EF2643A1-0FDC-404D-B63F-665069D49F69}">
      <dgm:prSet/>
      <dgm:spPr/>
      <dgm:t>
        <a:bodyPr/>
        <a:lstStyle/>
        <a:p>
          <a:pPr algn="ctr" rtl="0"/>
          <a:r>
            <a:rPr lang="cs-CZ" b="1" smtClean="0"/>
            <a:t>I. OBECNÁ ČÁST</a:t>
          </a:r>
          <a:endParaRPr lang="cs-CZ"/>
        </a:p>
      </dgm:t>
    </dgm:pt>
    <dgm:pt modelId="{28E99EDA-1745-4508-BCE1-E754181424A2}" type="parTrans" cxnId="{680A29C5-9BB7-4B26-97C8-5BFC2619010C}">
      <dgm:prSet/>
      <dgm:spPr/>
      <dgm:t>
        <a:bodyPr/>
        <a:lstStyle/>
        <a:p>
          <a:endParaRPr lang="cs-CZ"/>
        </a:p>
      </dgm:t>
    </dgm:pt>
    <dgm:pt modelId="{0F5831DB-4766-4BB2-9632-9E3A7562B307}" type="sibTrans" cxnId="{680A29C5-9BB7-4B26-97C8-5BFC2619010C}">
      <dgm:prSet/>
      <dgm:spPr/>
      <dgm:t>
        <a:bodyPr/>
        <a:lstStyle/>
        <a:p>
          <a:endParaRPr lang="cs-CZ"/>
        </a:p>
      </dgm:t>
    </dgm:pt>
    <dgm:pt modelId="{19803DE6-1214-4A57-826E-751B6DDC7F95}">
      <dgm:prSet/>
      <dgm:spPr/>
      <dgm:t>
        <a:bodyPr/>
        <a:lstStyle/>
        <a:p>
          <a:pPr algn="ctr" rtl="0"/>
          <a:r>
            <a:rPr lang="cs-CZ" b="1" smtClean="0"/>
            <a:t>II. RODINNÉ PRÁVO</a:t>
          </a:r>
          <a:endParaRPr lang="cs-CZ"/>
        </a:p>
      </dgm:t>
    </dgm:pt>
    <dgm:pt modelId="{D9DE80B4-08C6-4E03-85DB-97B728762A12}" type="parTrans" cxnId="{E14A2CD3-4E05-41A2-B1D0-D94BF5B4BD3A}">
      <dgm:prSet/>
      <dgm:spPr/>
      <dgm:t>
        <a:bodyPr/>
        <a:lstStyle/>
        <a:p>
          <a:endParaRPr lang="cs-CZ"/>
        </a:p>
      </dgm:t>
    </dgm:pt>
    <dgm:pt modelId="{2E441A21-79BF-4433-9906-FB3CFB92F104}" type="sibTrans" cxnId="{E14A2CD3-4E05-41A2-B1D0-D94BF5B4BD3A}">
      <dgm:prSet/>
      <dgm:spPr/>
      <dgm:t>
        <a:bodyPr/>
        <a:lstStyle/>
        <a:p>
          <a:endParaRPr lang="cs-CZ"/>
        </a:p>
      </dgm:t>
    </dgm:pt>
    <dgm:pt modelId="{1C1EEC14-F712-487A-98DE-F01412866AB3}">
      <dgm:prSet/>
      <dgm:spPr/>
      <dgm:t>
        <a:bodyPr/>
        <a:lstStyle/>
        <a:p>
          <a:pPr algn="ctr" rtl="0"/>
          <a:r>
            <a:rPr lang="cs-CZ" b="1" smtClean="0"/>
            <a:t>III. ABSOLUTNÍ MAJETKOVÁ PRÁVA</a:t>
          </a:r>
          <a:endParaRPr lang="cs-CZ"/>
        </a:p>
      </dgm:t>
    </dgm:pt>
    <dgm:pt modelId="{859DA942-EF96-4D5B-A2D7-790A4510CD9B}" type="parTrans" cxnId="{3E1AD411-6E58-44E2-9AA8-770986359044}">
      <dgm:prSet/>
      <dgm:spPr/>
      <dgm:t>
        <a:bodyPr/>
        <a:lstStyle/>
        <a:p>
          <a:endParaRPr lang="cs-CZ"/>
        </a:p>
      </dgm:t>
    </dgm:pt>
    <dgm:pt modelId="{AF3D39FA-68D3-4DD3-A172-6DDC6D6F4594}" type="sibTrans" cxnId="{3E1AD411-6E58-44E2-9AA8-770986359044}">
      <dgm:prSet/>
      <dgm:spPr/>
      <dgm:t>
        <a:bodyPr/>
        <a:lstStyle/>
        <a:p>
          <a:endParaRPr lang="cs-CZ"/>
        </a:p>
      </dgm:t>
    </dgm:pt>
    <dgm:pt modelId="{0F36E89B-31D2-49FC-9F93-33966F54D8E0}">
      <dgm:prSet/>
      <dgm:spPr/>
      <dgm:t>
        <a:bodyPr/>
        <a:lstStyle/>
        <a:p>
          <a:pPr algn="ctr" rtl="0"/>
          <a:r>
            <a:rPr lang="cs-CZ" b="1" smtClean="0"/>
            <a:t>V. USTANOVENÍ SPOLEČNÁ, PŘECHODNÁ A ZÁVĚREČNÁ</a:t>
          </a:r>
          <a:endParaRPr lang="cs-CZ"/>
        </a:p>
      </dgm:t>
    </dgm:pt>
    <dgm:pt modelId="{B224C0B4-88BF-4F3E-B49B-14FC828DFB0D}" type="parTrans" cxnId="{26FF473B-BBBB-4349-ACF3-536BF64F4E14}">
      <dgm:prSet/>
      <dgm:spPr/>
      <dgm:t>
        <a:bodyPr/>
        <a:lstStyle/>
        <a:p>
          <a:endParaRPr lang="cs-CZ"/>
        </a:p>
      </dgm:t>
    </dgm:pt>
    <dgm:pt modelId="{0ADB68D9-E686-4269-BDCF-BE2A33A3D735}" type="sibTrans" cxnId="{26FF473B-BBBB-4349-ACF3-536BF64F4E14}">
      <dgm:prSet/>
      <dgm:spPr/>
      <dgm:t>
        <a:bodyPr/>
        <a:lstStyle/>
        <a:p>
          <a:endParaRPr lang="cs-CZ"/>
        </a:p>
      </dgm:t>
    </dgm:pt>
    <dgm:pt modelId="{62C6244F-F079-4A96-818A-55B09A8A768E}">
      <dgm:prSet/>
      <dgm:spPr/>
      <dgm:t>
        <a:bodyPr/>
        <a:lstStyle/>
        <a:p>
          <a:pPr algn="ctr" rtl="0"/>
          <a:r>
            <a:rPr lang="cs-CZ" b="1" smtClean="0"/>
            <a:t>IV. RELATIVNÍ MAJETKOVÁ PRÁVA</a:t>
          </a:r>
          <a:endParaRPr lang="cs-CZ"/>
        </a:p>
      </dgm:t>
    </dgm:pt>
    <dgm:pt modelId="{17A4798A-1482-4362-9065-4ED75FA45BCE}" type="sibTrans" cxnId="{04EAFE88-5529-4B49-98F5-D9B4A012B3C3}">
      <dgm:prSet/>
      <dgm:spPr/>
      <dgm:t>
        <a:bodyPr/>
        <a:lstStyle/>
        <a:p>
          <a:endParaRPr lang="cs-CZ"/>
        </a:p>
      </dgm:t>
    </dgm:pt>
    <dgm:pt modelId="{2B454B24-B708-432D-BD91-CB73CF3F1A9F}" type="parTrans" cxnId="{04EAFE88-5529-4B49-98F5-D9B4A012B3C3}">
      <dgm:prSet/>
      <dgm:spPr/>
      <dgm:t>
        <a:bodyPr/>
        <a:lstStyle/>
        <a:p>
          <a:endParaRPr lang="cs-CZ"/>
        </a:p>
      </dgm:t>
    </dgm:pt>
    <dgm:pt modelId="{446E7607-5AF8-4661-A8C6-E27A3BB308FA}" type="pres">
      <dgm:prSet presAssocID="{30987C0E-F63F-4957-9BB8-D315D1987D1A}" presName="linear" presStyleCnt="0">
        <dgm:presLayoutVars>
          <dgm:animLvl val="lvl"/>
          <dgm:resizeHandles val="exact"/>
        </dgm:presLayoutVars>
      </dgm:prSet>
      <dgm:spPr/>
      <dgm:t>
        <a:bodyPr/>
        <a:lstStyle/>
        <a:p>
          <a:endParaRPr lang="cs-CZ"/>
        </a:p>
      </dgm:t>
    </dgm:pt>
    <dgm:pt modelId="{F3D74430-5AB3-48A2-AFA0-B93D7D891C10}" type="pres">
      <dgm:prSet presAssocID="{EF2643A1-0FDC-404D-B63F-665069D49F69}" presName="parentText" presStyleLbl="node1" presStyleIdx="0" presStyleCnt="5">
        <dgm:presLayoutVars>
          <dgm:chMax val="0"/>
          <dgm:bulletEnabled val="1"/>
        </dgm:presLayoutVars>
      </dgm:prSet>
      <dgm:spPr/>
      <dgm:t>
        <a:bodyPr/>
        <a:lstStyle/>
        <a:p>
          <a:endParaRPr lang="cs-CZ"/>
        </a:p>
      </dgm:t>
    </dgm:pt>
    <dgm:pt modelId="{87DCF6E4-C4E7-49A6-ACE4-4055FFAC833F}" type="pres">
      <dgm:prSet presAssocID="{0F5831DB-4766-4BB2-9632-9E3A7562B307}" presName="spacer" presStyleCnt="0"/>
      <dgm:spPr/>
    </dgm:pt>
    <dgm:pt modelId="{A1B313F1-1120-4E6B-899D-97FA91E387E7}" type="pres">
      <dgm:prSet presAssocID="{19803DE6-1214-4A57-826E-751B6DDC7F95}" presName="parentText" presStyleLbl="node1" presStyleIdx="1" presStyleCnt="5">
        <dgm:presLayoutVars>
          <dgm:chMax val="0"/>
          <dgm:bulletEnabled val="1"/>
        </dgm:presLayoutVars>
      </dgm:prSet>
      <dgm:spPr/>
      <dgm:t>
        <a:bodyPr/>
        <a:lstStyle/>
        <a:p>
          <a:endParaRPr lang="cs-CZ"/>
        </a:p>
      </dgm:t>
    </dgm:pt>
    <dgm:pt modelId="{603BAEDA-AE4E-4B00-91CC-F3494AF1EAC8}" type="pres">
      <dgm:prSet presAssocID="{2E441A21-79BF-4433-9906-FB3CFB92F104}" presName="spacer" presStyleCnt="0"/>
      <dgm:spPr/>
    </dgm:pt>
    <dgm:pt modelId="{4E30162A-0D18-4657-864D-A99D5B471919}" type="pres">
      <dgm:prSet presAssocID="{1C1EEC14-F712-487A-98DE-F01412866AB3}" presName="parentText" presStyleLbl="node1" presStyleIdx="2" presStyleCnt="5">
        <dgm:presLayoutVars>
          <dgm:chMax val="0"/>
          <dgm:bulletEnabled val="1"/>
        </dgm:presLayoutVars>
      </dgm:prSet>
      <dgm:spPr/>
      <dgm:t>
        <a:bodyPr/>
        <a:lstStyle/>
        <a:p>
          <a:endParaRPr lang="cs-CZ"/>
        </a:p>
      </dgm:t>
    </dgm:pt>
    <dgm:pt modelId="{1F933295-7525-4BDC-9259-A1D2B486440A}" type="pres">
      <dgm:prSet presAssocID="{AF3D39FA-68D3-4DD3-A172-6DDC6D6F4594}" presName="spacer" presStyleCnt="0"/>
      <dgm:spPr/>
    </dgm:pt>
    <dgm:pt modelId="{B7420E6C-0B83-43AF-A450-F6B19B68E558}" type="pres">
      <dgm:prSet presAssocID="{62C6244F-F079-4A96-818A-55B09A8A768E}" presName="parentText" presStyleLbl="node1" presStyleIdx="3" presStyleCnt="5">
        <dgm:presLayoutVars>
          <dgm:chMax val="0"/>
          <dgm:bulletEnabled val="1"/>
        </dgm:presLayoutVars>
      </dgm:prSet>
      <dgm:spPr/>
      <dgm:t>
        <a:bodyPr/>
        <a:lstStyle/>
        <a:p>
          <a:endParaRPr lang="cs-CZ"/>
        </a:p>
      </dgm:t>
    </dgm:pt>
    <dgm:pt modelId="{8A73FCEF-A5A8-46AA-8776-1A04775841FE}" type="pres">
      <dgm:prSet presAssocID="{17A4798A-1482-4362-9065-4ED75FA45BCE}" presName="spacer" presStyleCnt="0"/>
      <dgm:spPr/>
    </dgm:pt>
    <dgm:pt modelId="{E2E46C91-3289-46DC-8F5C-568E8E29EA09}" type="pres">
      <dgm:prSet presAssocID="{0F36E89B-31D2-49FC-9F93-33966F54D8E0}" presName="parentText" presStyleLbl="node1" presStyleIdx="4" presStyleCnt="5">
        <dgm:presLayoutVars>
          <dgm:chMax val="0"/>
          <dgm:bulletEnabled val="1"/>
        </dgm:presLayoutVars>
      </dgm:prSet>
      <dgm:spPr/>
      <dgm:t>
        <a:bodyPr/>
        <a:lstStyle/>
        <a:p>
          <a:endParaRPr lang="cs-CZ"/>
        </a:p>
      </dgm:t>
    </dgm:pt>
  </dgm:ptLst>
  <dgm:cxnLst>
    <dgm:cxn modelId="{E14A2CD3-4E05-41A2-B1D0-D94BF5B4BD3A}" srcId="{30987C0E-F63F-4957-9BB8-D315D1987D1A}" destId="{19803DE6-1214-4A57-826E-751B6DDC7F95}" srcOrd="1" destOrd="0" parTransId="{D9DE80B4-08C6-4E03-85DB-97B728762A12}" sibTransId="{2E441A21-79BF-4433-9906-FB3CFB92F104}"/>
    <dgm:cxn modelId="{26FF473B-BBBB-4349-ACF3-536BF64F4E14}" srcId="{30987C0E-F63F-4957-9BB8-D315D1987D1A}" destId="{0F36E89B-31D2-49FC-9F93-33966F54D8E0}" srcOrd="4" destOrd="0" parTransId="{B224C0B4-88BF-4F3E-B49B-14FC828DFB0D}" sibTransId="{0ADB68D9-E686-4269-BDCF-BE2A33A3D735}"/>
    <dgm:cxn modelId="{04EAFE88-5529-4B49-98F5-D9B4A012B3C3}" srcId="{30987C0E-F63F-4957-9BB8-D315D1987D1A}" destId="{62C6244F-F079-4A96-818A-55B09A8A768E}" srcOrd="3" destOrd="0" parTransId="{2B454B24-B708-432D-BD91-CB73CF3F1A9F}" sibTransId="{17A4798A-1482-4362-9065-4ED75FA45BCE}"/>
    <dgm:cxn modelId="{E36FD902-6556-46A1-84A5-3B58F9D721C3}" type="presOf" srcId="{EF2643A1-0FDC-404D-B63F-665069D49F69}" destId="{F3D74430-5AB3-48A2-AFA0-B93D7D891C10}" srcOrd="0" destOrd="0" presId="urn:microsoft.com/office/officeart/2005/8/layout/vList2"/>
    <dgm:cxn modelId="{3E1AD411-6E58-44E2-9AA8-770986359044}" srcId="{30987C0E-F63F-4957-9BB8-D315D1987D1A}" destId="{1C1EEC14-F712-487A-98DE-F01412866AB3}" srcOrd="2" destOrd="0" parTransId="{859DA942-EF96-4D5B-A2D7-790A4510CD9B}" sibTransId="{AF3D39FA-68D3-4DD3-A172-6DDC6D6F4594}"/>
    <dgm:cxn modelId="{CBAB502E-6EA3-4F84-92A8-E3A863B16B95}" type="presOf" srcId="{1C1EEC14-F712-487A-98DE-F01412866AB3}" destId="{4E30162A-0D18-4657-864D-A99D5B471919}" srcOrd="0" destOrd="0" presId="urn:microsoft.com/office/officeart/2005/8/layout/vList2"/>
    <dgm:cxn modelId="{59B57406-CAF8-4EAF-A247-6086BE1AB60A}" type="presOf" srcId="{19803DE6-1214-4A57-826E-751B6DDC7F95}" destId="{A1B313F1-1120-4E6B-899D-97FA91E387E7}" srcOrd="0" destOrd="0" presId="urn:microsoft.com/office/officeart/2005/8/layout/vList2"/>
    <dgm:cxn modelId="{B79885E8-94B6-4426-A58D-36DEBA3F275F}" type="presOf" srcId="{0F36E89B-31D2-49FC-9F93-33966F54D8E0}" destId="{E2E46C91-3289-46DC-8F5C-568E8E29EA09}" srcOrd="0" destOrd="0" presId="urn:microsoft.com/office/officeart/2005/8/layout/vList2"/>
    <dgm:cxn modelId="{09202E0F-2676-409C-986B-A8B327ABD353}" type="presOf" srcId="{30987C0E-F63F-4957-9BB8-D315D1987D1A}" destId="{446E7607-5AF8-4661-A8C6-E27A3BB308FA}" srcOrd="0" destOrd="0" presId="urn:microsoft.com/office/officeart/2005/8/layout/vList2"/>
    <dgm:cxn modelId="{F8F6CEF4-C0F4-4BE7-9A12-B5CBAC2DFDA4}" type="presOf" srcId="{62C6244F-F079-4A96-818A-55B09A8A768E}" destId="{B7420E6C-0B83-43AF-A450-F6B19B68E558}" srcOrd="0" destOrd="0" presId="urn:microsoft.com/office/officeart/2005/8/layout/vList2"/>
    <dgm:cxn modelId="{680A29C5-9BB7-4B26-97C8-5BFC2619010C}" srcId="{30987C0E-F63F-4957-9BB8-D315D1987D1A}" destId="{EF2643A1-0FDC-404D-B63F-665069D49F69}" srcOrd="0" destOrd="0" parTransId="{28E99EDA-1745-4508-BCE1-E754181424A2}" sibTransId="{0F5831DB-4766-4BB2-9632-9E3A7562B307}"/>
    <dgm:cxn modelId="{9C999B0E-0767-4417-9475-1D12CA8DA431}" type="presParOf" srcId="{446E7607-5AF8-4661-A8C6-E27A3BB308FA}" destId="{F3D74430-5AB3-48A2-AFA0-B93D7D891C10}" srcOrd="0" destOrd="0" presId="urn:microsoft.com/office/officeart/2005/8/layout/vList2"/>
    <dgm:cxn modelId="{E083EFA8-16BA-42B2-BED3-E50E9822D72A}" type="presParOf" srcId="{446E7607-5AF8-4661-A8C6-E27A3BB308FA}" destId="{87DCF6E4-C4E7-49A6-ACE4-4055FFAC833F}" srcOrd="1" destOrd="0" presId="urn:microsoft.com/office/officeart/2005/8/layout/vList2"/>
    <dgm:cxn modelId="{A425D4D7-2897-43C8-933D-78656B03B604}" type="presParOf" srcId="{446E7607-5AF8-4661-A8C6-E27A3BB308FA}" destId="{A1B313F1-1120-4E6B-899D-97FA91E387E7}" srcOrd="2" destOrd="0" presId="urn:microsoft.com/office/officeart/2005/8/layout/vList2"/>
    <dgm:cxn modelId="{AB1A0902-01C1-4D82-BEB0-4E9363C85B21}" type="presParOf" srcId="{446E7607-5AF8-4661-A8C6-E27A3BB308FA}" destId="{603BAEDA-AE4E-4B00-91CC-F3494AF1EAC8}" srcOrd="3" destOrd="0" presId="urn:microsoft.com/office/officeart/2005/8/layout/vList2"/>
    <dgm:cxn modelId="{D49B8EDE-DB84-47AC-A985-44A6FA6A94ED}" type="presParOf" srcId="{446E7607-5AF8-4661-A8C6-E27A3BB308FA}" destId="{4E30162A-0D18-4657-864D-A99D5B471919}" srcOrd="4" destOrd="0" presId="urn:microsoft.com/office/officeart/2005/8/layout/vList2"/>
    <dgm:cxn modelId="{F44C4371-9328-4B69-B71F-B9F157842AEE}" type="presParOf" srcId="{446E7607-5AF8-4661-A8C6-E27A3BB308FA}" destId="{1F933295-7525-4BDC-9259-A1D2B486440A}" srcOrd="5" destOrd="0" presId="urn:microsoft.com/office/officeart/2005/8/layout/vList2"/>
    <dgm:cxn modelId="{988D37B7-B100-49EF-A1D8-ED00B1B0ACED}" type="presParOf" srcId="{446E7607-5AF8-4661-A8C6-E27A3BB308FA}" destId="{B7420E6C-0B83-43AF-A450-F6B19B68E558}" srcOrd="6" destOrd="0" presId="urn:microsoft.com/office/officeart/2005/8/layout/vList2"/>
    <dgm:cxn modelId="{4BBBDD7C-AAE8-4662-81DC-B9784ABB80AD}" type="presParOf" srcId="{446E7607-5AF8-4661-A8C6-E27A3BB308FA}" destId="{8A73FCEF-A5A8-46AA-8776-1A04775841FE}" srcOrd="7" destOrd="0" presId="urn:microsoft.com/office/officeart/2005/8/layout/vList2"/>
    <dgm:cxn modelId="{AC76CE7A-0CEB-49C5-A0E9-30A7B5241469}" type="presParOf" srcId="{446E7607-5AF8-4661-A8C6-E27A3BB308FA}" destId="{E2E46C91-3289-46DC-8F5C-568E8E29EA09}" srcOrd="8" destOrd="0" presId="urn:microsoft.com/office/officeart/2005/8/layout/vList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932C66A-033C-4E21-AAC0-050F37FDE125}" type="doc">
      <dgm:prSet loTypeId="urn:microsoft.com/office/officeart/2005/8/layout/radial2" loCatId="relationship" qsTypeId="urn:microsoft.com/office/officeart/2005/8/quickstyle/3d3" qsCatId="3D" csTypeId="urn:microsoft.com/office/officeart/2005/8/colors/accent1_2" csCatId="accent1" phldr="1"/>
      <dgm:spPr/>
      <dgm:t>
        <a:bodyPr/>
        <a:lstStyle/>
        <a:p>
          <a:endParaRPr lang="cs-CZ"/>
        </a:p>
      </dgm:t>
    </dgm:pt>
    <dgm:pt modelId="{D218ED55-DEF7-4958-9B2D-4116B614D846}">
      <dgm:prSet phldrT="[Text]"/>
      <dgm:spPr/>
      <dgm:t>
        <a:bodyPr/>
        <a:lstStyle/>
        <a:p>
          <a:r>
            <a:rPr lang="cs-CZ" smtClean="0"/>
            <a:t>fyzická osoba</a:t>
          </a:r>
          <a:endParaRPr lang="cs-CZ"/>
        </a:p>
      </dgm:t>
    </dgm:pt>
    <dgm:pt modelId="{92266082-8599-4917-A7BE-0CAB9B396427}" type="parTrans" cxnId="{B196A9C9-EC84-4B2A-92CE-F23A32BB6FBD}">
      <dgm:prSet/>
      <dgm:spPr/>
      <dgm:t>
        <a:bodyPr/>
        <a:lstStyle/>
        <a:p>
          <a:endParaRPr lang="cs-CZ"/>
        </a:p>
      </dgm:t>
    </dgm:pt>
    <dgm:pt modelId="{601BBBEB-A309-4F3A-AD0D-A12217EB4649}" type="sibTrans" cxnId="{B196A9C9-EC84-4B2A-92CE-F23A32BB6FBD}">
      <dgm:prSet/>
      <dgm:spPr/>
      <dgm:t>
        <a:bodyPr/>
        <a:lstStyle/>
        <a:p>
          <a:endParaRPr lang="cs-CZ"/>
        </a:p>
      </dgm:t>
    </dgm:pt>
    <dgm:pt modelId="{B7DFED95-8601-41A4-8479-5146A57AE72D}">
      <dgm:prSet phldrT="[Text]"/>
      <dgm:spPr/>
      <dgm:t>
        <a:bodyPr/>
        <a:lstStyle/>
        <a:p>
          <a:r>
            <a:rPr lang="cs-CZ" smtClean="0"/>
            <a:t>člověk</a:t>
          </a:r>
          <a:endParaRPr lang="cs-CZ"/>
        </a:p>
      </dgm:t>
    </dgm:pt>
    <dgm:pt modelId="{7D961ED7-75AE-4882-82C0-E61C7B02EAC6}" type="parTrans" cxnId="{81FAD42B-91C3-4107-B6C9-86996ACFE5EB}">
      <dgm:prSet/>
      <dgm:spPr/>
      <dgm:t>
        <a:bodyPr/>
        <a:lstStyle/>
        <a:p>
          <a:endParaRPr lang="cs-CZ"/>
        </a:p>
      </dgm:t>
    </dgm:pt>
    <dgm:pt modelId="{1E177090-343A-4C75-A777-7D0BA51AF28A}" type="sibTrans" cxnId="{81FAD42B-91C3-4107-B6C9-86996ACFE5EB}">
      <dgm:prSet/>
      <dgm:spPr/>
      <dgm:t>
        <a:bodyPr/>
        <a:lstStyle/>
        <a:p>
          <a:endParaRPr lang="cs-CZ"/>
        </a:p>
      </dgm:t>
    </dgm:pt>
    <dgm:pt modelId="{95ABE2F4-B529-4B00-B329-9EB08978EE8E}">
      <dgm:prSet phldrT="[Text]"/>
      <dgm:spPr/>
      <dgm:t>
        <a:bodyPr/>
        <a:lstStyle/>
        <a:p>
          <a:r>
            <a:rPr lang="cs-CZ" smtClean="0"/>
            <a:t>způsobilost k právnímu jednání plně v dospělosti – tzv. svéprávnost</a:t>
          </a:r>
          <a:endParaRPr lang="cs-CZ"/>
        </a:p>
      </dgm:t>
    </dgm:pt>
    <dgm:pt modelId="{A719FAFE-4DA6-4BBE-99DD-F6A4C4232034}" type="parTrans" cxnId="{AF01E4A4-3E3C-44BF-B701-2DB9FB4D9077}">
      <dgm:prSet/>
      <dgm:spPr/>
      <dgm:t>
        <a:bodyPr/>
        <a:lstStyle/>
        <a:p>
          <a:endParaRPr lang="cs-CZ"/>
        </a:p>
      </dgm:t>
    </dgm:pt>
    <dgm:pt modelId="{22C80310-B223-4486-91A7-E708E7BF92CD}" type="sibTrans" cxnId="{AF01E4A4-3E3C-44BF-B701-2DB9FB4D9077}">
      <dgm:prSet/>
      <dgm:spPr/>
      <dgm:t>
        <a:bodyPr/>
        <a:lstStyle/>
        <a:p>
          <a:endParaRPr lang="cs-CZ"/>
        </a:p>
      </dgm:t>
    </dgm:pt>
    <dgm:pt modelId="{086C4130-D06B-4248-A590-984732A317C6}">
      <dgm:prSet phldrT="[Text]"/>
      <dgm:spPr/>
      <dgm:t>
        <a:bodyPr/>
        <a:lstStyle/>
        <a:p>
          <a:r>
            <a:rPr lang="cs-CZ" smtClean="0"/>
            <a:t>právnická osoba</a:t>
          </a:r>
          <a:endParaRPr lang="cs-CZ"/>
        </a:p>
      </dgm:t>
    </dgm:pt>
    <dgm:pt modelId="{05011A41-ED86-4A9D-AEC3-571F36A06339}" type="parTrans" cxnId="{DEFAF4A7-8110-40D1-962A-E9030C26AA11}">
      <dgm:prSet/>
      <dgm:spPr/>
      <dgm:t>
        <a:bodyPr/>
        <a:lstStyle/>
        <a:p>
          <a:endParaRPr lang="cs-CZ"/>
        </a:p>
      </dgm:t>
    </dgm:pt>
    <dgm:pt modelId="{6D26242F-EEBF-4F26-BDD8-12334436D436}" type="sibTrans" cxnId="{DEFAF4A7-8110-40D1-962A-E9030C26AA11}">
      <dgm:prSet/>
      <dgm:spPr/>
      <dgm:t>
        <a:bodyPr/>
        <a:lstStyle/>
        <a:p>
          <a:endParaRPr lang="cs-CZ"/>
        </a:p>
      </dgm:t>
    </dgm:pt>
    <dgm:pt modelId="{0E1DBA8A-468D-401A-8DBB-0830EFDF244C}">
      <dgm:prSet phldrT="[Text]"/>
      <dgm:spPr/>
      <dgm:t>
        <a:bodyPr/>
        <a:lstStyle/>
        <a:p>
          <a:r>
            <a:rPr lang="cs-CZ" smtClean="0"/>
            <a:t>organizovaný útvar</a:t>
          </a:r>
          <a:endParaRPr lang="cs-CZ"/>
        </a:p>
      </dgm:t>
    </dgm:pt>
    <dgm:pt modelId="{51666387-6247-433E-A633-BD7079BF3A90}" type="parTrans" cxnId="{00344564-7B8E-4FCA-A4AD-220006293690}">
      <dgm:prSet/>
      <dgm:spPr/>
      <dgm:t>
        <a:bodyPr/>
        <a:lstStyle/>
        <a:p>
          <a:endParaRPr lang="cs-CZ"/>
        </a:p>
      </dgm:t>
    </dgm:pt>
    <dgm:pt modelId="{7C7C10B0-C0C2-487C-8D5E-3991071DA71C}" type="sibTrans" cxnId="{00344564-7B8E-4FCA-A4AD-220006293690}">
      <dgm:prSet/>
      <dgm:spPr/>
      <dgm:t>
        <a:bodyPr/>
        <a:lstStyle/>
        <a:p>
          <a:endParaRPr lang="cs-CZ"/>
        </a:p>
      </dgm:t>
    </dgm:pt>
    <dgm:pt modelId="{8C91195B-C546-43BC-B65C-F0395B4A43F0}">
      <dgm:prSet phldrT="[Text]"/>
      <dgm:spPr/>
      <dgm:t>
        <a:bodyPr/>
        <a:lstStyle/>
        <a:p>
          <a:r>
            <a:rPr lang="cs-CZ" smtClean="0"/>
            <a:t>právní osobnost stanovena zákonem</a:t>
          </a:r>
          <a:endParaRPr lang="cs-CZ"/>
        </a:p>
      </dgm:t>
    </dgm:pt>
    <dgm:pt modelId="{5102D083-9CCA-4485-98D3-D9F778201759}" type="parTrans" cxnId="{E50CB656-716B-42E6-AABA-2851D02715F8}">
      <dgm:prSet/>
      <dgm:spPr/>
      <dgm:t>
        <a:bodyPr/>
        <a:lstStyle/>
        <a:p>
          <a:endParaRPr lang="cs-CZ"/>
        </a:p>
      </dgm:t>
    </dgm:pt>
    <dgm:pt modelId="{755D6025-0880-45EC-ADEA-248FFCA4AFF8}" type="sibTrans" cxnId="{E50CB656-716B-42E6-AABA-2851D02715F8}">
      <dgm:prSet/>
      <dgm:spPr/>
      <dgm:t>
        <a:bodyPr/>
        <a:lstStyle/>
        <a:p>
          <a:endParaRPr lang="cs-CZ"/>
        </a:p>
      </dgm:t>
    </dgm:pt>
    <dgm:pt modelId="{597E123E-4A1B-4E57-83F5-6AB8E162770C}" type="pres">
      <dgm:prSet presAssocID="{A932C66A-033C-4E21-AAC0-050F37FDE125}" presName="composite" presStyleCnt="0">
        <dgm:presLayoutVars>
          <dgm:chMax val="5"/>
          <dgm:dir/>
          <dgm:animLvl val="ctr"/>
          <dgm:resizeHandles val="exact"/>
        </dgm:presLayoutVars>
      </dgm:prSet>
      <dgm:spPr/>
      <dgm:t>
        <a:bodyPr/>
        <a:lstStyle/>
        <a:p>
          <a:endParaRPr lang="cs-CZ"/>
        </a:p>
      </dgm:t>
    </dgm:pt>
    <dgm:pt modelId="{FD53B600-E857-4CCE-AB10-3183CC33C4C3}" type="pres">
      <dgm:prSet presAssocID="{A932C66A-033C-4E21-AAC0-050F37FDE125}" presName="cycle" presStyleCnt="0"/>
      <dgm:spPr/>
    </dgm:pt>
    <dgm:pt modelId="{6191AA6C-40BD-4856-9B30-8401CE88FC9B}" type="pres">
      <dgm:prSet presAssocID="{A932C66A-033C-4E21-AAC0-050F37FDE125}" presName="centerShape" presStyleCnt="0"/>
      <dgm:spPr/>
    </dgm:pt>
    <dgm:pt modelId="{DB931116-513E-4AE3-BA26-3D65B6E5871F}" type="pres">
      <dgm:prSet presAssocID="{A932C66A-033C-4E21-AAC0-050F37FDE125}" presName="connSite" presStyleLbl="node1" presStyleIdx="0" presStyleCnt="3"/>
      <dgm:spPr/>
    </dgm:pt>
    <dgm:pt modelId="{653C3FEB-FEE8-4A95-86CC-001D77A4AD3F}" type="pres">
      <dgm:prSet presAssocID="{A932C66A-033C-4E21-AAC0-050F37FDE125}" presName="visible" presStyleLbl="node1" presStyleIdx="0" presStyleCnt="3"/>
      <dgm:spPr/>
    </dgm:pt>
    <dgm:pt modelId="{721E9547-D2C3-4F07-92FD-3B9101DC976C}" type="pres">
      <dgm:prSet presAssocID="{92266082-8599-4917-A7BE-0CAB9B396427}" presName="Name25" presStyleLbl="parChTrans1D1" presStyleIdx="0" presStyleCnt="2"/>
      <dgm:spPr/>
      <dgm:t>
        <a:bodyPr/>
        <a:lstStyle/>
        <a:p>
          <a:endParaRPr lang="cs-CZ"/>
        </a:p>
      </dgm:t>
    </dgm:pt>
    <dgm:pt modelId="{5839A4F5-7CC0-49B7-994D-4814BF82507C}" type="pres">
      <dgm:prSet presAssocID="{D218ED55-DEF7-4958-9B2D-4116B614D846}" presName="node" presStyleCnt="0"/>
      <dgm:spPr/>
    </dgm:pt>
    <dgm:pt modelId="{56AB1072-C623-484C-BA62-9DD61E29BD97}" type="pres">
      <dgm:prSet presAssocID="{D218ED55-DEF7-4958-9B2D-4116B614D846}" presName="parentNode" presStyleLbl="node1" presStyleIdx="1" presStyleCnt="3">
        <dgm:presLayoutVars>
          <dgm:chMax val="1"/>
          <dgm:bulletEnabled val="1"/>
        </dgm:presLayoutVars>
      </dgm:prSet>
      <dgm:spPr/>
      <dgm:t>
        <a:bodyPr/>
        <a:lstStyle/>
        <a:p>
          <a:endParaRPr lang="cs-CZ"/>
        </a:p>
      </dgm:t>
    </dgm:pt>
    <dgm:pt modelId="{609E8DB1-EA30-4F50-9A23-7F6ECE6EC44B}" type="pres">
      <dgm:prSet presAssocID="{D218ED55-DEF7-4958-9B2D-4116B614D846}" presName="childNode" presStyleLbl="revTx" presStyleIdx="0" presStyleCnt="2">
        <dgm:presLayoutVars>
          <dgm:bulletEnabled val="1"/>
        </dgm:presLayoutVars>
      </dgm:prSet>
      <dgm:spPr/>
      <dgm:t>
        <a:bodyPr/>
        <a:lstStyle/>
        <a:p>
          <a:endParaRPr lang="cs-CZ"/>
        </a:p>
      </dgm:t>
    </dgm:pt>
    <dgm:pt modelId="{5AFA8928-9CCB-4234-A218-0BDB3445CD33}" type="pres">
      <dgm:prSet presAssocID="{05011A41-ED86-4A9D-AEC3-571F36A06339}" presName="Name25" presStyleLbl="parChTrans1D1" presStyleIdx="1" presStyleCnt="2"/>
      <dgm:spPr/>
      <dgm:t>
        <a:bodyPr/>
        <a:lstStyle/>
        <a:p>
          <a:endParaRPr lang="cs-CZ"/>
        </a:p>
      </dgm:t>
    </dgm:pt>
    <dgm:pt modelId="{018A6573-6243-4913-804D-AD8B69491530}" type="pres">
      <dgm:prSet presAssocID="{086C4130-D06B-4248-A590-984732A317C6}" presName="node" presStyleCnt="0"/>
      <dgm:spPr/>
    </dgm:pt>
    <dgm:pt modelId="{B5055DFD-F407-4521-9F0F-39702C150CA4}" type="pres">
      <dgm:prSet presAssocID="{086C4130-D06B-4248-A590-984732A317C6}" presName="parentNode" presStyleLbl="node1" presStyleIdx="2" presStyleCnt="3">
        <dgm:presLayoutVars>
          <dgm:chMax val="1"/>
          <dgm:bulletEnabled val="1"/>
        </dgm:presLayoutVars>
      </dgm:prSet>
      <dgm:spPr/>
      <dgm:t>
        <a:bodyPr/>
        <a:lstStyle/>
        <a:p>
          <a:endParaRPr lang="cs-CZ"/>
        </a:p>
      </dgm:t>
    </dgm:pt>
    <dgm:pt modelId="{AE92E71A-8410-40FA-A2BC-21B0D4DD0C51}" type="pres">
      <dgm:prSet presAssocID="{086C4130-D06B-4248-A590-984732A317C6}" presName="childNode" presStyleLbl="revTx" presStyleIdx="1" presStyleCnt="2">
        <dgm:presLayoutVars>
          <dgm:bulletEnabled val="1"/>
        </dgm:presLayoutVars>
      </dgm:prSet>
      <dgm:spPr/>
      <dgm:t>
        <a:bodyPr/>
        <a:lstStyle/>
        <a:p>
          <a:endParaRPr lang="cs-CZ"/>
        </a:p>
      </dgm:t>
    </dgm:pt>
  </dgm:ptLst>
  <dgm:cxnLst>
    <dgm:cxn modelId="{B196A9C9-EC84-4B2A-92CE-F23A32BB6FBD}" srcId="{A932C66A-033C-4E21-AAC0-050F37FDE125}" destId="{D218ED55-DEF7-4958-9B2D-4116B614D846}" srcOrd="0" destOrd="0" parTransId="{92266082-8599-4917-A7BE-0CAB9B396427}" sibTransId="{601BBBEB-A309-4F3A-AD0D-A12217EB4649}"/>
    <dgm:cxn modelId="{00344564-7B8E-4FCA-A4AD-220006293690}" srcId="{086C4130-D06B-4248-A590-984732A317C6}" destId="{0E1DBA8A-468D-401A-8DBB-0830EFDF244C}" srcOrd="0" destOrd="0" parTransId="{51666387-6247-433E-A633-BD7079BF3A90}" sibTransId="{7C7C10B0-C0C2-487C-8D5E-3991071DA71C}"/>
    <dgm:cxn modelId="{E50CB656-716B-42E6-AABA-2851D02715F8}" srcId="{086C4130-D06B-4248-A590-984732A317C6}" destId="{8C91195B-C546-43BC-B65C-F0395B4A43F0}" srcOrd="1" destOrd="0" parTransId="{5102D083-9CCA-4485-98D3-D9F778201759}" sibTransId="{755D6025-0880-45EC-ADEA-248FFCA4AFF8}"/>
    <dgm:cxn modelId="{D0D7C89E-87C6-4434-BEDF-DE431D0DD04E}" type="presOf" srcId="{95ABE2F4-B529-4B00-B329-9EB08978EE8E}" destId="{609E8DB1-EA30-4F50-9A23-7F6ECE6EC44B}" srcOrd="0" destOrd="1" presId="urn:microsoft.com/office/officeart/2005/8/layout/radial2"/>
    <dgm:cxn modelId="{4A0FE42F-E31D-4E12-B664-DE60F726787D}" type="presOf" srcId="{A932C66A-033C-4E21-AAC0-050F37FDE125}" destId="{597E123E-4A1B-4E57-83F5-6AB8E162770C}" srcOrd="0" destOrd="0" presId="urn:microsoft.com/office/officeart/2005/8/layout/radial2"/>
    <dgm:cxn modelId="{AF01E4A4-3E3C-44BF-B701-2DB9FB4D9077}" srcId="{D218ED55-DEF7-4958-9B2D-4116B614D846}" destId="{95ABE2F4-B529-4B00-B329-9EB08978EE8E}" srcOrd="1" destOrd="0" parTransId="{A719FAFE-4DA6-4BBE-99DD-F6A4C4232034}" sibTransId="{22C80310-B223-4486-91A7-E708E7BF92CD}"/>
    <dgm:cxn modelId="{B976E234-F3A5-4FB9-99C8-5004F9493C82}" type="presOf" srcId="{05011A41-ED86-4A9D-AEC3-571F36A06339}" destId="{5AFA8928-9CCB-4234-A218-0BDB3445CD33}" srcOrd="0" destOrd="0" presId="urn:microsoft.com/office/officeart/2005/8/layout/radial2"/>
    <dgm:cxn modelId="{2DBBA704-BC1C-4F85-BDF6-67B7305399ED}" type="presOf" srcId="{92266082-8599-4917-A7BE-0CAB9B396427}" destId="{721E9547-D2C3-4F07-92FD-3B9101DC976C}" srcOrd="0" destOrd="0" presId="urn:microsoft.com/office/officeart/2005/8/layout/radial2"/>
    <dgm:cxn modelId="{13056019-8659-4697-879C-C6314A16969B}" type="presOf" srcId="{0E1DBA8A-468D-401A-8DBB-0830EFDF244C}" destId="{AE92E71A-8410-40FA-A2BC-21B0D4DD0C51}" srcOrd="0" destOrd="0" presId="urn:microsoft.com/office/officeart/2005/8/layout/radial2"/>
    <dgm:cxn modelId="{38C6ED03-3AB0-495A-91F5-37688470BFEF}" type="presOf" srcId="{8C91195B-C546-43BC-B65C-F0395B4A43F0}" destId="{AE92E71A-8410-40FA-A2BC-21B0D4DD0C51}" srcOrd="0" destOrd="1" presId="urn:microsoft.com/office/officeart/2005/8/layout/radial2"/>
    <dgm:cxn modelId="{B5FC1A7D-9F2D-4B16-99FD-AAD0C4F2A3F4}" type="presOf" srcId="{086C4130-D06B-4248-A590-984732A317C6}" destId="{B5055DFD-F407-4521-9F0F-39702C150CA4}" srcOrd="0" destOrd="0" presId="urn:microsoft.com/office/officeart/2005/8/layout/radial2"/>
    <dgm:cxn modelId="{E416F6A6-4429-4BDD-A5D1-A1057306FEC6}" type="presOf" srcId="{D218ED55-DEF7-4958-9B2D-4116B614D846}" destId="{56AB1072-C623-484C-BA62-9DD61E29BD97}" srcOrd="0" destOrd="0" presId="urn:microsoft.com/office/officeart/2005/8/layout/radial2"/>
    <dgm:cxn modelId="{5EDA8005-6030-4F53-9657-DE7EAB118FFC}" type="presOf" srcId="{B7DFED95-8601-41A4-8479-5146A57AE72D}" destId="{609E8DB1-EA30-4F50-9A23-7F6ECE6EC44B}" srcOrd="0" destOrd="0" presId="urn:microsoft.com/office/officeart/2005/8/layout/radial2"/>
    <dgm:cxn modelId="{81FAD42B-91C3-4107-B6C9-86996ACFE5EB}" srcId="{D218ED55-DEF7-4958-9B2D-4116B614D846}" destId="{B7DFED95-8601-41A4-8479-5146A57AE72D}" srcOrd="0" destOrd="0" parTransId="{7D961ED7-75AE-4882-82C0-E61C7B02EAC6}" sibTransId="{1E177090-343A-4C75-A777-7D0BA51AF28A}"/>
    <dgm:cxn modelId="{DEFAF4A7-8110-40D1-962A-E9030C26AA11}" srcId="{A932C66A-033C-4E21-AAC0-050F37FDE125}" destId="{086C4130-D06B-4248-A590-984732A317C6}" srcOrd="1" destOrd="0" parTransId="{05011A41-ED86-4A9D-AEC3-571F36A06339}" sibTransId="{6D26242F-EEBF-4F26-BDD8-12334436D436}"/>
    <dgm:cxn modelId="{7A61BF0F-F832-4FE6-B707-617B18754A46}" type="presParOf" srcId="{597E123E-4A1B-4E57-83F5-6AB8E162770C}" destId="{FD53B600-E857-4CCE-AB10-3183CC33C4C3}" srcOrd="0" destOrd="0" presId="urn:microsoft.com/office/officeart/2005/8/layout/radial2"/>
    <dgm:cxn modelId="{3B0A2815-0FE5-45D1-A96B-146575EA8750}" type="presParOf" srcId="{FD53B600-E857-4CCE-AB10-3183CC33C4C3}" destId="{6191AA6C-40BD-4856-9B30-8401CE88FC9B}" srcOrd="0" destOrd="0" presId="urn:microsoft.com/office/officeart/2005/8/layout/radial2"/>
    <dgm:cxn modelId="{04BBA603-325F-4D8F-91F6-E67AD1F2B956}" type="presParOf" srcId="{6191AA6C-40BD-4856-9B30-8401CE88FC9B}" destId="{DB931116-513E-4AE3-BA26-3D65B6E5871F}" srcOrd="0" destOrd="0" presId="urn:microsoft.com/office/officeart/2005/8/layout/radial2"/>
    <dgm:cxn modelId="{ED6BB09B-EAD5-446A-B6CF-CAC880A2C313}" type="presParOf" srcId="{6191AA6C-40BD-4856-9B30-8401CE88FC9B}" destId="{653C3FEB-FEE8-4A95-86CC-001D77A4AD3F}" srcOrd="1" destOrd="0" presId="urn:microsoft.com/office/officeart/2005/8/layout/radial2"/>
    <dgm:cxn modelId="{FCEB2EEA-4F17-4D36-9710-414741B3BF01}" type="presParOf" srcId="{FD53B600-E857-4CCE-AB10-3183CC33C4C3}" destId="{721E9547-D2C3-4F07-92FD-3B9101DC976C}" srcOrd="1" destOrd="0" presId="urn:microsoft.com/office/officeart/2005/8/layout/radial2"/>
    <dgm:cxn modelId="{8EA8BA82-E6EA-4F58-A50D-22E18E750807}" type="presParOf" srcId="{FD53B600-E857-4CCE-AB10-3183CC33C4C3}" destId="{5839A4F5-7CC0-49B7-994D-4814BF82507C}" srcOrd="2" destOrd="0" presId="urn:microsoft.com/office/officeart/2005/8/layout/radial2"/>
    <dgm:cxn modelId="{C0DEB988-4853-4949-9AC9-410216E1BBCA}" type="presParOf" srcId="{5839A4F5-7CC0-49B7-994D-4814BF82507C}" destId="{56AB1072-C623-484C-BA62-9DD61E29BD97}" srcOrd="0" destOrd="0" presId="urn:microsoft.com/office/officeart/2005/8/layout/radial2"/>
    <dgm:cxn modelId="{116E0090-3130-4780-B12D-EEDD4B68832F}" type="presParOf" srcId="{5839A4F5-7CC0-49B7-994D-4814BF82507C}" destId="{609E8DB1-EA30-4F50-9A23-7F6ECE6EC44B}" srcOrd="1" destOrd="0" presId="urn:microsoft.com/office/officeart/2005/8/layout/radial2"/>
    <dgm:cxn modelId="{7ED2BB5D-AA2E-4403-8E92-3AEAE1838797}" type="presParOf" srcId="{FD53B600-E857-4CCE-AB10-3183CC33C4C3}" destId="{5AFA8928-9CCB-4234-A218-0BDB3445CD33}" srcOrd="3" destOrd="0" presId="urn:microsoft.com/office/officeart/2005/8/layout/radial2"/>
    <dgm:cxn modelId="{6FF7B488-50FA-4713-819A-CE901BF20D5A}" type="presParOf" srcId="{FD53B600-E857-4CCE-AB10-3183CC33C4C3}" destId="{018A6573-6243-4913-804D-AD8B69491530}" srcOrd="4" destOrd="0" presId="urn:microsoft.com/office/officeart/2005/8/layout/radial2"/>
    <dgm:cxn modelId="{4033F550-673D-40B2-9C67-416279BA8EB7}" type="presParOf" srcId="{018A6573-6243-4913-804D-AD8B69491530}" destId="{B5055DFD-F407-4521-9F0F-39702C150CA4}" srcOrd="0" destOrd="0" presId="urn:microsoft.com/office/officeart/2005/8/layout/radial2"/>
    <dgm:cxn modelId="{7947B96A-0C3D-401E-9458-DB0C79DA0705}" type="presParOf" srcId="{018A6573-6243-4913-804D-AD8B69491530}" destId="{AE92E71A-8410-40FA-A2BC-21B0D4DD0C51}" srcOrd="1" destOrd="0" presId="urn:microsoft.com/office/officeart/2005/8/layout/radial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AD7074F-9C50-46F2-B0CF-7FFFEE56DBCA}" type="doc">
      <dgm:prSet loTypeId="urn:microsoft.com/office/officeart/2005/8/layout/hProcess9" loCatId="process" qsTypeId="urn:microsoft.com/office/officeart/2005/8/quickstyle/3d3" qsCatId="3D" csTypeId="urn:microsoft.com/office/officeart/2005/8/colors/accent1_2" csCatId="accent1" phldr="1"/>
      <dgm:spPr/>
    </dgm:pt>
    <dgm:pt modelId="{701A69BE-EA5D-40C5-8277-72ED7D489DA8}">
      <dgm:prSet phldrT="[Text]"/>
      <dgm:spPr/>
      <dgm:t>
        <a:bodyPr/>
        <a:lstStyle/>
        <a:p>
          <a:r>
            <a:rPr lang="cs-CZ" smtClean="0"/>
            <a:t>právní osobnost od narození fyzické osoby</a:t>
          </a:r>
          <a:endParaRPr lang="cs-CZ"/>
        </a:p>
      </dgm:t>
    </dgm:pt>
    <dgm:pt modelId="{4622064A-2C09-403E-9F27-92894C47A3CA}" type="parTrans" cxnId="{0D305ACB-CEFC-43CC-9DB7-D128D423EF3B}">
      <dgm:prSet/>
      <dgm:spPr/>
      <dgm:t>
        <a:bodyPr/>
        <a:lstStyle/>
        <a:p>
          <a:endParaRPr lang="cs-CZ"/>
        </a:p>
      </dgm:t>
    </dgm:pt>
    <dgm:pt modelId="{65ABA6E5-834E-4C1A-925B-2D321C09924B}" type="sibTrans" cxnId="{0D305ACB-CEFC-43CC-9DB7-D128D423EF3B}">
      <dgm:prSet/>
      <dgm:spPr/>
      <dgm:t>
        <a:bodyPr/>
        <a:lstStyle/>
        <a:p>
          <a:endParaRPr lang="cs-CZ"/>
        </a:p>
      </dgm:t>
    </dgm:pt>
    <dgm:pt modelId="{DEB668C1-44B7-40AB-9471-9A48295E7B0C}">
      <dgm:prSet phldrT="[Text]"/>
      <dgm:spPr/>
      <dgm:t>
        <a:bodyPr/>
        <a:lstStyle/>
        <a:p>
          <a:r>
            <a:rPr lang="cs-CZ" smtClean="0"/>
            <a:t>nezletilá fyzická osoba roste ve způsobilosti k právnímu jednání</a:t>
          </a:r>
          <a:endParaRPr lang="cs-CZ"/>
        </a:p>
      </dgm:t>
    </dgm:pt>
    <dgm:pt modelId="{A919FD12-4E10-4EB3-A778-A9F86A3C7A4E}" type="parTrans" cxnId="{FF665DA2-7759-482F-ABF9-41BC75EA6BDD}">
      <dgm:prSet/>
      <dgm:spPr/>
      <dgm:t>
        <a:bodyPr/>
        <a:lstStyle/>
        <a:p>
          <a:endParaRPr lang="cs-CZ"/>
        </a:p>
      </dgm:t>
    </dgm:pt>
    <dgm:pt modelId="{69954B81-639E-49F5-9B67-664D5672D233}" type="sibTrans" cxnId="{FF665DA2-7759-482F-ABF9-41BC75EA6BDD}">
      <dgm:prSet/>
      <dgm:spPr/>
      <dgm:t>
        <a:bodyPr/>
        <a:lstStyle/>
        <a:p>
          <a:endParaRPr lang="cs-CZ"/>
        </a:p>
      </dgm:t>
    </dgm:pt>
    <dgm:pt modelId="{9C3A5FC1-3080-48D1-8EA5-38CD509F538D}">
      <dgm:prSet phldrT="[Text]"/>
      <dgm:spPr/>
      <dgm:t>
        <a:bodyPr/>
        <a:lstStyle/>
        <a:p>
          <a:r>
            <a:rPr lang="cs-CZ" smtClean="0"/>
            <a:t>18 let věku fyzické osoby – plná svéprávnost</a:t>
          </a:r>
          <a:endParaRPr lang="cs-CZ"/>
        </a:p>
      </dgm:t>
    </dgm:pt>
    <dgm:pt modelId="{A072E0BA-538F-42ED-8F22-09847246CEF2}" type="parTrans" cxnId="{708064EB-5EC7-4D26-A735-F8AD27DDA5E7}">
      <dgm:prSet/>
      <dgm:spPr/>
      <dgm:t>
        <a:bodyPr/>
        <a:lstStyle/>
        <a:p>
          <a:endParaRPr lang="cs-CZ"/>
        </a:p>
      </dgm:t>
    </dgm:pt>
    <dgm:pt modelId="{DBB9FBC7-4457-4BCE-A2EB-735A6EF904CE}" type="sibTrans" cxnId="{708064EB-5EC7-4D26-A735-F8AD27DDA5E7}">
      <dgm:prSet/>
      <dgm:spPr/>
      <dgm:t>
        <a:bodyPr/>
        <a:lstStyle/>
        <a:p>
          <a:endParaRPr lang="cs-CZ"/>
        </a:p>
      </dgm:t>
    </dgm:pt>
    <dgm:pt modelId="{39E1DE61-CF12-4B5A-B6B9-F8CDF95AF313}" type="pres">
      <dgm:prSet presAssocID="{FAD7074F-9C50-46F2-B0CF-7FFFEE56DBCA}" presName="CompostProcess" presStyleCnt="0">
        <dgm:presLayoutVars>
          <dgm:dir/>
          <dgm:resizeHandles val="exact"/>
        </dgm:presLayoutVars>
      </dgm:prSet>
      <dgm:spPr/>
    </dgm:pt>
    <dgm:pt modelId="{3672EDAC-4E6E-4D5C-A997-4DFED9E6CD77}" type="pres">
      <dgm:prSet presAssocID="{FAD7074F-9C50-46F2-B0CF-7FFFEE56DBCA}" presName="arrow" presStyleLbl="bgShp" presStyleIdx="0" presStyleCnt="1"/>
      <dgm:spPr/>
    </dgm:pt>
    <dgm:pt modelId="{61C76032-A5DF-47D4-BAF4-FCA0FACEDA01}" type="pres">
      <dgm:prSet presAssocID="{FAD7074F-9C50-46F2-B0CF-7FFFEE56DBCA}" presName="linearProcess" presStyleCnt="0"/>
      <dgm:spPr/>
    </dgm:pt>
    <dgm:pt modelId="{1C95DD6F-7B26-48B6-835D-CF042770B39B}" type="pres">
      <dgm:prSet presAssocID="{701A69BE-EA5D-40C5-8277-72ED7D489DA8}" presName="textNode" presStyleLbl="node1" presStyleIdx="0" presStyleCnt="3">
        <dgm:presLayoutVars>
          <dgm:bulletEnabled val="1"/>
        </dgm:presLayoutVars>
      </dgm:prSet>
      <dgm:spPr/>
      <dgm:t>
        <a:bodyPr/>
        <a:lstStyle/>
        <a:p>
          <a:endParaRPr lang="cs-CZ"/>
        </a:p>
      </dgm:t>
    </dgm:pt>
    <dgm:pt modelId="{823D3E5F-9C76-49CC-A3D5-A32AB2766103}" type="pres">
      <dgm:prSet presAssocID="{65ABA6E5-834E-4C1A-925B-2D321C09924B}" presName="sibTrans" presStyleCnt="0"/>
      <dgm:spPr/>
    </dgm:pt>
    <dgm:pt modelId="{D8E8B9A7-F21E-4DE3-B225-A6B67E9B06CD}" type="pres">
      <dgm:prSet presAssocID="{DEB668C1-44B7-40AB-9471-9A48295E7B0C}" presName="textNode" presStyleLbl="node1" presStyleIdx="1" presStyleCnt="3">
        <dgm:presLayoutVars>
          <dgm:bulletEnabled val="1"/>
        </dgm:presLayoutVars>
      </dgm:prSet>
      <dgm:spPr/>
      <dgm:t>
        <a:bodyPr/>
        <a:lstStyle/>
        <a:p>
          <a:endParaRPr lang="cs-CZ"/>
        </a:p>
      </dgm:t>
    </dgm:pt>
    <dgm:pt modelId="{C112E37E-86DE-45BE-9438-0DCA79A0B77B}" type="pres">
      <dgm:prSet presAssocID="{69954B81-639E-49F5-9B67-664D5672D233}" presName="sibTrans" presStyleCnt="0"/>
      <dgm:spPr/>
    </dgm:pt>
    <dgm:pt modelId="{2E4E61D2-392D-4C99-ACFE-B8243DF83E07}" type="pres">
      <dgm:prSet presAssocID="{9C3A5FC1-3080-48D1-8EA5-38CD509F538D}" presName="textNode" presStyleLbl="node1" presStyleIdx="2" presStyleCnt="3">
        <dgm:presLayoutVars>
          <dgm:bulletEnabled val="1"/>
        </dgm:presLayoutVars>
      </dgm:prSet>
      <dgm:spPr/>
      <dgm:t>
        <a:bodyPr/>
        <a:lstStyle/>
        <a:p>
          <a:endParaRPr lang="cs-CZ"/>
        </a:p>
      </dgm:t>
    </dgm:pt>
  </dgm:ptLst>
  <dgm:cxnLst>
    <dgm:cxn modelId="{2B93FBAF-1264-4D87-9BCE-92A00EB23473}" type="presOf" srcId="{9C3A5FC1-3080-48D1-8EA5-38CD509F538D}" destId="{2E4E61D2-392D-4C99-ACFE-B8243DF83E07}" srcOrd="0" destOrd="0" presId="urn:microsoft.com/office/officeart/2005/8/layout/hProcess9"/>
    <dgm:cxn modelId="{EA3F89D2-0A49-4836-948D-5B2930CF5399}" type="presOf" srcId="{DEB668C1-44B7-40AB-9471-9A48295E7B0C}" destId="{D8E8B9A7-F21E-4DE3-B225-A6B67E9B06CD}" srcOrd="0" destOrd="0" presId="urn:microsoft.com/office/officeart/2005/8/layout/hProcess9"/>
    <dgm:cxn modelId="{575FF394-8E6D-4DBE-BC2A-603079AB195E}" type="presOf" srcId="{FAD7074F-9C50-46F2-B0CF-7FFFEE56DBCA}" destId="{39E1DE61-CF12-4B5A-B6B9-F8CDF95AF313}" srcOrd="0" destOrd="0" presId="urn:microsoft.com/office/officeart/2005/8/layout/hProcess9"/>
    <dgm:cxn modelId="{FF665DA2-7759-482F-ABF9-41BC75EA6BDD}" srcId="{FAD7074F-9C50-46F2-B0CF-7FFFEE56DBCA}" destId="{DEB668C1-44B7-40AB-9471-9A48295E7B0C}" srcOrd="1" destOrd="0" parTransId="{A919FD12-4E10-4EB3-A778-A9F86A3C7A4E}" sibTransId="{69954B81-639E-49F5-9B67-664D5672D233}"/>
    <dgm:cxn modelId="{2A456DB7-0A74-460C-9887-7188EAFA3964}" type="presOf" srcId="{701A69BE-EA5D-40C5-8277-72ED7D489DA8}" destId="{1C95DD6F-7B26-48B6-835D-CF042770B39B}" srcOrd="0" destOrd="0" presId="urn:microsoft.com/office/officeart/2005/8/layout/hProcess9"/>
    <dgm:cxn modelId="{0D305ACB-CEFC-43CC-9DB7-D128D423EF3B}" srcId="{FAD7074F-9C50-46F2-B0CF-7FFFEE56DBCA}" destId="{701A69BE-EA5D-40C5-8277-72ED7D489DA8}" srcOrd="0" destOrd="0" parTransId="{4622064A-2C09-403E-9F27-92894C47A3CA}" sibTransId="{65ABA6E5-834E-4C1A-925B-2D321C09924B}"/>
    <dgm:cxn modelId="{708064EB-5EC7-4D26-A735-F8AD27DDA5E7}" srcId="{FAD7074F-9C50-46F2-B0CF-7FFFEE56DBCA}" destId="{9C3A5FC1-3080-48D1-8EA5-38CD509F538D}" srcOrd="2" destOrd="0" parTransId="{A072E0BA-538F-42ED-8F22-09847246CEF2}" sibTransId="{DBB9FBC7-4457-4BCE-A2EB-735A6EF904CE}"/>
    <dgm:cxn modelId="{23741954-E4E9-479F-BCC9-04A94F8B98FE}" type="presParOf" srcId="{39E1DE61-CF12-4B5A-B6B9-F8CDF95AF313}" destId="{3672EDAC-4E6E-4D5C-A997-4DFED9E6CD77}" srcOrd="0" destOrd="0" presId="urn:microsoft.com/office/officeart/2005/8/layout/hProcess9"/>
    <dgm:cxn modelId="{CC99E8AA-EB89-4053-A8D1-3FE99AED5AD4}" type="presParOf" srcId="{39E1DE61-CF12-4B5A-B6B9-F8CDF95AF313}" destId="{61C76032-A5DF-47D4-BAF4-FCA0FACEDA01}" srcOrd="1" destOrd="0" presId="urn:microsoft.com/office/officeart/2005/8/layout/hProcess9"/>
    <dgm:cxn modelId="{B564378D-190E-4EA3-9155-00735F74D05A}" type="presParOf" srcId="{61C76032-A5DF-47D4-BAF4-FCA0FACEDA01}" destId="{1C95DD6F-7B26-48B6-835D-CF042770B39B}" srcOrd="0" destOrd="0" presId="urn:microsoft.com/office/officeart/2005/8/layout/hProcess9"/>
    <dgm:cxn modelId="{DA18966D-C0D8-4D37-BA39-7D60A9DB279F}" type="presParOf" srcId="{61C76032-A5DF-47D4-BAF4-FCA0FACEDA01}" destId="{823D3E5F-9C76-49CC-A3D5-A32AB2766103}" srcOrd="1" destOrd="0" presId="urn:microsoft.com/office/officeart/2005/8/layout/hProcess9"/>
    <dgm:cxn modelId="{37DEE809-B3BE-4C31-BAE9-0E2C8C9F789F}" type="presParOf" srcId="{61C76032-A5DF-47D4-BAF4-FCA0FACEDA01}" destId="{D8E8B9A7-F21E-4DE3-B225-A6B67E9B06CD}" srcOrd="2" destOrd="0" presId="urn:microsoft.com/office/officeart/2005/8/layout/hProcess9"/>
    <dgm:cxn modelId="{556154E5-DD28-4258-99D8-00EA54E4EF45}" type="presParOf" srcId="{61C76032-A5DF-47D4-BAF4-FCA0FACEDA01}" destId="{C112E37E-86DE-45BE-9438-0DCA79A0B77B}" srcOrd="3" destOrd="0" presId="urn:microsoft.com/office/officeart/2005/8/layout/hProcess9"/>
    <dgm:cxn modelId="{398FB0BB-A456-4496-A7A3-631D5E587AD5}" type="presParOf" srcId="{61C76032-A5DF-47D4-BAF4-FCA0FACEDA01}" destId="{2E4E61D2-392D-4C99-ACFE-B8243DF83E07}" srcOrd="4" destOrd="0" presId="urn:microsoft.com/office/officeart/2005/8/layout/hProcess9"/>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9F90E3C-77D1-4E53-B710-6D5446FF2827}" type="doc">
      <dgm:prSet loTypeId="urn:microsoft.com/office/officeart/2005/8/layout/radial4" loCatId="relationship" qsTypeId="urn:microsoft.com/office/officeart/2005/8/quickstyle/3d3" qsCatId="3D" csTypeId="urn:microsoft.com/office/officeart/2005/8/colors/accent1_2" csCatId="accent1" phldr="1"/>
      <dgm:spPr/>
      <dgm:t>
        <a:bodyPr/>
        <a:lstStyle/>
        <a:p>
          <a:endParaRPr lang="cs-CZ"/>
        </a:p>
      </dgm:t>
    </dgm:pt>
    <dgm:pt modelId="{35165D46-DC79-45D2-BB4F-6FA7B00AA689}">
      <dgm:prSet phldrT="[Text]"/>
      <dgm:spPr/>
      <dgm:t>
        <a:bodyPr/>
        <a:lstStyle/>
        <a:p>
          <a:r>
            <a:rPr lang="cs-CZ" smtClean="0"/>
            <a:t>vznik právnické osoby</a:t>
          </a:r>
          <a:endParaRPr lang="cs-CZ"/>
        </a:p>
      </dgm:t>
    </dgm:pt>
    <dgm:pt modelId="{4DAB93D5-312D-48C2-9D09-833FC741CBBE}" type="parTrans" cxnId="{96B4F9CE-4AD7-4A00-871A-998D9B8241DA}">
      <dgm:prSet/>
      <dgm:spPr/>
      <dgm:t>
        <a:bodyPr/>
        <a:lstStyle/>
        <a:p>
          <a:endParaRPr lang="cs-CZ"/>
        </a:p>
      </dgm:t>
    </dgm:pt>
    <dgm:pt modelId="{F566401A-984B-47F2-93C6-4BB4B3DEA3EE}" type="sibTrans" cxnId="{96B4F9CE-4AD7-4A00-871A-998D9B8241DA}">
      <dgm:prSet/>
      <dgm:spPr/>
      <dgm:t>
        <a:bodyPr/>
        <a:lstStyle/>
        <a:p>
          <a:endParaRPr lang="cs-CZ"/>
        </a:p>
      </dgm:t>
    </dgm:pt>
    <dgm:pt modelId="{C5C05B52-D4E6-484A-B604-BA86E29B0892}">
      <dgm:prSet phldrT="[Text]"/>
      <dgm:spPr/>
      <dgm:t>
        <a:bodyPr/>
        <a:lstStyle/>
        <a:p>
          <a:r>
            <a:rPr lang="cs-CZ" smtClean="0"/>
            <a:t>právním jednáním</a:t>
          </a:r>
          <a:endParaRPr lang="cs-CZ"/>
        </a:p>
      </dgm:t>
    </dgm:pt>
    <dgm:pt modelId="{2B9EC1A5-B699-4B41-8C7B-055AD02E4832}" type="parTrans" cxnId="{210B86C2-95C9-484B-9734-88B9D11846DC}">
      <dgm:prSet/>
      <dgm:spPr/>
      <dgm:t>
        <a:bodyPr/>
        <a:lstStyle/>
        <a:p>
          <a:endParaRPr lang="cs-CZ"/>
        </a:p>
      </dgm:t>
    </dgm:pt>
    <dgm:pt modelId="{9556DF91-DE15-4F00-8CD4-4BC3CC358158}" type="sibTrans" cxnId="{210B86C2-95C9-484B-9734-88B9D11846DC}">
      <dgm:prSet/>
      <dgm:spPr/>
      <dgm:t>
        <a:bodyPr/>
        <a:lstStyle/>
        <a:p>
          <a:endParaRPr lang="cs-CZ"/>
        </a:p>
      </dgm:t>
    </dgm:pt>
    <dgm:pt modelId="{47E3D60E-BDB0-40C3-A26A-DF334A6073DD}">
      <dgm:prSet phldrT="[Text]"/>
      <dgm:spPr/>
      <dgm:t>
        <a:bodyPr/>
        <a:lstStyle/>
        <a:p>
          <a:r>
            <a:rPr lang="cs-CZ" smtClean="0"/>
            <a:t>působením veřejné moci</a:t>
          </a:r>
          <a:endParaRPr lang="cs-CZ"/>
        </a:p>
      </dgm:t>
    </dgm:pt>
    <dgm:pt modelId="{CA008670-2613-4451-86A9-755532475D93}" type="parTrans" cxnId="{00FB7D95-1D80-4811-AD36-285CBCAACD14}">
      <dgm:prSet/>
      <dgm:spPr/>
      <dgm:t>
        <a:bodyPr/>
        <a:lstStyle/>
        <a:p>
          <a:endParaRPr lang="cs-CZ"/>
        </a:p>
      </dgm:t>
    </dgm:pt>
    <dgm:pt modelId="{A2DB155F-4AD2-4FC8-A7D4-1C373AEE4BF1}" type="sibTrans" cxnId="{00FB7D95-1D80-4811-AD36-285CBCAACD14}">
      <dgm:prSet/>
      <dgm:spPr/>
      <dgm:t>
        <a:bodyPr/>
        <a:lstStyle/>
        <a:p>
          <a:endParaRPr lang="cs-CZ"/>
        </a:p>
      </dgm:t>
    </dgm:pt>
    <dgm:pt modelId="{D2114EC3-8413-42AF-B0D9-664A2E9AC806}">
      <dgm:prSet phldrT="[Text]"/>
      <dgm:spPr/>
      <dgm:t>
        <a:bodyPr/>
        <a:lstStyle/>
        <a:p>
          <a:r>
            <a:rPr lang="cs-CZ" smtClean="0"/>
            <a:t>jiným způsobem</a:t>
          </a:r>
          <a:endParaRPr lang="cs-CZ"/>
        </a:p>
      </dgm:t>
    </dgm:pt>
    <dgm:pt modelId="{B81F78A6-B220-4740-966B-0E46A138F442}" type="parTrans" cxnId="{77F2F89D-2F69-438A-8EC5-625388874D97}">
      <dgm:prSet/>
      <dgm:spPr/>
      <dgm:t>
        <a:bodyPr/>
        <a:lstStyle/>
        <a:p>
          <a:endParaRPr lang="cs-CZ"/>
        </a:p>
      </dgm:t>
    </dgm:pt>
    <dgm:pt modelId="{48D8BF60-F156-46AE-A5F3-ECFDAD576C8B}" type="sibTrans" cxnId="{77F2F89D-2F69-438A-8EC5-625388874D97}">
      <dgm:prSet/>
      <dgm:spPr/>
      <dgm:t>
        <a:bodyPr/>
        <a:lstStyle/>
        <a:p>
          <a:endParaRPr lang="cs-CZ"/>
        </a:p>
      </dgm:t>
    </dgm:pt>
    <dgm:pt modelId="{EE003B54-E77A-46E4-A08C-E86CFA1F2703}" type="pres">
      <dgm:prSet presAssocID="{B9F90E3C-77D1-4E53-B710-6D5446FF2827}" presName="cycle" presStyleCnt="0">
        <dgm:presLayoutVars>
          <dgm:chMax val="1"/>
          <dgm:dir/>
          <dgm:animLvl val="ctr"/>
          <dgm:resizeHandles val="exact"/>
        </dgm:presLayoutVars>
      </dgm:prSet>
      <dgm:spPr/>
      <dgm:t>
        <a:bodyPr/>
        <a:lstStyle/>
        <a:p>
          <a:endParaRPr lang="cs-CZ"/>
        </a:p>
      </dgm:t>
    </dgm:pt>
    <dgm:pt modelId="{0E409F97-D69D-4F23-92BB-B23E1986B415}" type="pres">
      <dgm:prSet presAssocID="{35165D46-DC79-45D2-BB4F-6FA7B00AA689}" presName="centerShape" presStyleLbl="node0" presStyleIdx="0" presStyleCnt="1"/>
      <dgm:spPr/>
      <dgm:t>
        <a:bodyPr/>
        <a:lstStyle/>
        <a:p>
          <a:endParaRPr lang="cs-CZ"/>
        </a:p>
      </dgm:t>
    </dgm:pt>
    <dgm:pt modelId="{64F6D7C1-EB1E-469C-93FB-06F47A3A5F57}" type="pres">
      <dgm:prSet presAssocID="{2B9EC1A5-B699-4B41-8C7B-055AD02E4832}" presName="parTrans" presStyleLbl="bgSibTrans2D1" presStyleIdx="0" presStyleCnt="3"/>
      <dgm:spPr/>
      <dgm:t>
        <a:bodyPr/>
        <a:lstStyle/>
        <a:p>
          <a:endParaRPr lang="cs-CZ"/>
        </a:p>
      </dgm:t>
    </dgm:pt>
    <dgm:pt modelId="{C850E484-BBB7-4B6A-BC1B-0AD508017ADC}" type="pres">
      <dgm:prSet presAssocID="{C5C05B52-D4E6-484A-B604-BA86E29B0892}" presName="node" presStyleLbl="node1" presStyleIdx="0" presStyleCnt="3">
        <dgm:presLayoutVars>
          <dgm:bulletEnabled val="1"/>
        </dgm:presLayoutVars>
      </dgm:prSet>
      <dgm:spPr/>
      <dgm:t>
        <a:bodyPr/>
        <a:lstStyle/>
        <a:p>
          <a:endParaRPr lang="cs-CZ"/>
        </a:p>
      </dgm:t>
    </dgm:pt>
    <dgm:pt modelId="{69AA5A82-D4AB-4D80-9886-2A4157C4581D}" type="pres">
      <dgm:prSet presAssocID="{CA008670-2613-4451-86A9-755532475D93}" presName="parTrans" presStyleLbl="bgSibTrans2D1" presStyleIdx="1" presStyleCnt="3"/>
      <dgm:spPr/>
      <dgm:t>
        <a:bodyPr/>
        <a:lstStyle/>
        <a:p>
          <a:endParaRPr lang="cs-CZ"/>
        </a:p>
      </dgm:t>
    </dgm:pt>
    <dgm:pt modelId="{BF091D1B-75B4-48AD-8A8F-13194E1192E2}" type="pres">
      <dgm:prSet presAssocID="{47E3D60E-BDB0-40C3-A26A-DF334A6073DD}" presName="node" presStyleLbl="node1" presStyleIdx="1" presStyleCnt="3">
        <dgm:presLayoutVars>
          <dgm:bulletEnabled val="1"/>
        </dgm:presLayoutVars>
      </dgm:prSet>
      <dgm:spPr/>
      <dgm:t>
        <a:bodyPr/>
        <a:lstStyle/>
        <a:p>
          <a:endParaRPr lang="cs-CZ"/>
        </a:p>
      </dgm:t>
    </dgm:pt>
    <dgm:pt modelId="{7596E406-C96B-47CB-BD43-EC5A894EA35F}" type="pres">
      <dgm:prSet presAssocID="{B81F78A6-B220-4740-966B-0E46A138F442}" presName="parTrans" presStyleLbl="bgSibTrans2D1" presStyleIdx="2" presStyleCnt="3"/>
      <dgm:spPr/>
      <dgm:t>
        <a:bodyPr/>
        <a:lstStyle/>
        <a:p>
          <a:endParaRPr lang="cs-CZ"/>
        </a:p>
      </dgm:t>
    </dgm:pt>
    <dgm:pt modelId="{C1B4B488-EF68-4AF0-AADF-2A94EB5F1A2A}" type="pres">
      <dgm:prSet presAssocID="{D2114EC3-8413-42AF-B0D9-664A2E9AC806}" presName="node" presStyleLbl="node1" presStyleIdx="2" presStyleCnt="3">
        <dgm:presLayoutVars>
          <dgm:bulletEnabled val="1"/>
        </dgm:presLayoutVars>
      </dgm:prSet>
      <dgm:spPr/>
      <dgm:t>
        <a:bodyPr/>
        <a:lstStyle/>
        <a:p>
          <a:endParaRPr lang="cs-CZ"/>
        </a:p>
      </dgm:t>
    </dgm:pt>
  </dgm:ptLst>
  <dgm:cxnLst>
    <dgm:cxn modelId="{00FB7D95-1D80-4811-AD36-285CBCAACD14}" srcId="{35165D46-DC79-45D2-BB4F-6FA7B00AA689}" destId="{47E3D60E-BDB0-40C3-A26A-DF334A6073DD}" srcOrd="1" destOrd="0" parTransId="{CA008670-2613-4451-86A9-755532475D93}" sibTransId="{A2DB155F-4AD2-4FC8-A7D4-1C373AEE4BF1}"/>
    <dgm:cxn modelId="{B240AE7A-AB69-4A58-B760-A4731F18ED85}" type="presOf" srcId="{CA008670-2613-4451-86A9-755532475D93}" destId="{69AA5A82-D4AB-4D80-9886-2A4157C4581D}" srcOrd="0" destOrd="0" presId="urn:microsoft.com/office/officeart/2005/8/layout/radial4"/>
    <dgm:cxn modelId="{4E53409A-8879-41DF-A00B-D40ABD2D7F27}" type="presOf" srcId="{2B9EC1A5-B699-4B41-8C7B-055AD02E4832}" destId="{64F6D7C1-EB1E-469C-93FB-06F47A3A5F57}" srcOrd="0" destOrd="0" presId="urn:microsoft.com/office/officeart/2005/8/layout/radial4"/>
    <dgm:cxn modelId="{AF0A1ADC-C19F-429D-9C1C-89314AF032D5}" type="presOf" srcId="{C5C05B52-D4E6-484A-B604-BA86E29B0892}" destId="{C850E484-BBB7-4B6A-BC1B-0AD508017ADC}" srcOrd="0" destOrd="0" presId="urn:microsoft.com/office/officeart/2005/8/layout/radial4"/>
    <dgm:cxn modelId="{E7CBDCFE-D9C3-47B7-9180-3880FECDA5B2}" type="presOf" srcId="{B81F78A6-B220-4740-966B-0E46A138F442}" destId="{7596E406-C96B-47CB-BD43-EC5A894EA35F}" srcOrd="0" destOrd="0" presId="urn:microsoft.com/office/officeart/2005/8/layout/radial4"/>
    <dgm:cxn modelId="{A0ED7931-271B-44E8-8D1D-1C1538DA6A70}" type="presOf" srcId="{D2114EC3-8413-42AF-B0D9-664A2E9AC806}" destId="{C1B4B488-EF68-4AF0-AADF-2A94EB5F1A2A}" srcOrd="0" destOrd="0" presId="urn:microsoft.com/office/officeart/2005/8/layout/radial4"/>
    <dgm:cxn modelId="{77F2F89D-2F69-438A-8EC5-625388874D97}" srcId="{35165D46-DC79-45D2-BB4F-6FA7B00AA689}" destId="{D2114EC3-8413-42AF-B0D9-664A2E9AC806}" srcOrd="2" destOrd="0" parTransId="{B81F78A6-B220-4740-966B-0E46A138F442}" sibTransId="{48D8BF60-F156-46AE-A5F3-ECFDAD576C8B}"/>
    <dgm:cxn modelId="{72C2B15C-10D9-423F-9A1C-9F008CECB0BC}" type="presOf" srcId="{B9F90E3C-77D1-4E53-B710-6D5446FF2827}" destId="{EE003B54-E77A-46E4-A08C-E86CFA1F2703}" srcOrd="0" destOrd="0" presId="urn:microsoft.com/office/officeart/2005/8/layout/radial4"/>
    <dgm:cxn modelId="{210B86C2-95C9-484B-9734-88B9D11846DC}" srcId="{35165D46-DC79-45D2-BB4F-6FA7B00AA689}" destId="{C5C05B52-D4E6-484A-B604-BA86E29B0892}" srcOrd="0" destOrd="0" parTransId="{2B9EC1A5-B699-4B41-8C7B-055AD02E4832}" sibTransId="{9556DF91-DE15-4F00-8CD4-4BC3CC358158}"/>
    <dgm:cxn modelId="{96B4F9CE-4AD7-4A00-871A-998D9B8241DA}" srcId="{B9F90E3C-77D1-4E53-B710-6D5446FF2827}" destId="{35165D46-DC79-45D2-BB4F-6FA7B00AA689}" srcOrd="0" destOrd="0" parTransId="{4DAB93D5-312D-48C2-9D09-833FC741CBBE}" sibTransId="{F566401A-984B-47F2-93C6-4BB4B3DEA3EE}"/>
    <dgm:cxn modelId="{4F57FB4F-DD19-4F35-BFD6-41051D171BA0}" type="presOf" srcId="{35165D46-DC79-45D2-BB4F-6FA7B00AA689}" destId="{0E409F97-D69D-4F23-92BB-B23E1986B415}" srcOrd="0" destOrd="0" presId="urn:microsoft.com/office/officeart/2005/8/layout/radial4"/>
    <dgm:cxn modelId="{31E59A11-4C64-49D1-95A7-4C88119C7F7B}" type="presOf" srcId="{47E3D60E-BDB0-40C3-A26A-DF334A6073DD}" destId="{BF091D1B-75B4-48AD-8A8F-13194E1192E2}" srcOrd="0" destOrd="0" presId="urn:microsoft.com/office/officeart/2005/8/layout/radial4"/>
    <dgm:cxn modelId="{0D22F182-24C9-4827-82DE-EB727D9627D2}" type="presParOf" srcId="{EE003B54-E77A-46E4-A08C-E86CFA1F2703}" destId="{0E409F97-D69D-4F23-92BB-B23E1986B415}" srcOrd="0" destOrd="0" presId="urn:microsoft.com/office/officeart/2005/8/layout/radial4"/>
    <dgm:cxn modelId="{27773119-FA5C-4D61-9C00-9846DD5BFBDF}" type="presParOf" srcId="{EE003B54-E77A-46E4-A08C-E86CFA1F2703}" destId="{64F6D7C1-EB1E-469C-93FB-06F47A3A5F57}" srcOrd="1" destOrd="0" presId="urn:microsoft.com/office/officeart/2005/8/layout/radial4"/>
    <dgm:cxn modelId="{3132A35A-E0B1-4BD8-B628-7F8F543F2023}" type="presParOf" srcId="{EE003B54-E77A-46E4-A08C-E86CFA1F2703}" destId="{C850E484-BBB7-4B6A-BC1B-0AD508017ADC}" srcOrd="2" destOrd="0" presId="urn:microsoft.com/office/officeart/2005/8/layout/radial4"/>
    <dgm:cxn modelId="{4A25A328-6E8A-4B7B-A20E-5B65C015EA06}" type="presParOf" srcId="{EE003B54-E77A-46E4-A08C-E86CFA1F2703}" destId="{69AA5A82-D4AB-4D80-9886-2A4157C4581D}" srcOrd="3" destOrd="0" presId="urn:microsoft.com/office/officeart/2005/8/layout/radial4"/>
    <dgm:cxn modelId="{A48E6B9F-A838-453F-8BDD-768B360ABB77}" type="presParOf" srcId="{EE003B54-E77A-46E4-A08C-E86CFA1F2703}" destId="{BF091D1B-75B4-48AD-8A8F-13194E1192E2}" srcOrd="4" destOrd="0" presId="urn:microsoft.com/office/officeart/2005/8/layout/radial4"/>
    <dgm:cxn modelId="{1D139895-FE8D-4F74-B20C-B47113DABE30}" type="presParOf" srcId="{EE003B54-E77A-46E4-A08C-E86CFA1F2703}" destId="{7596E406-C96B-47CB-BD43-EC5A894EA35F}" srcOrd="5" destOrd="0" presId="urn:microsoft.com/office/officeart/2005/8/layout/radial4"/>
    <dgm:cxn modelId="{59BD55C2-4540-42EF-9C35-152892F8B65C}" type="presParOf" srcId="{EE003B54-E77A-46E4-A08C-E86CFA1F2703}" destId="{C1B4B488-EF68-4AF0-AADF-2A94EB5F1A2A}" srcOrd="6" destOrd="0" presId="urn:microsoft.com/office/officeart/2005/8/layout/radial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4883941-B0F0-46F0-8603-DA6E23CF9E19}" type="doc">
      <dgm:prSet loTypeId="urn:microsoft.com/office/officeart/2005/8/layout/radial5" loCatId="relationship" qsTypeId="urn:microsoft.com/office/officeart/2005/8/quickstyle/3d3" qsCatId="3D" csTypeId="urn:microsoft.com/office/officeart/2005/8/colors/accent1_2" csCatId="accent1" phldr="1"/>
      <dgm:spPr/>
      <dgm:t>
        <a:bodyPr/>
        <a:lstStyle/>
        <a:p>
          <a:endParaRPr lang="cs-CZ"/>
        </a:p>
      </dgm:t>
    </dgm:pt>
    <dgm:pt modelId="{D96B6F9A-B5C8-4886-8374-4B9406A6B4AA}">
      <dgm:prSet phldrT="[Text]"/>
      <dgm:spPr/>
      <dgm:t>
        <a:bodyPr/>
        <a:lstStyle/>
        <a:p>
          <a:r>
            <a:rPr lang="cs-CZ" smtClean="0"/>
            <a:t>zrušení právnické osoby</a:t>
          </a:r>
          <a:endParaRPr lang="cs-CZ"/>
        </a:p>
      </dgm:t>
    </dgm:pt>
    <dgm:pt modelId="{47791BE7-E48C-4F89-A71F-8F55B91DFC2F}" type="parTrans" cxnId="{02A6F833-4560-47EA-BFB6-C2AC5534DE86}">
      <dgm:prSet/>
      <dgm:spPr/>
      <dgm:t>
        <a:bodyPr/>
        <a:lstStyle/>
        <a:p>
          <a:endParaRPr lang="cs-CZ"/>
        </a:p>
      </dgm:t>
    </dgm:pt>
    <dgm:pt modelId="{9B42F34A-57E1-4683-960E-91F21BA29812}" type="sibTrans" cxnId="{02A6F833-4560-47EA-BFB6-C2AC5534DE86}">
      <dgm:prSet/>
      <dgm:spPr/>
      <dgm:t>
        <a:bodyPr/>
        <a:lstStyle/>
        <a:p>
          <a:endParaRPr lang="cs-CZ"/>
        </a:p>
      </dgm:t>
    </dgm:pt>
    <dgm:pt modelId="{F282005C-39C2-47D2-AC79-EC48B5DF1734}">
      <dgm:prSet phldrT="[Text]"/>
      <dgm:spPr/>
      <dgm:t>
        <a:bodyPr/>
        <a:lstStyle/>
        <a:p>
          <a:r>
            <a:rPr lang="cs-CZ" smtClean="0"/>
            <a:t>uplynutím doby</a:t>
          </a:r>
          <a:endParaRPr lang="cs-CZ"/>
        </a:p>
      </dgm:t>
    </dgm:pt>
    <dgm:pt modelId="{3940F72D-AEED-4D37-9A49-6A118B75960E}" type="parTrans" cxnId="{FFF18CCE-7517-49FF-A08F-5A8344C5BE7A}">
      <dgm:prSet/>
      <dgm:spPr/>
      <dgm:t>
        <a:bodyPr/>
        <a:lstStyle/>
        <a:p>
          <a:endParaRPr lang="cs-CZ"/>
        </a:p>
      </dgm:t>
    </dgm:pt>
    <dgm:pt modelId="{47228B8F-6BF3-450E-AE08-37B82899B9F9}" type="sibTrans" cxnId="{FFF18CCE-7517-49FF-A08F-5A8344C5BE7A}">
      <dgm:prSet/>
      <dgm:spPr/>
      <dgm:t>
        <a:bodyPr/>
        <a:lstStyle/>
        <a:p>
          <a:endParaRPr lang="cs-CZ"/>
        </a:p>
      </dgm:t>
    </dgm:pt>
    <dgm:pt modelId="{C9C6A13A-F2DD-48D9-97B0-D0E11C8103AE}">
      <dgm:prSet phldrT="[Text]"/>
      <dgm:spPr/>
      <dgm:t>
        <a:bodyPr/>
        <a:lstStyle/>
        <a:p>
          <a:r>
            <a:rPr lang="cs-CZ" smtClean="0"/>
            <a:t>dosažením účelu</a:t>
          </a:r>
          <a:endParaRPr lang="cs-CZ"/>
        </a:p>
      </dgm:t>
    </dgm:pt>
    <dgm:pt modelId="{445FECDF-D195-489D-BD3C-3F5012A182BE}" type="parTrans" cxnId="{CF226011-7DCE-49CD-966F-1F5B82B87DAB}">
      <dgm:prSet/>
      <dgm:spPr/>
      <dgm:t>
        <a:bodyPr/>
        <a:lstStyle/>
        <a:p>
          <a:endParaRPr lang="cs-CZ"/>
        </a:p>
      </dgm:t>
    </dgm:pt>
    <dgm:pt modelId="{CCFF536A-620C-4FA1-BD45-63A1443ACFDF}" type="sibTrans" cxnId="{CF226011-7DCE-49CD-966F-1F5B82B87DAB}">
      <dgm:prSet/>
      <dgm:spPr/>
      <dgm:t>
        <a:bodyPr/>
        <a:lstStyle/>
        <a:p>
          <a:endParaRPr lang="cs-CZ"/>
        </a:p>
      </dgm:t>
    </dgm:pt>
    <dgm:pt modelId="{323D7D63-9E45-4E64-A840-B2E6535D9FF6}">
      <dgm:prSet phldrT="[Text]"/>
      <dgm:spPr/>
      <dgm:t>
        <a:bodyPr/>
        <a:lstStyle/>
        <a:p>
          <a:r>
            <a:rPr lang="cs-CZ" smtClean="0"/>
            <a:t>rozhodnutím soudu</a:t>
          </a:r>
          <a:endParaRPr lang="cs-CZ"/>
        </a:p>
      </dgm:t>
    </dgm:pt>
    <dgm:pt modelId="{C8D33D0B-EE94-4048-8C43-1A7081B26B21}" type="parTrans" cxnId="{FA2FFA5E-0419-4AA7-8E29-988FA8615EE5}">
      <dgm:prSet/>
      <dgm:spPr/>
      <dgm:t>
        <a:bodyPr/>
        <a:lstStyle/>
        <a:p>
          <a:endParaRPr lang="cs-CZ"/>
        </a:p>
      </dgm:t>
    </dgm:pt>
    <dgm:pt modelId="{EBC59695-2017-42BD-83A9-B4429A448A6B}" type="sibTrans" cxnId="{FA2FFA5E-0419-4AA7-8E29-988FA8615EE5}">
      <dgm:prSet/>
      <dgm:spPr/>
      <dgm:t>
        <a:bodyPr/>
        <a:lstStyle/>
        <a:p>
          <a:endParaRPr lang="cs-CZ"/>
        </a:p>
      </dgm:t>
    </dgm:pt>
    <dgm:pt modelId="{974F5F25-2239-4A57-874F-7C46E7657597}">
      <dgm:prSet phldrT="[Text]"/>
      <dgm:spPr/>
      <dgm:t>
        <a:bodyPr/>
        <a:lstStyle/>
        <a:p>
          <a:r>
            <a:rPr lang="cs-CZ" smtClean="0"/>
            <a:t>právním jednáním</a:t>
          </a:r>
          <a:endParaRPr lang="cs-CZ"/>
        </a:p>
      </dgm:t>
    </dgm:pt>
    <dgm:pt modelId="{A0ECFAED-12D9-46EC-85DD-9421AD0276D2}" type="parTrans" cxnId="{ABB4243F-61BE-4D28-BF79-6211A56DC8CC}">
      <dgm:prSet/>
      <dgm:spPr/>
      <dgm:t>
        <a:bodyPr/>
        <a:lstStyle/>
        <a:p>
          <a:endParaRPr lang="cs-CZ"/>
        </a:p>
      </dgm:t>
    </dgm:pt>
    <dgm:pt modelId="{86B4D00F-3A1D-4D09-AC45-0C7870F5D3FE}" type="sibTrans" cxnId="{ABB4243F-61BE-4D28-BF79-6211A56DC8CC}">
      <dgm:prSet/>
      <dgm:spPr/>
      <dgm:t>
        <a:bodyPr/>
        <a:lstStyle/>
        <a:p>
          <a:endParaRPr lang="cs-CZ"/>
        </a:p>
      </dgm:t>
    </dgm:pt>
    <dgm:pt modelId="{3D51AABF-6EEA-43C6-9FD3-D782723B0477}" type="pres">
      <dgm:prSet presAssocID="{54883941-B0F0-46F0-8603-DA6E23CF9E19}" presName="Name0" presStyleCnt="0">
        <dgm:presLayoutVars>
          <dgm:chMax val="1"/>
          <dgm:dir/>
          <dgm:animLvl val="ctr"/>
          <dgm:resizeHandles val="exact"/>
        </dgm:presLayoutVars>
      </dgm:prSet>
      <dgm:spPr/>
      <dgm:t>
        <a:bodyPr/>
        <a:lstStyle/>
        <a:p>
          <a:endParaRPr lang="cs-CZ"/>
        </a:p>
      </dgm:t>
    </dgm:pt>
    <dgm:pt modelId="{B021512C-6C48-4E50-953F-527F8AE53F9C}" type="pres">
      <dgm:prSet presAssocID="{D96B6F9A-B5C8-4886-8374-4B9406A6B4AA}" presName="centerShape" presStyleLbl="node0" presStyleIdx="0" presStyleCnt="1"/>
      <dgm:spPr/>
      <dgm:t>
        <a:bodyPr/>
        <a:lstStyle/>
        <a:p>
          <a:endParaRPr lang="cs-CZ"/>
        </a:p>
      </dgm:t>
    </dgm:pt>
    <dgm:pt modelId="{CD3CC3CB-8185-4828-B1F2-219C0D93C637}" type="pres">
      <dgm:prSet presAssocID="{3940F72D-AEED-4D37-9A49-6A118B75960E}" presName="parTrans" presStyleLbl="sibTrans2D1" presStyleIdx="0" presStyleCnt="4"/>
      <dgm:spPr/>
      <dgm:t>
        <a:bodyPr/>
        <a:lstStyle/>
        <a:p>
          <a:endParaRPr lang="cs-CZ"/>
        </a:p>
      </dgm:t>
    </dgm:pt>
    <dgm:pt modelId="{3F9CB64D-4387-493C-8847-753C8DC24EFE}" type="pres">
      <dgm:prSet presAssocID="{3940F72D-AEED-4D37-9A49-6A118B75960E}" presName="connectorText" presStyleLbl="sibTrans2D1" presStyleIdx="0" presStyleCnt="4"/>
      <dgm:spPr/>
      <dgm:t>
        <a:bodyPr/>
        <a:lstStyle/>
        <a:p>
          <a:endParaRPr lang="cs-CZ"/>
        </a:p>
      </dgm:t>
    </dgm:pt>
    <dgm:pt modelId="{9015828F-B011-4F35-AB50-36DD45B78EBA}" type="pres">
      <dgm:prSet presAssocID="{F282005C-39C2-47D2-AC79-EC48B5DF1734}" presName="node" presStyleLbl="node1" presStyleIdx="0" presStyleCnt="4">
        <dgm:presLayoutVars>
          <dgm:bulletEnabled val="1"/>
        </dgm:presLayoutVars>
      </dgm:prSet>
      <dgm:spPr/>
      <dgm:t>
        <a:bodyPr/>
        <a:lstStyle/>
        <a:p>
          <a:endParaRPr lang="cs-CZ"/>
        </a:p>
      </dgm:t>
    </dgm:pt>
    <dgm:pt modelId="{68F97240-5F37-4F50-A57F-CCA23BC7CF1C}" type="pres">
      <dgm:prSet presAssocID="{445FECDF-D195-489D-BD3C-3F5012A182BE}" presName="parTrans" presStyleLbl="sibTrans2D1" presStyleIdx="1" presStyleCnt="4"/>
      <dgm:spPr/>
      <dgm:t>
        <a:bodyPr/>
        <a:lstStyle/>
        <a:p>
          <a:endParaRPr lang="cs-CZ"/>
        </a:p>
      </dgm:t>
    </dgm:pt>
    <dgm:pt modelId="{302FE250-7683-4DBB-8DBA-6FC98FCC3E84}" type="pres">
      <dgm:prSet presAssocID="{445FECDF-D195-489D-BD3C-3F5012A182BE}" presName="connectorText" presStyleLbl="sibTrans2D1" presStyleIdx="1" presStyleCnt="4"/>
      <dgm:spPr/>
      <dgm:t>
        <a:bodyPr/>
        <a:lstStyle/>
        <a:p>
          <a:endParaRPr lang="cs-CZ"/>
        </a:p>
      </dgm:t>
    </dgm:pt>
    <dgm:pt modelId="{662C8DA9-9ACD-4975-BCFA-D9C42DF40864}" type="pres">
      <dgm:prSet presAssocID="{C9C6A13A-F2DD-48D9-97B0-D0E11C8103AE}" presName="node" presStyleLbl="node1" presStyleIdx="1" presStyleCnt="4">
        <dgm:presLayoutVars>
          <dgm:bulletEnabled val="1"/>
        </dgm:presLayoutVars>
      </dgm:prSet>
      <dgm:spPr/>
      <dgm:t>
        <a:bodyPr/>
        <a:lstStyle/>
        <a:p>
          <a:endParaRPr lang="cs-CZ"/>
        </a:p>
      </dgm:t>
    </dgm:pt>
    <dgm:pt modelId="{44CE0387-FE7E-4452-9B3C-B018E39D3831}" type="pres">
      <dgm:prSet presAssocID="{C8D33D0B-EE94-4048-8C43-1A7081B26B21}" presName="parTrans" presStyleLbl="sibTrans2D1" presStyleIdx="2" presStyleCnt="4"/>
      <dgm:spPr/>
      <dgm:t>
        <a:bodyPr/>
        <a:lstStyle/>
        <a:p>
          <a:endParaRPr lang="cs-CZ"/>
        </a:p>
      </dgm:t>
    </dgm:pt>
    <dgm:pt modelId="{8221966E-6606-4795-9DDD-06D3AFB64603}" type="pres">
      <dgm:prSet presAssocID="{C8D33D0B-EE94-4048-8C43-1A7081B26B21}" presName="connectorText" presStyleLbl="sibTrans2D1" presStyleIdx="2" presStyleCnt="4"/>
      <dgm:spPr/>
      <dgm:t>
        <a:bodyPr/>
        <a:lstStyle/>
        <a:p>
          <a:endParaRPr lang="cs-CZ"/>
        </a:p>
      </dgm:t>
    </dgm:pt>
    <dgm:pt modelId="{4257DC44-EA67-4A69-8BB0-E6E166B4F9AE}" type="pres">
      <dgm:prSet presAssocID="{323D7D63-9E45-4E64-A840-B2E6535D9FF6}" presName="node" presStyleLbl="node1" presStyleIdx="2" presStyleCnt="4">
        <dgm:presLayoutVars>
          <dgm:bulletEnabled val="1"/>
        </dgm:presLayoutVars>
      </dgm:prSet>
      <dgm:spPr/>
      <dgm:t>
        <a:bodyPr/>
        <a:lstStyle/>
        <a:p>
          <a:endParaRPr lang="cs-CZ"/>
        </a:p>
      </dgm:t>
    </dgm:pt>
    <dgm:pt modelId="{78A770BD-B479-4246-9413-8BC90B9F2702}" type="pres">
      <dgm:prSet presAssocID="{A0ECFAED-12D9-46EC-85DD-9421AD0276D2}" presName="parTrans" presStyleLbl="sibTrans2D1" presStyleIdx="3" presStyleCnt="4"/>
      <dgm:spPr/>
      <dgm:t>
        <a:bodyPr/>
        <a:lstStyle/>
        <a:p>
          <a:endParaRPr lang="cs-CZ"/>
        </a:p>
      </dgm:t>
    </dgm:pt>
    <dgm:pt modelId="{4F950E13-F5BE-4384-A1DF-3D5092F4C166}" type="pres">
      <dgm:prSet presAssocID="{A0ECFAED-12D9-46EC-85DD-9421AD0276D2}" presName="connectorText" presStyleLbl="sibTrans2D1" presStyleIdx="3" presStyleCnt="4"/>
      <dgm:spPr/>
      <dgm:t>
        <a:bodyPr/>
        <a:lstStyle/>
        <a:p>
          <a:endParaRPr lang="cs-CZ"/>
        </a:p>
      </dgm:t>
    </dgm:pt>
    <dgm:pt modelId="{A1AA77F8-1F39-46C6-A8A7-6B01BB570669}" type="pres">
      <dgm:prSet presAssocID="{974F5F25-2239-4A57-874F-7C46E7657597}" presName="node" presStyleLbl="node1" presStyleIdx="3" presStyleCnt="4">
        <dgm:presLayoutVars>
          <dgm:bulletEnabled val="1"/>
        </dgm:presLayoutVars>
      </dgm:prSet>
      <dgm:spPr/>
      <dgm:t>
        <a:bodyPr/>
        <a:lstStyle/>
        <a:p>
          <a:endParaRPr lang="cs-CZ"/>
        </a:p>
      </dgm:t>
    </dgm:pt>
  </dgm:ptLst>
  <dgm:cxnLst>
    <dgm:cxn modelId="{F42C6456-D0E3-4647-8D11-5CFEDB7EA077}" type="presOf" srcId="{3940F72D-AEED-4D37-9A49-6A118B75960E}" destId="{3F9CB64D-4387-493C-8847-753C8DC24EFE}" srcOrd="1" destOrd="0" presId="urn:microsoft.com/office/officeart/2005/8/layout/radial5"/>
    <dgm:cxn modelId="{ABB4243F-61BE-4D28-BF79-6211A56DC8CC}" srcId="{D96B6F9A-B5C8-4886-8374-4B9406A6B4AA}" destId="{974F5F25-2239-4A57-874F-7C46E7657597}" srcOrd="3" destOrd="0" parTransId="{A0ECFAED-12D9-46EC-85DD-9421AD0276D2}" sibTransId="{86B4D00F-3A1D-4D09-AC45-0C7870F5D3FE}"/>
    <dgm:cxn modelId="{0E06B241-06CD-4042-BA05-4BCC27F45348}" type="presOf" srcId="{3940F72D-AEED-4D37-9A49-6A118B75960E}" destId="{CD3CC3CB-8185-4828-B1F2-219C0D93C637}" srcOrd="0" destOrd="0" presId="urn:microsoft.com/office/officeart/2005/8/layout/radial5"/>
    <dgm:cxn modelId="{4FA582AE-A1CC-40CE-8674-926A5C6DEE17}" type="presOf" srcId="{974F5F25-2239-4A57-874F-7C46E7657597}" destId="{A1AA77F8-1F39-46C6-A8A7-6B01BB570669}" srcOrd="0" destOrd="0" presId="urn:microsoft.com/office/officeart/2005/8/layout/radial5"/>
    <dgm:cxn modelId="{A462A9A4-0DD6-46B8-B48A-CA7F63A71B0C}" type="presOf" srcId="{445FECDF-D195-489D-BD3C-3F5012A182BE}" destId="{68F97240-5F37-4F50-A57F-CCA23BC7CF1C}" srcOrd="0" destOrd="0" presId="urn:microsoft.com/office/officeart/2005/8/layout/radial5"/>
    <dgm:cxn modelId="{DCFE909A-9E47-41B4-B4C7-089E88EB863B}" type="presOf" srcId="{C8D33D0B-EE94-4048-8C43-1A7081B26B21}" destId="{8221966E-6606-4795-9DDD-06D3AFB64603}" srcOrd="1" destOrd="0" presId="urn:microsoft.com/office/officeart/2005/8/layout/radial5"/>
    <dgm:cxn modelId="{DAEE2598-1FEB-444E-BDB6-A0CDEC011C03}" type="presOf" srcId="{C9C6A13A-F2DD-48D9-97B0-D0E11C8103AE}" destId="{662C8DA9-9ACD-4975-BCFA-D9C42DF40864}" srcOrd="0" destOrd="0" presId="urn:microsoft.com/office/officeart/2005/8/layout/radial5"/>
    <dgm:cxn modelId="{EE0E4683-A8D5-4B90-AA3F-D2BAADA14C6A}" type="presOf" srcId="{54883941-B0F0-46F0-8603-DA6E23CF9E19}" destId="{3D51AABF-6EEA-43C6-9FD3-D782723B0477}" srcOrd="0" destOrd="0" presId="urn:microsoft.com/office/officeart/2005/8/layout/radial5"/>
    <dgm:cxn modelId="{CA270931-B3E5-4612-B9CE-17EA4293F25C}" type="presOf" srcId="{C8D33D0B-EE94-4048-8C43-1A7081B26B21}" destId="{44CE0387-FE7E-4452-9B3C-B018E39D3831}" srcOrd="0" destOrd="0" presId="urn:microsoft.com/office/officeart/2005/8/layout/radial5"/>
    <dgm:cxn modelId="{37D7D421-13B0-4C7A-BDCC-A8861416D12C}" type="presOf" srcId="{323D7D63-9E45-4E64-A840-B2E6535D9FF6}" destId="{4257DC44-EA67-4A69-8BB0-E6E166B4F9AE}" srcOrd="0" destOrd="0" presId="urn:microsoft.com/office/officeart/2005/8/layout/radial5"/>
    <dgm:cxn modelId="{3B6730DF-387C-432C-9973-503118E97DA9}" type="presOf" srcId="{D96B6F9A-B5C8-4886-8374-4B9406A6B4AA}" destId="{B021512C-6C48-4E50-953F-527F8AE53F9C}" srcOrd="0" destOrd="0" presId="urn:microsoft.com/office/officeart/2005/8/layout/radial5"/>
    <dgm:cxn modelId="{02A6F833-4560-47EA-BFB6-C2AC5534DE86}" srcId="{54883941-B0F0-46F0-8603-DA6E23CF9E19}" destId="{D96B6F9A-B5C8-4886-8374-4B9406A6B4AA}" srcOrd="0" destOrd="0" parTransId="{47791BE7-E48C-4F89-A71F-8F55B91DFC2F}" sibTransId="{9B42F34A-57E1-4683-960E-91F21BA29812}"/>
    <dgm:cxn modelId="{733F1CCF-915B-472F-BEED-3CE7702DF0B3}" type="presOf" srcId="{A0ECFAED-12D9-46EC-85DD-9421AD0276D2}" destId="{78A770BD-B479-4246-9413-8BC90B9F2702}" srcOrd="0" destOrd="0" presId="urn:microsoft.com/office/officeart/2005/8/layout/radial5"/>
    <dgm:cxn modelId="{C2A36F04-3649-414F-A3EB-251C9764C06E}" type="presOf" srcId="{A0ECFAED-12D9-46EC-85DD-9421AD0276D2}" destId="{4F950E13-F5BE-4384-A1DF-3D5092F4C166}" srcOrd="1" destOrd="0" presId="urn:microsoft.com/office/officeart/2005/8/layout/radial5"/>
    <dgm:cxn modelId="{FA2FFA5E-0419-4AA7-8E29-988FA8615EE5}" srcId="{D96B6F9A-B5C8-4886-8374-4B9406A6B4AA}" destId="{323D7D63-9E45-4E64-A840-B2E6535D9FF6}" srcOrd="2" destOrd="0" parTransId="{C8D33D0B-EE94-4048-8C43-1A7081B26B21}" sibTransId="{EBC59695-2017-42BD-83A9-B4429A448A6B}"/>
    <dgm:cxn modelId="{9D23D338-75AF-4DFD-9764-C4AF9DE1694E}" type="presOf" srcId="{F282005C-39C2-47D2-AC79-EC48B5DF1734}" destId="{9015828F-B011-4F35-AB50-36DD45B78EBA}" srcOrd="0" destOrd="0" presId="urn:microsoft.com/office/officeart/2005/8/layout/radial5"/>
    <dgm:cxn modelId="{FFF18CCE-7517-49FF-A08F-5A8344C5BE7A}" srcId="{D96B6F9A-B5C8-4886-8374-4B9406A6B4AA}" destId="{F282005C-39C2-47D2-AC79-EC48B5DF1734}" srcOrd="0" destOrd="0" parTransId="{3940F72D-AEED-4D37-9A49-6A118B75960E}" sibTransId="{47228B8F-6BF3-450E-AE08-37B82899B9F9}"/>
    <dgm:cxn modelId="{CF226011-7DCE-49CD-966F-1F5B82B87DAB}" srcId="{D96B6F9A-B5C8-4886-8374-4B9406A6B4AA}" destId="{C9C6A13A-F2DD-48D9-97B0-D0E11C8103AE}" srcOrd="1" destOrd="0" parTransId="{445FECDF-D195-489D-BD3C-3F5012A182BE}" sibTransId="{CCFF536A-620C-4FA1-BD45-63A1443ACFDF}"/>
    <dgm:cxn modelId="{23E63EFD-1890-4953-BB8B-59065B305276}" type="presOf" srcId="{445FECDF-D195-489D-BD3C-3F5012A182BE}" destId="{302FE250-7683-4DBB-8DBA-6FC98FCC3E84}" srcOrd="1" destOrd="0" presId="urn:microsoft.com/office/officeart/2005/8/layout/radial5"/>
    <dgm:cxn modelId="{58AA4735-11CD-4D81-8CE8-CC43AC52A2F0}" type="presParOf" srcId="{3D51AABF-6EEA-43C6-9FD3-D782723B0477}" destId="{B021512C-6C48-4E50-953F-527F8AE53F9C}" srcOrd="0" destOrd="0" presId="urn:microsoft.com/office/officeart/2005/8/layout/radial5"/>
    <dgm:cxn modelId="{A08B28EB-C159-4A29-9BD8-7CAE05920955}" type="presParOf" srcId="{3D51AABF-6EEA-43C6-9FD3-D782723B0477}" destId="{CD3CC3CB-8185-4828-B1F2-219C0D93C637}" srcOrd="1" destOrd="0" presId="urn:microsoft.com/office/officeart/2005/8/layout/radial5"/>
    <dgm:cxn modelId="{16857D0A-B199-4DBB-9772-580B81FE0067}" type="presParOf" srcId="{CD3CC3CB-8185-4828-B1F2-219C0D93C637}" destId="{3F9CB64D-4387-493C-8847-753C8DC24EFE}" srcOrd="0" destOrd="0" presId="urn:microsoft.com/office/officeart/2005/8/layout/radial5"/>
    <dgm:cxn modelId="{3C051B7C-6987-47F0-9CFF-A4932ACBA740}" type="presParOf" srcId="{3D51AABF-6EEA-43C6-9FD3-D782723B0477}" destId="{9015828F-B011-4F35-AB50-36DD45B78EBA}" srcOrd="2" destOrd="0" presId="urn:microsoft.com/office/officeart/2005/8/layout/radial5"/>
    <dgm:cxn modelId="{A1663404-2DBD-4D02-A274-87014276D267}" type="presParOf" srcId="{3D51AABF-6EEA-43C6-9FD3-D782723B0477}" destId="{68F97240-5F37-4F50-A57F-CCA23BC7CF1C}" srcOrd="3" destOrd="0" presId="urn:microsoft.com/office/officeart/2005/8/layout/radial5"/>
    <dgm:cxn modelId="{56ACC824-3C72-4B3A-923F-599EB11D1894}" type="presParOf" srcId="{68F97240-5F37-4F50-A57F-CCA23BC7CF1C}" destId="{302FE250-7683-4DBB-8DBA-6FC98FCC3E84}" srcOrd="0" destOrd="0" presId="urn:microsoft.com/office/officeart/2005/8/layout/radial5"/>
    <dgm:cxn modelId="{1818A527-548A-4219-81EC-C232B34C8933}" type="presParOf" srcId="{3D51AABF-6EEA-43C6-9FD3-D782723B0477}" destId="{662C8DA9-9ACD-4975-BCFA-D9C42DF40864}" srcOrd="4" destOrd="0" presId="urn:microsoft.com/office/officeart/2005/8/layout/radial5"/>
    <dgm:cxn modelId="{3F75C17A-7BB0-437B-AF12-C849B910ECF6}" type="presParOf" srcId="{3D51AABF-6EEA-43C6-9FD3-D782723B0477}" destId="{44CE0387-FE7E-4452-9B3C-B018E39D3831}" srcOrd="5" destOrd="0" presId="urn:microsoft.com/office/officeart/2005/8/layout/radial5"/>
    <dgm:cxn modelId="{B1814940-2F10-4F03-890D-007025242403}" type="presParOf" srcId="{44CE0387-FE7E-4452-9B3C-B018E39D3831}" destId="{8221966E-6606-4795-9DDD-06D3AFB64603}" srcOrd="0" destOrd="0" presId="urn:microsoft.com/office/officeart/2005/8/layout/radial5"/>
    <dgm:cxn modelId="{3B1A765A-3F4A-4BA2-993F-A76C5707E300}" type="presParOf" srcId="{3D51AABF-6EEA-43C6-9FD3-D782723B0477}" destId="{4257DC44-EA67-4A69-8BB0-E6E166B4F9AE}" srcOrd="6" destOrd="0" presId="urn:microsoft.com/office/officeart/2005/8/layout/radial5"/>
    <dgm:cxn modelId="{4D68BB36-7297-47F2-8D22-E1EC99051C7F}" type="presParOf" srcId="{3D51AABF-6EEA-43C6-9FD3-D782723B0477}" destId="{78A770BD-B479-4246-9413-8BC90B9F2702}" srcOrd="7" destOrd="0" presId="urn:microsoft.com/office/officeart/2005/8/layout/radial5"/>
    <dgm:cxn modelId="{BEC36A55-15C0-4E4E-9A9E-6B210814CB0C}" type="presParOf" srcId="{78A770BD-B479-4246-9413-8BC90B9F2702}" destId="{4F950E13-F5BE-4384-A1DF-3D5092F4C166}" srcOrd="0" destOrd="0" presId="urn:microsoft.com/office/officeart/2005/8/layout/radial5"/>
    <dgm:cxn modelId="{6769196D-4F9F-434E-991E-8AC1EE10AD85}" type="presParOf" srcId="{3D51AABF-6EEA-43C6-9FD3-D782723B0477}" destId="{A1AA77F8-1F39-46C6-A8A7-6B01BB570669}" srcOrd="8" destOrd="0" presId="urn:microsoft.com/office/officeart/2005/8/layout/radial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5617C12-9EF8-4E24-B5BB-563D321255C4}" type="doc">
      <dgm:prSet loTypeId="urn:microsoft.com/office/officeart/2005/8/layout/radial2" loCatId="relationship" qsTypeId="urn:microsoft.com/office/officeart/2005/8/quickstyle/3d3" qsCatId="3D" csTypeId="urn:microsoft.com/office/officeart/2005/8/colors/accent1_2" csCatId="accent1" phldr="1"/>
      <dgm:spPr/>
      <dgm:t>
        <a:bodyPr/>
        <a:lstStyle/>
        <a:p>
          <a:endParaRPr lang="cs-CZ"/>
        </a:p>
      </dgm:t>
    </dgm:pt>
    <dgm:pt modelId="{46C2C3D3-4F6F-473F-AD5B-0AFC53382B04}">
      <dgm:prSet phldrT="[Text]"/>
      <dgm:spPr/>
      <dgm:t>
        <a:bodyPr/>
        <a:lstStyle/>
        <a:p>
          <a:r>
            <a:rPr lang="cs-CZ" smtClean="0"/>
            <a:t>korporace</a:t>
          </a:r>
          <a:endParaRPr lang="cs-CZ"/>
        </a:p>
      </dgm:t>
    </dgm:pt>
    <dgm:pt modelId="{D243433D-DA35-4669-940D-57F6871073F7}" type="parTrans" cxnId="{DB42AE13-CDB4-4C31-B13A-29893A76FC20}">
      <dgm:prSet/>
      <dgm:spPr/>
      <dgm:t>
        <a:bodyPr/>
        <a:lstStyle/>
        <a:p>
          <a:endParaRPr lang="cs-CZ"/>
        </a:p>
      </dgm:t>
    </dgm:pt>
    <dgm:pt modelId="{9CE5A781-52B0-46B2-97D2-D2625BC20E57}" type="sibTrans" cxnId="{DB42AE13-CDB4-4C31-B13A-29893A76FC20}">
      <dgm:prSet/>
      <dgm:spPr/>
      <dgm:t>
        <a:bodyPr/>
        <a:lstStyle/>
        <a:p>
          <a:endParaRPr lang="cs-CZ"/>
        </a:p>
      </dgm:t>
    </dgm:pt>
    <dgm:pt modelId="{2665AC9B-0C0E-4389-A96C-A28E859DDBB8}">
      <dgm:prSet phldrT="[Text]"/>
      <dgm:spPr/>
      <dgm:t>
        <a:bodyPr/>
        <a:lstStyle/>
        <a:p>
          <a:r>
            <a:rPr lang="cs-CZ" smtClean="0"/>
            <a:t>tvoří je členové (společníci)</a:t>
          </a:r>
          <a:endParaRPr lang="cs-CZ"/>
        </a:p>
      </dgm:t>
    </dgm:pt>
    <dgm:pt modelId="{D05C5100-C239-4C6B-948D-6B2B6A701EA0}" type="parTrans" cxnId="{30B7FC19-0335-456B-8F8D-EADB9E74F5E6}">
      <dgm:prSet/>
      <dgm:spPr/>
      <dgm:t>
        <a:bodyPr/>
        <a:lstStyle/>
        <a:p>
          <a:endParaRPr lang="cs-CZ"/>
        </a:p>
      </dgm:t>
    </dgm:pt>
    <dgm:pt modelId="{AD6319C5-774D-47AA-A1F0-193D182D7F84}" type="sibTrans" cxnId="{30B7FC19-0335-456B-8F8D-EADB9E74F5E6}">
      <dgm:prSet/>
      <dgm:spPr/>
      <dgm:t>
        <a:bodyPr/>
        <a:lstStyle/>
        <a:p>
          <a:endParaRPr lang="cs-CZ"/>
        </a:p>
      </dgm:t>
    </dgm:pt>
    <dgm:pt modelId="{E2F3A687-F96C-4CB4-99F4-30DC342363F4}">
      <dgm:prSet phldrT="[Text]"/>
      <dgm:spPr/>
      <dgm:t>
        <a:bodyPr/>
        <a:lstStyle/>
        <a:p>
          <a:r>
            <a:rPr lang="cs-CZ" smtClean="0"/>
            <a:t>fundace</a:t>
          </a:r>
          <a:endParaRPr lang="cs-CZ"/>
        </a:p>
      </dgm:t>
    </dgm:pt>
    <dgm:pt modelId="{97D786AF-3338-4694-AB2A-4B52DA71E85E}" type="parTrans" cxnId="{19BCE964-BB57-47E0-A41C-985B0ABCF9F9}">
      <dgm:prSet/>
      <dgm:spPr/>
      <dgm:t>
        <a:bodyPr/>
        <a:lstStyle/>
        <a:p>
          <a:endParaRPr lang="cs-CZ"/>
        </a:p>
      </dgm:t>
    </dgm:pt>
    <dgm:pt modelId="{A79795ED-76A5-42C4-8C13-CD1BDB8D7250}" type="sibTrans" cxnId="{19BCE964-BB57-47E0-A41C-985B0ABCF9F9}">
      <dgm:prSet/>
      <dgm:spPr/>
      <dgm:t>
        <a:bodyPr/>
        <a:lstStyle/>
        <a:p>
          <a:endParaRPr lang="cs-CZ"/>
        </a:p>
      </dgm:t>
    </dgm:pt>
    <dgm:pt modelId="{613C404F-38B1-4918-8BA1-DAAC683310BF}">
      <dgm:prSet phldrT="[Text]"/>
      <dgm:spPr/>
      <dgm:t>
        <a:bodyPr/>
        <a:lstStyle/>
        <a:p>
          <a:r>
            <a:rPr lang="cs-CZ" smtClean="0"/>
            <a:t>mají majetkový základ</a:t>
          </a:r>
          <a:endParaRPr lang="cs-CZ"/>
        </a:p>
      </dgm:t>
    </dgm:pt>
    <dgm:pt modelId="{991AEB2D-1D45-4644-B4F1-75CFEECD9A14}" type="parTrans" cxnId="{1D18314E-DE37-4BC6-95FA-2A8E01B91E86}">
      <dgm:prSet/>
      <dgm:spPr/>
      <dgm:t>
        <a:bodyPr/>
        <a:lstStyle/>
        <a:p>
          <a:endParaRPr lang="cs-CZ"/>
        </a:p>
      </dgm:t>
    </dgm:pt>
    <dgm:pt modelId="{0B21D6AC-9431-4AE8-B82E-B75913682EDB}" type="sibTrans" cxnId="{1D18314E-DE37-4BC6-95FA-2A8E01B91E86}">
      <dgm:prSet/>
      <dgm:spPr/>
      <dgm:t>
        <a:bodyPr/>
        <a:lstStyle/>
        <a:p>
          <a:endParaRPr lang="cs-CZ"/>
        </a:p>
      </dgm:t>
    </dgm:pt>
    <dgm:pt modelId="{6C66A6A5-1BA7-4A71-80F5-18437F02993B}">
      <dgm:prSet phldrT="[Text]"/>
      <dgm:spPr/>
      <dgm:t>
        <a:bodyPr/>
        <a:lstStyle/>
        <a:p>
          <a:r>
            <a:rPr lang="cs-CZ" smtClean="0"/>
            <a:t>ústavy</a:t>
          </a:r>
          <a:endParaRPr lang="cs-CZ"/>
        </a:p>
      </dgm:t>
    </dgm:pt>
    <dgm:pt modelId="{0A3C8B70-80A1-42C7-8041-6E96BD0C829F}" type="parTrans" cxnId="{58211941-4707-492D-AD0B-648639E73CC7}">
      <dgm:prSet/>
      <dgm:spPr/>
      <dgm:t>
        <a:bodyPr/>
        <a:lstStyle/>
        <a:p>
          <a:endParaRPr lang="cs-CZ"/>
        </a:p>
      </dgm:t>
    </dgm:pt>
    <dgm:pt modelId="{24836EDB-EE39-468A-85C7-36E2D13A1C3F}" type="sibTrans" cxnId="{58211941-4707-492D-AD0B-648639E73CC7}">
      <dgm:prSet/>
      <dgm:spPr/>
      <dgm:t>
        <a:bodyPr/>
        <a:lstStyle/>
        <a:p>
          <a:endParaRPr lang="cs-CZ"/>
        </a:p>
      </dgm:t>
    </dgm:pt>
    <dgm:pt modelId="{3C34F7FF-AB94-484E-B85C-B4D57EF7FBBF}">
      <dgm:prSet phldrT="[Text]"/>
      <dgm:spPr/>
      <dgm:t>
        <a:bodyPr/>
        <a:lstStyle/>
        <a:p>
          <a:r>
            <a:rPr lang="cs-CZ" smtClean="0"/>
            <a:t>spojení osobní složky s majetkovou</a:t>
          </a:r>
          <a:endParaRPr lang="cs-CZ"/>
        </a:p>
      </dgm:t>
    </dgm:pt>
    <dgm:pt modelId="{8848B277-7DD9-4F23-A6B5-6B85ED450779}" type="parTrans" cxnId="{7AFC061B-B5DD-48EC-8F78-A57E8F87AB3D}">
      <dgm:prSet/>
      <dgm:spPr/>
      <dgm:t>
        <a:bodyPr/>
        <a:lstStyle/>
        <a:p>
          <a:endParaRPr lang="cs-CZ"/>
        </a:p>
      </dgm:t>
    </dgm:pt>
    <dgm:pt modelId="{E8B8D115-E341-4168-9447-AF29A57CD4A9}" type="sibTrans" cxnId="{7AFC061B-B5DD-48EC-8F78-A57E8F87AB3D}">
      <dgm:prSet/>
      <dgm:spPr/>
      <dgm:t>
        <a:bodyPr/>
        <a:lstStyle/>
        <a:p>
          <a:endParaRPr lang="cs-CZ"/>
        </a:p>
      </dgm:t>
    </dgm:pt>
    <dgm:pt modelId="{08506283-D372-4E9A-BBAC-D8DE799934A9}" type="pres">
      <dgm:prSet presAssocID="{35617C12-9EF8-4E24-B5BB-563D321255C4}" presName="composite" presStyleCnt="0">
        <dgm:presLayoutVars>
          <dgm:chMax val="5"/>
          <dgm:dir/>
          <dgm:animLvl val="ctr"/>
          <dgm:resizeHandles val="exact"/>
        </dgm:presLayoutVars>
      </dgm:prSet>
      <dgm:spPr/>
      <dgm:t>
        <a:bodyPr/>
        <a:lstStyle/>
        <a:p>
          <a:endParaRPr lang="cs-CZ"/>
        </a:p>
      </dgm:t>
    </dgm:pt>
    <dgm:pt modelId="{F1CD8C07-D0EB-4F6F-91FE-DAC02B897F54}" type="pres">
      <dgm:prSet presAssocID="{35617C12-9EF8-4E24-B5BB-563D321255C4}" presName="cycle" presStyleCnt="0"/>
      <dgm:spPr/>
    </dgm:pt>
    <dgm:pt modelId="{5F878376-68DC-48B0-A526-2BEA93039C87}" type="pres">
      <dgm:prSet presAssocID="{35617C12-9EF8-4E24-B5BB-563D321255C4}" presName="centerShape" presStyleCnt="0"/>
      <dgm:spPr/>
    </dgm:pt>
    <dgm:pt modelId="{BDF7A569-999F-4035-9D8A-0FA5C4453E4D}" type="pres">
      <dgm:prSet presAssocID="{35617C12-9EF8-4E24-B5BB-563D321255C4}" presName="connSite" presStyleLbl="node1" presStyleIdx="0" presStyleCnt="4"/>
      <dgm:spPr/>
    </dgm:pt>
    <dgm:pt modelId="{4F2110BF-67A9-4480-9EB3-5612DD68ED9E}" type="pres">
      <dgm:prSet presAssocID="{35617C12-9EF8-4E24-B5BB-563D321255C4}" presName="visible" presStyleLbl="node1" presStyleIdx="0" presStyleCnt="4"/>
      <dgm:spPr/>
    </dgm:pt>
    <dgm:pt modelId="{6E5B2670-CFC6-438F-B006-E0EF4EE4D216}" type="pres">
      <dgm:prSet presAssocID="{D243433D-DA35-4669-940D-57F6871073F7}" presName="Name25" presStyleLbl="parChTrans1D1" presStyleIdx="0" presStyleCnt="3"/>
      <dgm:spPr/>
      <dgm:t>
        <a:bodyPr/>
        <a:lstStyle/>
        <a:p>
          <a:endParaRPr lang="cs-CZ"/>
        </a:p>
      </dgm:t>
    </dgm:pt>
    <dgm:pt modelId="{D6A47DAB-7FD3-447F-BA54-20F4E392458B}" type="pres">
      <dgm:prSet presAssocID="{46C2C3D3-4F6F-473F-AD5B-0AFC53382B04}" presName="node" presStyleCnt="0"/>
      <dgm:spPr/>
    </dgm:pt>
    <dgm:pt modelId="{9A9FB774-E48A-49D0-A0A5-C05395114A57}" type="pres">
      <dgm:prSet presAssocID="{46C2C3D3-4F6F-473F-AD5B-0AFC53382B04}" presName="parentNode" presStyleLbl="node1" presStyleIdx="1" presStyleCnt="4">
        <dgm:presLayoutVars>
          <dgm:chMax val="1"/>
          <dgm:bulletEnabled val="1"/>
        </dgm:presLayoutVars>
      </dgm:prSet>
      <dgm:spPr/>
      <dgm:t>
        <a:bodyPr/>
        <a:lstStyle/>
        <a:p>
          <a:endParaRPr lang="cs-CZ"/>
        </a:p>
      </dgm:t>
    </dgm:pt>
    <dgm:pt modelId="{ABA4E128-61D5-4C13-816B-819D5E7CA88C}" type="pres">
      <dgm:prSet presAssocID="{46C2C3D3-4F6F-473F-AD5B-0AFC53382B04}" presName="childNode" presStyleLbl="revTx" presStyleIdx="0" presStyleCnt="3">
        <dgm:presLayoutVars>
          <dgm:bulletEnabled val="1"/>
        </dgm:presLayoutVars>
      </dgm:prSet>
      <dgm:spPr/>
      <dgm:t>
        <a:bodyPr/>
        <a:lstStyle/>
        <a:p>
          <a:endParaRPr lang="cs-CZ"/>
        </a:p>
      </dgm:t>
    </dgm:pt>
    <dgm:pt modelId="{00E4A7F7-602F-4602-A204-72CBCF4B588E}" type="pres">
      <dgm:prSet presAssocID="{97D786AF-3338-4694-AB2A-4B52DA71E85E}" presName="Name25" presStyleLbl="parChTrans1D1" presStyleIdx="1" presStyleCnt="3"/>
      <dgm:spPr/>
      <dgm:t>
        <a:bodyPr/>
        <a:lstStyle/>
        <a:p>
          <a:endParaRPr lang="cs-CZ"/>
        </a:p>
      </dgm:t>
    </dgm:pt>
    <dgm:pt modelId="{560D5952-3715-4002-89E0-432030AB93F8}" type="pres">
      <dgm:prSet presAssocID="{E2F3A687-F96C-4CB4-99F4-30DC342363F4}" presName="node" presStyleCnt="0"/>
      <dgm:spPr/>
    </dgm:pt>
    <dgm:pt modelId="{4D943E3D-1452-446D-97C7-5F4D896AC3C4}" type="pres">
      <dgm:prSet presAssocID="{E2F3A687-F96C-4CB4-99F4-30DC342363F4}" presName="parentNode" presStyleLbl="node1" presStyleIdx="2" presStyleCnt="4">
        <dgm:presLayoutVars>
          <dgm:chMax val="1"/>
          <dgm:bulletEnabled val="1"/>
        </dgm:presLayoutVars>
      </dgm:prSet>
      <dgm:spPr/>
      <dgm:t>
        <a:bodyPr/>
        <a:lstStyle/>
        <a:p>
          <a:endParaRPr lang="cs-CZ"/>
        </a:p>
      </dgm:t>
    </dgm:pt>
    <dgm:pt modelId="{6A30F83A-40CD-465F-85F8-57A5C09567EE}" type="pres">
      <dgm:prSet presAssocID="{E2F3A687-F96C-4CB4-99F4-30DC342363F4}" presName="childNode" presStyleLbl="revTx" presStyleIdx="1" presStyleCnt="3">
        <dgm:presLayoutVars>
          <dgm:bulletEnabled val="1"/>
        </dgm:presLayoutVars>
      </dgm:prSet>
      <dgm:spPr/>
      <dgm:t>
        <a:bodyPr/>
        <a:lstStyle/>
        <a:p>
          <a:endParaRPr lang="cs-CZ"/>
        </a:p>
      </dgm:t>
    </dgm:pt>
    <dgm:pt modelId="{67CA8A80-4803-44D1-802B-054B9E405307}" type="pres">
      <dgm:prSet presAssocID="{0A3C8B70-80A1-42C7-8041-6E96BD0C829F}" presName="Name25" presStyleLbl="parChTrans1D1" presStyleIdx="2" presStyleCnt="3"/>
      <dgm:spPr/>
      <dgm:t>
        <a:bodyPr/>
        <a:lstStyle/>
        <a:p>
          <a:endParaRPr lang="cs-CZ"/>
        </a:p>
      </dgm:t>
    </dgm:pt>
    <dgm:pt modelId="{73EBA591-6C6D-4A79-B439-E393711557EA}" type="pres">
      <dgm:prSet presAssocID="{6C66A6A5-1BA7-4A71-80F5-18437F02993B}" presName="node" presStyleCnt="0"/>
      <dgm:spPr/>
    </dgm:pt>
    <dgm:pt modelId="{6EF97FC4-8DDE-4A49-BF64-4E3EF403A113}" type="pres">
      <dgm:prSet presAssocID="{6C66A6A5-1BA7-4A71-80F5-18437F02993B}" presName="parentNode" presStyleLbl="node1" presStyleIdx="3" presStyleCnt="4">
        <dgm:presLayoutVars>
          <dgm:chMax val="1"/>
          <dgm:bulletEnabled val="1"/>
        </dgm:presLayoutVars>
      </dgm:prSet>
      <dgm:spPr/>
      <dgm:t>
        <a:bodyPr/>
        <a:lstStyle/>
        <a:p>
          <a:endParaRPr lang="cs-CZ"/>
        </a:p>
      </dgm:t>
    </dgm:pt>
    <dgm:pt modelId="{CA78647C-7076-414D-BE0B-BB04D410DAC7}" type="pres">
      <dgm:prSet presAssocID="{6C66A6A5-1BA7-4A71-80F5-18437F02993B}" presName="childNode" presStyleLbl="revTx" presStyleIdx="2" presStyleCnt="3">
        <dgm:presLayoutVars>
          <dgm:bulletEnabled val="1"/>
        </dgm:presLayoutVars>
      </dgm:prSet>
      <dgm:spPr/>
      <dgm:t>
        <a:bodyPr/>
        <a:lstStyle/>
        <a:p>
          <a:endParaRPr lang="cs-CZ"/>
        </a:p>
      </dgm:t>
    </dgm:pt>
  </dgm:ptLst>
  <dgm:cxnLst>
    <dgm:cxn modelId="{0CD78B7E-63E6-448A-8A22-8FF8DDF48D93}" type="presOf" srcId="{0A3C8B70-80A1-42C7-8041-6E96BD0C829F}" destId="{67CA8A80-4803-44D1-802B-054B9E405307}" srcOrd="0" destOrd="0" presId="urn:microsoft.com/office/officeart/2005/8/layout/radial2"/>
    <dgm:cxn modelId="{4B015F0A-473A-4DC1-A3A8-906381694A13}" type="presOf" srcId="{46C2C3D3-4F6F-473F-AD5B-0AFC53382B04}" destId="{9A9FB774-E48A-49D0-A0A5-C05395114A57}" srcOrd="0" destOrd="0" presId="urn:microsoft.com/office/officeart/2005/8/layout/radial2"/>
    <dgm:cxn modelId="{EB832124-1D26-45F6-A160-C89B162E786E}" type="presOf" srcId="{2665AC9B-0C0E-4389-A96C-A28E859DDBB8}" destId="{ABA4E128-61D5-4C13-816B-819D5E7CA88C}" srcOrd="0" destOrd="0" presId="urn:microsoft.com/office/officeart/2005/8/layout/radial2"/>
    <dgm:cxn modelId="{30B7FC19-0335-456B-8F8D-EADB9E74F5E6}" srcId="{46C2C3D3-4F6F-473F-AD5B-0AFC53382B04}" destId="{2665AC9B-0C0E-4389-A96C-A28E859DDBB8}" srcOrd="0" destOrd="0" parTransId="{D05C5100-C239-4C6B-948D-6B2B6A701EA0}" sibTransId="{AD6319C5-774D-47AA-A1F0-193D182D7F84}"/>
    <dgm:cxn modelId="{ECB17BE0-9EEC-4129-AC44-5466284C7096}" type="presOf" srcId="{3C34F7FF-AB94-484E-B85C-B4D57EF7FBBF}" destId="{CA78647C-7076-414D-BE0B-BB04D410DAC7}" srcOrd="0" destOrd="0" presId="urn:microsoft.com/office/officeart/2005/8/layout/radial2"/>
    <dgm:cxn modelId="{DB42AE13-CDB4-4C31-B13A-29893A76FC20}" srcId="{35617C12-9EF8-4E24-B5BB-563D321255C4}" destId="{46C2C3D3-4F6F-473F-AD5B-0AFC53382B04}" srcOrd="0" destOrd="0" parTransId="{D243433D-DA35-4669-940D-57F6871073F7}" sibTransId="{9CE5A781-52B0-46B2-97D2-D2625BC20E57}"/>
    <dgm:cxn modelId="{7AFC061B-B5DD-48EC-8F78-A57E8F87AB3D}" srcId="{6C66A6A5-1BA7-4A71-80F5-18437F02993B}" destId="{3C34F7FF-AB94-484E-B85C-B4D57EF7FBBF}" srcOrd="0" destOrd="0" parTransId="{8848B277-7DD9-4F23-A6B5-6B85ED450779}" sibTransId="{E8B8D115-E341-4168-9447-AF29A57CD4A9}"/>
    <dgm:cxn modelId="{50AC1BFD-2F5C-4AAF-A539-ECDBA9F4A3E4}" type="presOf" srcId="{35617C12-9EF8-4E24-B5BB-563D321255C4}" destId="{08506283-D372-4E9A-BBAC-D8DE799934A9}" srcOrd="0" destOrd="0" presId="urn:microsoft.com/office/officeart/2005/8/layout/radial2"/>
    <dgm:cxn modelId="{58211941-4707-492D-AD0B-648639E73CC7}" srcId="{35617C12-9EF8-4E24-B5BB-563D321255C4}" destId="{6C66A6A5-1BA7-4A71-80F5-18437F02993B}" srcOrd="2" destOrd="0" parTransId="{0A3C8B70-80A1-42C7-8041-6E96BD0C829F}" sibTransId="{24836EDB-EE39-468A-85C7-36E2D13A1C3F}"/>
    <dgm:cxn modelId="{19BCE964-BB57-47E0-A41C-985B0ABCF9F9}" srcId="{35617C12-9EF8-4E24-B5BB-563D321255C4}" destId="{E2F3A687-F96C-4CB4-99F4-30DC342363F4}" srcOrd="1" destOrd="0" parTransId="{97D786AF-3338-4694-AB2A-4B52DA71E85E}" sibTransId="{A79795ED-76A5-42C4-8C13-CD1BDB8D7250}"/>
    <dgm:cxn modelId="{A4A9FE65-9806-444E-B334-0202A63962C7}" type="presOf" srcId="{D243433D-DA35-4669-940D-57F6871073F7}" destId="{6E5B2670-CFC6-438F-B006-E0EF4EE4D216}" srcOrd="0" destOrd="0" presId="urn:microsoft.com/office/officeart/2005/8/layout/radial2"/>
    <dgm:cxn modelId="{1D18314E-DE37-4BC6-95FA-2A8E01B91E86}" srcId="{E2F3A687-F96C-4CB4-99F4-30DC342363F4}" destId="{613C404F-38B1-4918-8BA1-DAAC683310BF}" srcOrd="0" destOrd="0" parTransId="{991AEB2D-1D45-4644-B4F1-75CFEECD9A14}" sibTransId="{0B21D6AC-9431-4AE8-B82E-B75913682EDB}"/>
    <dgm:cxn modelId="{786E5339-1BE0-4963-AED9-B4865F960390}" type="presOf" srcId="{97D786AF-3338-4694-AB2A-4B52DA71E85E}" destId="{00E4A7F7-602F-4602-A204-72CBCF4B588E}" srcOrd="0" destOrd="0" presId="urn:microsoft.com/office/officeart/2005/8/layout/radial2"/>
    <dgm:cxn modelId="{095A4432-879F-44EE-8E27-69067090745E}" type="presOf" srcId="{6C66A6A5-1BA7-4A71-80F5-18437F02993B}" destId="{6EF97FC4-8DDE-4A49-BF64-4E3EF403A113}" srcOrd="0" destOrd="0" presId="urn:microsoft.com/office/officeart/2005/8/layout/radial2"/>
    <dgm:cxn modelId="{B8DC153A-2EFE-4D76-BED1-FE9C8955F9C5}" type="presOf" srcId="{613C404F-38B1-4918-8BA1-DAAC683310BF}" destId="{6A30F83A-40CD-465F-85F8-57A5C09567EE}" srcOrd="0" destOrd="0" presId="urn:microsoft.com/office/officeart/2005/8/layout/radial2"/>
    <dgm:cxn modelId="{237727BB-E1C7-4D4C-AC23-D20C176B4529}" type="presOf" srcId="{E2F3A687-F96C-4CB4-99F4-30DC342363F4}" destId="{4D943E3D-1452-446D-97C7-5F4D896AC3C4}" srcOrd="0" destOrd="0" presId="urn:microsoft.com/office/officeart/2005/8/layout/radial2"/>
    <dgm:cxn modelId="{A724E782-6769-4294-A82D-B5C8D7C0DB39}" type="presParOf" srcId="{08506283-D372-4E9A-BBAC-D8DE799934A9}" destId="{F1CD8C07-D0EB-4F6F-91FE-DAC02B897F54}" srcOrd="0" destOrd="0" presId="urn:microsoft.com/office/officeart/2005/8/layout/radial2"/>
    <dgm:cxn modelId="{5A42DA85-40ED-4AE3-8C88-FD5A5C2225B9}" type="presParOf" srcId="{F1CD8C07-D0EB-4F6F-91FE-DAC02B897F54}" destId="{5F878376-68DC-48B0-A526-2BEA93039C87}" srcOrd="0" destOrd="0" presId="urn:microsoft.com/office/officeart/2005/8/layout/radial2"/>
    <dgm:cxn modelId="{05512517-158C-4958-ADE7-0B65983A4328}" type="presParOf" srcId="{5F878376-68DC-48B0-A526-2BEA93039C87}" destId="{BDF7A569-999F-4035-9D8A-0FA5C4453E4D}" srcOrd="0" destOrd="0" presId="urn:microsoft.com/office/officeart/2005/8/layout/radial2"/>
    <dgm:cxn modelId="{51CCF7AA-E7B0-4359-A290-9E9BBC6C3A78}" type="presParOf" srcId="{5F878376-68DC-48B0-A526-2BEA93039C87}" destId="{4F2110BF-67A9-4480-9EB3-5612DD68ED9E}" srcOrd="1" destOrd="0" presId="urn:microsoft.com/office/officeart/2005/8/layout/radial2"/>
    <dgm:cxn modelId="{34D5A429-316D-4DFB-8638-92ACFB3D96CC}" type="presParOf" srcId="{F1CD8C07-D0EB-4F6F-91FE-DAC02B897F54}" destId="{6E5B2670-CFC6-438F-B006-E0EF4EE4D216}" srcOrd="1" destOrd="0" presId="urn:microsoft.com/office/officeart/2005/8/layout/radial2"/>
    <dgm:cxn modelId="{2008E39E-6172-4558-B722-2178BD807FD5}" type="presParOf" srcId="{F1CD8C07-D0EB-4F6F-91FE-DAC02B897F54}" destId="{D6A47DAB-7FD3-447F-BA54-20F4E392458B}" srcOrd="2" destOrd="0" presId="urn:microsoft.com/office/officeart/2005/8/layout/radial2"/>
    <dgm:cxn modelId="{9C376775-583E-49FA-AF23-FB68BBEDB5C7}" type="presParOf" srcId="{D6A47DAB-7FD3-447F-BA54-20F4E392458B}" destId="{9A9FB774-E48A-49D0-A0A5-C05395114A57}" srcOrd="0" destOrd="0" presId="urn:microsoft.com/office/officeart/2005/8/layout/radial2"/>
    <dgm:cxn modelId="{32A30710-BB53-48FF-B1AE-39713696B386}" type="presParOf" srcId="{D6A47DAB-7FD3-447F-BA54-20F4E392458B}" destId="{ABA4E128-61D5-4C13-816B-819D5E7CA88C}" srcOrd="1" destOrd="0" presId="urn:microsoft.com/office/officeart/2005/8/layout/radial2"/>
    <dgm:cxn modelId="{6A42A8D3-3652-41BB-ADF3-24D60975B7CC}" type="presParOf" srcId="{F1CD8C07-D0EB-4F6F-91FE-DAC02B897F54}" destId="{00E4A7F7-602F-4602-A204-72CBCF4B588E}" srcOrd="3" destOrd="0" presId="urn:microsoft.com/office/officeart/2005/8/layout/radial2"/>
    <dgm:cxn modelId="{521F208E-B009-4190-B42C-1672E12232A0}" type="presParOf" srcId="{F1CD8C07-D0EB-4F6F-91FE-DAC02B897F54}" destId="{560D5952-3715-4002-89E0-432030AB93F8}" srcOrd="4" destOrd="0" presId="urn:microsoft.com/office/officeart/2005/8/layout/radial2"/>
    <dgm:cxn modelId="{8E8B9B30-823F-4F3A-A374-726C5358A079}" type="presParOf" srcId="{560D5952-3715-4002-89E0-432030AB93F8}" destId="{4D943E3D-1452-446D-97C7-5F4D896AC3C4}" srcOrd="0" destOrd="0" presId="urn:microsoft.com/office/officeart/2005/8/layout/radial2"/>
    <dgm:cxn modelId="{30A1486F-085E-4742-91CB-B3BDA5369022}" type="presParOf" srcId="{560D5952-3715-4002-89E0-432030AB93F8}" destId="{6A30F83A-40CD-465F-85F8-57A5C09567EE}" srcOrd="1" destOrd="0" presId="urn:microsoft.com/office/officeart/2005/8/layout/radial2"/>
    <dgm:cxn modelId="{DB75C061-B93D-410F-A9EF-4490FB442211}" type="presParOf" srcId="{F1CD8C07-D0EB-4F6F-91FE-DAC02B897F54}" destId="{67CA8A80-4803-44D1-802B-054B9E405307}" srcOrd="5" destOrd="0" presId="urn:microsoft.com/office/officeart/2005/8/layout/radial2"/>
    <dgm:cxn modelId="{E5AA0EDA-F3B9-405A-9AE5-75744799F527}" type="presParOf" srcId="{F1CD8C07-D0EB-4F6F-91FE-DAC02B897F54}" destId="{73EBA591-6C6D-4A79-B439-E393711557EA}" srcOrd="6" destOrd="0" presId="urn:microsoft.com/office/officeart/2005/8/layout/radial2"/>
    <dgm:cxn modelId="{41127952-BDCF-4243-BE54-8DEE3D73E91D}" type="presParOf" srcId="{73EBA591-6C6D-4A79-B439-E393711557EA}" destId="{6EF97FC4-8DDE-4A49-BF64-4E3EF403A113}" srcOrd="0" destOrd="0" presId="urn:microsoft.com/office/officeart/2005/8/layout/radial2"/>
    <dgm:cxn modelId="{032D6140-0612-4218-845F-798EC2517342}" type="presParOf" srcId="{73EBA591-6C6D-4A79-B439-E393711557EA}" destId="{CA78647C-7076-414D-BE0B-BB04D410DAC7}" srcOrd="1" destOrd="0" presId="urn:microsoft.com/office/officeart/2005/8/layout/radial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759E711-C4F5-45C7-9F32-65E97B0B2E3B}">
      <dsp:nvSpPr>
        <dsp:cNvPr id="0" name=""/>
        <dsp:cNvSpPr/>
      </dsp:nvSpPr>
      <dsp:spPr>
        <a:xfrm>
          <a:off x="0" y="5726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PRÁVO NA OCHRANU ŽIVOTA, ZDRAVÍ, SVOBODY, CTI, DŮSTOJNOSTI A SOUKROMÍ</a:t>
          </a:r>
          <a:endParaRPr lang="cs-CZ" sz="2200" kern="1200"/>
        </a:p>
      </dsp:txBody>
      <dsp:txXfrm>
        <a:off x="0" y="57261"/>
        <a:ext cx="8229600" cy="1055340"/>
      </dsp:txXfrm>
    </dsp:sp>
    <dsp:sp modelId="{1A5DD41A-41E5-4E59-B2AE-69BFA1185693}">
      <dsp:nvSpPr>
        <dsp:cNvPr id="0" name=""/>
        <dsp:cNvSpPr/>
      </dsp:nvSpPr>
      <dsp:spPr>
        <a:xfrm>
          <a:off x="0" y="117596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OCHRANA RODINY, RODIČOVSTVÍ A MANŽELSTVÍ</a:t>
          </a:r>
          <a:endParaRPr lang="cs-CZ" sz="2200" kern="1200"/>
        </a:p>
      </dsp:txBody>
      <dsp:txXfrm>
        <a:off x="0" y="1175961"/>
        <a:ext cx="8229600" cy="1055340"/>
      </dsp:txXfrm>
    </dsp:sp>
    <dsp:sp modelId="{797534FA-B2CD-4320-9DA8-55005C953822}">
      <dsp:nvSpPr>
        <dsp:cNvPr id="0" name=""/>
        <dsp:cNvSpPr/>
      </dsp:nvSpPr>
      <dsp:spPr>
        <a:xfrm>
          <a:off x="0" y="229466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OCHRANA VLASTNICKÉHO PRÁVA</a:t>
          </a:r>
          <a:endParaRPr lang="cs-CZ" sz="2200" kern="1200"/>
        </a:p>
      </dsp:txBody>
      <dsp:txXfrm>
        <a:off x="0" y="2294661"/>
        <a:ext cx="8229600" cy="1055340"/>
      </dsp:txXfrm>
    </dsp:sp>
    <dsp:sp modelId="{90632DE8-0AE5-40CB-BFAB-BEC8C24E2589}">
      <dsp:nvSpPr>
        <dsp:cNvPr id="0" name=""/>
        <dsp:cNvSpPr/>
      </dsp:nvSpPr>
      <dsp:spPr>
        <a:xfrm>
          <a:off x="0" y="341336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PÉČE O PLNĚNÍ UZAVŘENÝCH SMLUV</a:t>
          </a:r>
          <a:endParaRPr lang="cs-CZ" sz="2200" kern="1200"/>
        </a:p>
      </dsp:txBody>
      <dsp:txXfrm>
        <a:off x="0" y="3413361"/>
        <a:ext cx="8229600" cy="105534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759E711-C4F5-45C7-9F32-65E97B0B2E3B}">
      <dsp:nvSpPr>
        <dsp:cNvPr id="0" name=""/>
        <dsp:cNvSpPr/>
      </dsp:nvSpPr>
      <dsp:spPr>
        <a:xfrm>
          <a:off x="0" y="61661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Nikdo nesmí pro nedostatek věku, rozumu nebo závislost svého postavení utrpět neodůvodnitelnou újmu.</a:t>
          </a:r>
          <a:endParaRPr lang="cs-CZ" sz="2200" kern="1200"/>
        </a:p>
      </dsp:txBody>
      <dsp:txXfrm>
        <a:off x="0" y="616611"/>
        <a:ext cx="8229600" cy="1055340"/>
      </dsp:txXfrm>
    </dsp:sp>
    <dsp:sp modelId="{1A5DD41A-41E5-4E59-B2AE-69BFA1185693}">
      <dsp:nvSpPr>
        <dsp:cNvPr id="0" name=""/>
        <dsp:cNvSpPr/>
      </dsp:nvSpPr>
      <dsp:spPr>
        <a:xfrm>
          <a:off x="0" y="173531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Daný slib zavazuje.</a:t>
          </a:r>
          <a:endParaRPr lang="cs-CZ" sz="2200" kern="1200"/>
        </a:p>
      </dsp:txBody>
      <dsp:txXfrm>
        <a:off x="0" y="1735311"/>
        <a:ext cx="8229600" cy="1055340"/>
      </dsp:txXfrm>
    </dsp:sp>
    <dsp:sp modelId="{797534FA-B2CD-4320-9DA8-55005C953822}">
      <dsp:nvSpPr>
        <dsp:cNvPr id="0" name=""/>
        <dsp:cNvSpPr/>
      </dsp:nvSpPr>
      <dsp:spPr>
        <a:xfrm>
          <a:off x="0" y="2854011"/>
          <a:ext cx="8229600" cy="1055340"/>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cs-CZ" sz="2200" kern="1200" smtClean="0"/>
            <a:t>Nikomu nelze odepřít, co mu po právu náleží.</a:t>
          </a:r>
          <a:endParaRPr lang="cs-CZ" sz="2200" kern="1200"/>
        </a:p>
      </dsp:txBody>
      <dsp:txXfrm>
        <a:off x="0" y="2854011"/>
        <a:ext cx="8229600" cy="105534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3D74430-5AB3-48A2-AFA0-B93D7D891C10}">
      <dsp:nvSpPr>
        <dsp:cNvPr id="0" name=""/>
        <dsp:cNvSpPr/>
      </dsp:nvSpPr>
      <dsp:spPr>
        <a:xfrm>
          <a:off x="0" y="1062"/>
          <a:ext cx="5688632" cy="863295"/>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cs-CZ" sz="1800" b="1" kern="1200" smtClean="0"/>
            <a:t>I. OBECNÁ ČÁST</a:t>
          </a:r>
          <a:endParaRPr lang="cs-CZ" sz="1800" kern="1200"/>
        </a:p>
      </dsp:txBody>
      <dsp:txXfrm>
        <a:off x="0" y="1062"/>
        <a:ext cx="5688632" cy="863295"/>
      </dsp:txXfrm>
    </dsp:sp>
    <dsp:sp modelId="{A1B313F1-1120-4E6B-899D-97FA91E387E7}">
      <dsp:nvSpPr>
        <dsp:cNvPr id="0" name=""/>
        <dsp:cNvSpPr/>
      </dsp:nvSpPr>
      <dsp:spPr>
        <a:xfrm>
          <a:off x="0" y="916198"/>
          <a:ext cx="5688632" cy="863295"/>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cs-CZ" sz="1800" b="1" kern="1200" smtClean="0"/>
            <a:t>II. RODINNÉ PRÁVO</a:t>
          </a:r>
          <a:endParaRPr lang="cs-CZ" sz="1800" kern="1200"/>
        </a:p>
      </dsp:txBody>
      <dsp:txXfrm>
        <a:off x="0" y="916198"/>
        <a:ext cx="5688632" cy="863295"/>
      </dsp:txXfrm>
    </dsp:sp>
    <dsp:sp modelId="{4E30162A-0D18-4657-864D-A99D5B471919}">
      <dsp:nvSpPr>
        <dsp:cNvPr id="0" name=""/>
        <dsp:cNvSpPr/>
      </dsp:nvSpPr>
      <dsp:spPr>
        <a:xfrm>
          <a:off x="0" y="1831333"/>
          <a:ext cx="5688632" cy="863295"/>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cs-CZ" sz="1800" b="1" kern="1200" smtClean="0"/>
            <a:t>III. ABSOLUTNÍ MAJETKOVÁ PRÁVA</a:t>
          </a:r>
          <a:endParaRPr lang="cs-CZ" sz="1800" kern="1200"/>
        </a:p>
      </dsp:txBody>
      <dsp:txXfrm>
        <a:off x="0" y="1831333"/>
        <a:ext cx="5688632" cy="863295"/>
      </dsp:txXfrm>
    </dsp:sp>
    <dsp:sp modelId="{B7420E6C-0B83-43AF-A450-F6B19B68E558}">
      <dsp:nvSpPr>
        <dsp:cNvPr id="0" name=""/>
        <dsp:cNvSpPr/>
      </dsp:nvSpPr>
      <dsp:spPr>
        <a:xfrm>
          <a:off x="0" y="2746469"/>
          <a:ext cx="5688632" cy="863295"/>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cs-CZ" sz="1800" b="1" kern="1200" smtClean="0"/>
            <a:t>IV. RELATIVNÍ MAJETKOVÁ PRÁVA</a:t>
          </a:r>
          <a:endParaRPr lang="cs-CZ" sz="1800" kern="1200"/>
        </a:p>
      </dsp:txBody>
      <dsp:txXfrm>
        <a:off x="0" y="2746469"/>
        <a:ext cx="5688632" cy="863295"/>
      </dsp:txXfrm>
    </dsp:sp>
    <dsp:sp modelId="{E2E46C91-3289-46DC-8F5C-568E8E29EA09}">
      <dsp:nvSpPr>
        <dsp:cNvPr id="0" name=""/>
        <dsp:cNvSpPr/>
      </dsp:nvSpPr>
      <dsp:spPr>
        <a:xfrm>
          <a:off x="0" y="3661604"/>
          <a:ext cx="5688632" cy="863295"/>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cs-CZ" sz="1800" b="1" kern="1200" smtClean="0"/>
            <a:t>V. USTANOVENÍ SPOLEČNÁ, PŘECHODNÁ A ZÁVĚREČNÁ</a:t>
          </a:r>
          <a:endParaRPr lang="cs-CZ" sz="1800" kern="1200"/>
        </a:p>
      </dsp:txBody>
      <dsp:txXfrm>
        <a:off x="0" y="3661604"/>
        <a:ext cx="5688632" cy="863295"/>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AFA8928-9CCB-4234-A218-0BDB3445CD33}">
      <dsp:nvSpPr>
        <dsp:cNvPr id="0" name=""/>
        <dsp:cNvSpPr/>
      </dsp:nvSpPr>
      <dsp:spPr>
        <a:xfrm rot="1735101">
          <a:off x="2802799" y="3030158"/>
          <a:ext cx="920398" cy="65302"/>
        </a:xfrm>
        <a:custGeom>
          <a:avLst/>
          <a:gdLst/>
          <a:ahLst/>
          <a:cxnLst/>
          <a:rect l="0" t="0" r="0" b="0"/>
          <a:pathLst>
            <a:path>
              <a:moveTo>
                <a:pt x="0" y="32651"/>
              </a:moveTo>
              <a:lnTo>
                <a:pt x="920398" y="32651"/>
              </a:lnTo>
            </a:path>
          </a:pathLst>
        </a:cu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21E9547-D2C3-4F07-92FD-3B9101DC976C}">
      <dsp:nvSpPr>
        <dsp:cNvPr id="0" name=""/>
        <dsp:cNvSpPr/>
      </dsp:nvSpPr>
      <dsp:spPr>
        <a:xfrm rot="19864899">
          <a:off x="2802799" y="1430500"/>
          <a:ext cx="920398" cy="65302"/>
        </a:xfrm>
        <a:custGeom>
          <a:avLst/>
          <a:gdLst/>
          <a:ahLst/>
          <a:cxnLst/>
          <a:rect l="0" t="0" r="0" b="0"/>
          <a:pathLst>
            <a:path>
              <a:moveTo>
                <a:pt x="0" y="32651"/>
              </a:moveTo>
              <a:lnTo>
                <a:pt x="920398" y="32651"/>
              </a:lnTo>
            </a:path>
          </a:pathLst>
        </a:cu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53C3FEB-FEE8-4A95-86CC-001D77A4AD3F}">
      <dsp:nvSpPr>
        <dsp:cNvPr id="0" name=""/>
        <dsp:cNvSpPr/>
      </dsp:nvSpPr>
      <dsp:spPr>
        <a:xfrm>
          <a:off x="322387" y="770160"/>
          <a:ext cx="2985641" cy="2985641"/>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6AB1072-C623-484C-BA62-9DD61E29BD97}">
      <dsp:nvSpPr>
        <dsp:cNvPr id="0" name=""/>
        <dsp:cNvSpPr/>
      </dsp:nvSpPr>
      <dsp:spPr>
        <a:xfrm>
          <a:off x="3561613" y="814"/>
          <a:ext cx="1671384" cy="1671384"/>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cs-CZ" sz="1900" kern="1200" smtClean="0"/>
            <a:t>fyzická osoba</a:t>
          </a:r>
          <a:endParaRPr lang="cs-CZ" sz="1900" kern="1200"/>
        </a:p>
      </dsp:txBody>
      <dsp:txXfrm>
        <a:off x="3561613" y="814"/>
        <a:ext cx="1671384" cy="1671384"/>
      </dsp:txXfrm>
    </dsp:sp>
    <dsp:sp modelId="{609E8DB1-EA30-4F50-9A23-7F6ECE6EC44B}">
      <dsp:nvSpPr>
        <dsp:cNvPr id="0" name=""/>
        <dsp:cNvSpPr/>
      </dsp:nvSpPr>
      <dsp:spPr>
        <a:xfrm>
          <a:off x="5400135" y="814"/>
          <a:ext cx="2507076" cy="1671384"/>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800100">
            <a:lnSpc>
              <a:spcPct val="90000"/>
            </a:lnSpc>
            <a:spcBef>
              <a:spcPct val="0"/>
            </a:spcBef>
            <a:spcAft>
              <a:spcPct val="15000"/>
            </a:spcAft>
            <a:buChar char="••"/>
          </a:pPr>
          <a:r>
            <a:rPr lang="cs-CZ" sz="1800" kern="1200" smtClean="0"/>
            <a:t>člověk</a:t>
          </a:r>
          <a:endParaRPr lang="cs-CZ" sz="1800" kern="1200"/>
        </a:p>
        <a:p>
          <a:pPr marL="171450" lvl="1" indent="-171450" algn="l" defTabSz="800100">
            <a:lnSpc>
              <a:spcPct val="90000"/>
            </a:lnSpc>
            <a:spcBef>
              <a:spcPct val="0"/>
            </a:spcBef>
            <a:spcAft>
              <a:spcPct val="15000"/>
            </a:spcAft>
            <a:buChar char="••"/>
          </a:pPr>
          <a:r>
            <a:rPr lang="cs-CZ" sz="1800" kern="1200" smtClean="0"/>
            <a:t>způsobilost k právnímu jednání plně v dospělosti – tzv. svéprávnost</a:t>
          </a:r>
          <a:endParaRPr lang="cs-CZ" sz="1800" kern="1200"/>
        </a:p>
      </dsp:txBody>
      <dsp:txXfrm>
        <a:off x="5400135" y="814"/>
        <a:ext cx="2507076" cy="1671384"/>
      </dsp:txXfrm>
    </dsp:sp>
    <dsp:sp modelId="{B5055DFD-F407-4521-9F0F-39702C150CA4}">
      <dsp:nvSpPr>
        <dsp:cNvPr id="0" name=""/>
        <dsp:cNvSpPr/>
      </dsp:nvSpPr>
      <dsp:spPr>
        <a:xfrm>
          <a:off x="3561613" y="2853762"/>
          <a:ext cx="1671384" cy="1671384"/>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cs-CZ" sz="1900" kern="1200" smtClean="0"/>
            <a:t>právnická osoba</a:t>
          </a:r>
          <a:endParaRPr lang="cs-CZ" sz="1900" kern="1200"/>
        </a:p>
      </dsp:txBody>
      <dsp:txXfrm>
        <a:off x="3561613" y="2853762"/>
        <a:ext cx="1671384" cy="1671384"/>
      </dsp:txXfrm>
    </dsp:sp>
    <dsp:sp modelId="{AE92E71A-8410-40FA-A2BC-21B0D4DD0C51}">
      <dsp:nvSpPr>
        <dsp:cNvPr id="0" name=""/>
        <dsp:cNvSpPr/>
      </dsp:nvSpPr>
      <dsp:spPr>
        <a:xfrm>
          <a:off x="5400135" y="2853762"/>
          <a:ext cx="2507076" cy="1671384"/>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71450" lvl="1" indent="-171450" algn="l" defTabSz="800100">
            <a:lnSpc>
              <a:spcPct val="90000"/>
            </a:lnSpc>
            <a:spcBef>
              <a:spcPct val="0"/>
            </a:spcBef>
            <a:spcAft>
              <a:spcPct val="15000"/>
            </a:spcAft>
            <a:buChar char="••"/>
          </a:pPr>
          <a:r>
            <a:rPr lang="cs-CZ" sz="1800" kern="1200" smtClean="0"/>
            <a:t>organizovaný útvar</a:t>
          </a:r>
          <a:endParaRPr lang="cs-CZ" sz="1800" kern="1200"/>
        </a:p>
        <a:p>
          <a:pPr marL="171450" lvl="1" indent="-171450" algn="l" defTabSz="800100">
            <a:lnSpc>
              <a:spcPct val="90000"/>
            </a:lnSpc>
            <a:spcBef>
              <a:spcPct val="0"/>
            </a:spcBef>
            <a:spcAft>
              <a:spcPct val="15000"/>
            </a:spcAft>
            <a:buChar char="••"/>
          </a:pPr>
          <a:r>
            <a:rPr lang="cs-CZ" sz="1800" kern="1200" smtClean="0"/>
            <a:t>právní osobnost stanovena zákonem</a:t>
          </a:r>
          <a:endParaRPr lang="cs-CZ" sz="1800" kern="1200"/>
        </a:p>
      </dsp:txBody>
      <dsp:txXfrm>
        <a:off x="5400135" y="2853762"/>
        <a:ext cx="2507076" cy="1671384"/>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672EDAC-4E6E-4D5C-A997-4DFED9E6CD77}">
      <dsp:nvSpPr>
        <dsp:cNvPr id="0" name=""/>
        <dsp:cNvSpPr/>
      </dsp:nvSpPr>
      <dsp:spPr>
        <a:xfrm>
          <a:off x="617219" y="0"/>
          <a:ext cx="6995160" cy="4525962"/>
        </a:xfrm>
        <a:prstGeom prst="rightArrow">
          <a:avLst/>
        </a:prstGeom>
        <a:solidFill>
          <a:schemeClr val="accent1">
            <a:tint val="4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1C95DD6F-7B26-48B6-835D-CF042770B39B}">
      <dsp:nvSpPr>
        <dsp:cNvPr id="0" name=""/>
        <dsp:cNvSpPr/>
      </dsp:nvSpPr>
      <dsp:spPr>
        <a:xfrm>
          <a:off x="8840" y="1357788"/>
          <a:ext cx="2648902" cy="1810384"/>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cs-CZ" sz="1900" kern="1200" smtClean="0"/>
            <a:t>právní osobnost od narození fyzické osoby</a:t>
          </a:r>
          <a:endParaRPr lang="cs-CZ" sz="1900" kern="1200"/>
        </a:p>
      </dsp:txBody>
      <dsp:txXfrm>
        <a:off x="8840" y="1357788"/>
        <a:ext cx="2648902" cy="1810384"/>
      </dsp:txXfrm>
    </dsp:sp>
    <dsp:sp modelId="{D8E8B9A7-F21E-4DE3-B225-A6B67E9B06CD}">
      <dsp:nvSpPr>
        <dsp:cNvPr id="0" name=""/>
        <dsp:cNvSpPr/>
      </dsp:nvSpPr>
      <dsp:spPr>
        <a:xfrm>
          <a:off x="2790348" y="1357788"/>
          <a:ext cx="2648902" cy="1810384"/>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cs-CZ" sz="1900" kern="1200" smtClean="0"/>
            <a:t>nezletilá fyzická osoba roste ve způsobilosti k právnímu jednání</a:t>
          </a:r>
          <a:endParaRPr lang="cs-CZ" sz="1900" kern="1200"/>
        </a:p>
      </dsp:txBody>
      <dsp:txXfrm>
        <a:off x="2790348" y="1357788"/>
        <a:ext cx="2648902" cy="1810384"/>
      </dsp:txXfrm>
    </dsp:sp>
    <dsp:sp modelId="{2E4E61D2-392D-4C99-ACFE-B8243DF83E07}">
      <dsp:nvSpPr>
        <dsp:cNvPr id="0" name=""/>
        <dsp:cNvSpPr/>
      </dsp:nvSpPr>
      <dsp:spPr>
        <a:xfrm>
          <a:off x="5571857" y="1357788"/>
          <a:ext cx="2648902" cy="1810384"/>
        </a:xfrm>
        <a:prstGeom prst="roundRect">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cs-CZ" sz="1900" kern="1200" smtClean="0"/>
            <a:t>18 let věku fyzické osoby – plná svéprávnost</a:t>
          </a:r>
          <a:endParaRPr lang="cs-CZ" sz="1900" kern="1200"/>
        </a:p>
      </dsp:txBody>
      <dsp:txXfrm>
        <a:off x="5571857" y="1357788"/>
        <a:ext cx="2648902" cy="1810384"/>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E409F97-D69D-4F23-92BB-B23E1986B415}">
      <dsp:nvSpPr>
        <dsp:cNvPr id="0" name=""/>
        <dsp:cNvSpPr/>
      </dsp:nvSpPr>
      <dsp:spPr>
        <a:xfrm>
          <a:off x="3083005" y="2461550"/>
          <a:ext cx="2063588" cy="2063588"/>
        </a:xfrm>
        <a:prstGeom prst="ellipse">
          <a:avLst/>
        </a:prstGeom>
        <a:solidFill>
          <a:schemeClr val="accent1">
            <a:hueOff val="0"/>
            <a:satOff val="0"/>
            <a:lumOff val="0"/>
            <a:alphaOff val="0"/>
          </a:schemeClr>
        </a:solidFill>
        <a:ln>
          <a:noFill/>
        </a:ln>
        <a:effectLst>
          <a:outerShdw blurRad="51500" dist="254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cs-CZ" sz="2400" kern="1200" smtClean="0"/>
            <a:t>vznik právnické osoby</a:t>
          </a:r>
          <a:endParaRPr lang="cs-CZ" sz="2400" kern="1200"/>
        </a:p>
      </dsp:txBody>
      <dsp:txXfrm>
        <a:off x="3083005" y="2461550"/>
        <a:ext cx="2063588" cy="2063588"/>
      </dsp:txXfrm>
    </dsp:sp>
    <dsp:sp modelId="{64F6D7C1-EB1E-469C-93FB-06F47A3A5F57}">
      <dsp:nvSpPr>
        <dsp:cNvPr id="0" name=""/>
        <dsp:cNvSpPr/>
      </dsp:nvSpPr>
      <dsp:spPr>
        <a:xfrm rot="12900000">
          <a:off x="1752980" y="2100206"/>
          <a:ext cx="1584351" cy="588122"/>
        </a:xfrm>
        <a:prstGeom prst="lef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850E484-BBB7-4B6A-BC1B-0AD508017ADC}">
      <dsp:nvSpPr>
        <dsp:cNvPr id="0" name=""/>
        <dsp:cNvSpPr/>
      </dsp:nvSpPr>
      <dsp:spPr>
        <a:xfrm>
          <a:off x="916039" y="1155730"/>
          <a:ext cx="1960408" cy="1568327"/>
        </a:xfrm>
        <a:prstGeom prst="roundRect">
          <a:avLst>
            <a:gd name="adj" fmla="val 10000"/>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cs-CZ" sz="2500" kern="1200" smtClean="0"/>
            <a:t>právním jednáním</a:t>
          </a:r>
          <a:endParaRPr lang="cs-CZ" sz="2500" kern="1200"/>
        </a:p>
      </dsp:txBody>
      <dsp:txXfrm>
        <a:off x="916039" y="1155730"/>
        <a:ext cx="1960408" cy="1568327"/>
      </dsp:txXfrm>
    </dsp:sp>
    <dsp:sp modelId="{69AA5A82-D4AB-4D80-9886-2A4157C4581D}">
      <dsp:nvSpPr>
        <dsp:cNvPr id="0" name=""/>
        <dsp:cNvSpPr/>
      </dsp:nvSpPr>
      <dsp:spPr>
        <a:xfrm rot="16200000">
          <a:off x="3322624" y="1283101"/>
          <a:ext cx="1584351" cy="588122"/>
        </a:xfrm>
        <a:prstGeom prst="lef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F091D1B-75B4-48AD-8A8F-13194E1192E2}">
      <dsp:nvSpPr>
        <dsp:cNvPr id="0" name=""/>
        <dsp:cNvSpPr/>
      </dsp:nvSpPr>
      <dsp:spPr>
        <a:xfrm>
          <a:off x="3134595" y="823"/>
          <a:ext cx="1960408" cy="1568327"/>
        </a:xfrm>
        <a:prstGeom prst="roundRect">
          <a:avLst>
            <a:gd name="adj" fmla="val 10000"/>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cs-CZ" sz="2500" kern="1200" smtClean="0"/>
            <a:t>působením veřejné moci</a:t>
          </a:r>
          <a:endParaRPr lang="cs-CZ" sz="2500" kern="1200"/>
        </a:p>
      </dsp:txBody>
      <dsp:txXfrm>
        <a:off x="3134595" y="823"/>
        <a:ext cx="1960408" cy="1568327"/>
      </dsp:txXfrm>
    </dsp:sp>
    <dsp:sp modelId="{7596E406-C96B-47CB-BD43-EC5A894EA35F}">
      <dsp:nvSpPr>
        <dsp:cNvPr id="0" name=""/>
        <dsp:cNvSpPr/>
      </dsp:nvSpPr>
      <dsp:spPr>
        <a:xfrm rot="19500000">
          <a:off x="4892267" y="2100206"/>
          <a:ext cx="1584351" cy="588122"/>
        </a:xfrm>
        <a:prstGeom prst="lef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1B4B488-EF68-4AF0-AADF-2A94EB5F1A2A}">
      <dsp:nvSpPr>
        <dsp:cNvPr id="0" name=""/>
        <dsp:cNvSpPr/>
      </dsp:nvSpPr>
      <dsp:spPr>
        <a:xfrm>
          <a:off x="5353151" y="1155730"/>
          <a:ext cx="1960408" cy="1568327"/>
        </a:xfrm>
        <a:prstGeom prst="roundRect">
          <a:avLst>
            <a:gd name="adj" fmla="val 10000"/>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cs-CZ" sz="2500" kern="1200" smtClean="0"/>
            <a:t>jiným způsobem</a:t>
          </a:r>
          <a:endParaRPr lang="cs-CZ" sz="2500" kern="1200"/>
        </a:p>
      </dsp:txBody>
      <dsp:txXfrm>
        <a:off x="5353151" y="1155730"/>
        <a:ext cx="1960408" cy="1568327"/>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021512C-6C48-4E50-953F-527F8AE53F9C}">
      <dsp:nvSpPr>
        <dsp:cNvPr id="0" name=""/>
        <dsp:cNvSpPr/>
      </dsp:nvSpPr>
      <dsp:spPr>
        <a:xfrm>
          <a:off x="3844230" y="2044538"/>
          <a:ext cx="1455539" cy="1455539"/>
        </a:xfrm>
        <a:prstGeom prst="ellipse">
          <a:avLst/>
        </a:prstGeom>
        <a:solidFill>
          <a:schemeClr val="accent1">
            <a:hueOff val="0"/>
            <a:satOff val="0"/>
            <a:lumOff val="0"/>
            <a:alphaOff val="0"/>
          </a:schemeClr>
        </a:solidFill>
        <a:ln>
          <a:noFill/>
        </a:ln>
        <a:effectLst>
          <a:outerShdw blurRad="51500" dist="25400" dir="5400000" rotWithShape="0">
            <a:srgbClr val="000000">
              <a:alpha val="4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cs-CZ" sz="1600" kern="1200" smtClean="0"/>
            <a:t>zrušení právnické osoby</a:t>
          </a:r>
          <a:endParaRPr lang="cs-CZ" sz="1600" kern="1200"/>
        </a:p>
      </dsp:txBody>
      <dsp:txXfrm>
        <a:off x="3844230" y="2044538"/>
        <a:ext cx="1455539" cy="1455539"/>
      </dsp:txXfrm>
    </dsp:sp>
    <dsp:sp modelId="{CD3CC3CB-8185-4828-B1F2-219C0D93C637}">
      <dsp:nvSpPr>
        <dsp:cNvPr id="0" name=""/>
        <dsp:cNvSpPr/>
      </dsp:nvSpPr>
      <dsp:spPr>
        <a:xfrm rot="16200000">
          <a:off x="4416950" y="1513326"/>
          <a:ext cx="310099" cy="494883"/>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cs-CZ" sz="1200" kern="1200"/>
        </a:p>
      </dsp:txBody>
      <dsp:txXfrm rot="16200000">
        <a:off x="4416950" y="1513326"/>
        <a:ext cx="310099" cy="494883"/>
      </dsp:txXfrm>
    </dsp:sp>
    <dsp:sp modelId="{9015828F-B011-4F35-AB50-36DD45B78EBA}">
      <dsp:nvSpPr>
        <dsp:cNvPr id="0" name=""/>
        <dsp:cNvSpPr/>
      </dsp:nvSpPr>
      <dsp:spPr>
        <a:xfrm>
          <a:off x="3844230" y="3906"/>
          <a:ext cx="1455539" cy="145553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smtClean="0"/>
            <a:t>uplynutím doby</a:t>
          </a:r>
          <a:endParaRPr lang="cs-CZ" sz="1200" kern="1200"/>
        </a:p>
      </dsp:txBody>
      <dsp:txXfrm>
        <a:off x="3844230" y="3906"/>
        <a:ext cx="1455539" cy="1455539"/>
      </dsp:txXfrm>
    </dsp:sp>
    <dsp:sp modelId="{68F97240-5F37-4F50-A57F-CCA23BC7CF1C}">
      <dsp:nvSpPr>
        <dsp:cNvPr id="0" name=""/>
        <dsp:cNvSpPr/>
      </dsp:nvSpPr>
      <dsp:spPr>
        <a:xfrm>
          <a:off x="5428490" y="2524866"/>
          <a:ext cx="310099" cy="494883"/>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cs-CZ" sz="1200" kern="1200"/>
        </a:p>
      </dsp:txBody>
      <dsp:txXfrm>
        <a:off x="5428490" y="2524866"/>
        <a:ext cx="310099" cy="494883"/>
      </dsp:txXfrm>
    </dsp:sp>
    <dsp:sp modelId="{662C8DA9-9ACD-4975-BCFA-D9C42DF40864}">
      <dsp:nvSpPr>
        <dsp:cNvPr id="0" name=""/>
        <dsp:cNvSpPr/>
      </dsp:nvSpPr>
      <dsp:spPr>
        <a:xfrm>
          <a:off x="5884862" y="2044538"/>
          <a:ext cx="1455539" cy="145553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smtClean="0"/>
            <a:t>dosažením účelu</a:t>
          </a:r>
          <a:endParaRPr lang="cs-CZ" sz="1200" kern="1200"/>
        </a:p>
      </dsp:txBody>
      <dsp:txXfrm>
        <a:off x="5884862" y="2044538"/>
        <a:ext cx="1455539" cy="1455539"/>
      </dsp:txXfrm>
    </dsp:sp>
    <dsp:sp modelId="{44CE0387-FE7E-4452-9B3C-B018E39D3831}">
      <dsp:nvSpPr>
        <dsp:cNvPr id="0" name=""/>
        <dsp:cNvSpPr/>
      </dsp:nvSpPr>
      <dsp:spPr>
        <a:xfrm rot="5400000">
          <a:off x="4416950" y="3536406"/>
          <a:ext cx="310099" cy="494883"/>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cs-CZ" sz="1200" kern="1200"/>
        </a:p>
      </dsp:txBody>
      <dsp:txXfrm rot="5400000">
        <a:off x="4416950" y="3536406"/>
        <a:ext cx="310099" cy="494883"/>
      </dsp:txXfrm>
    </dsp:sp>
    <dsp:sp modelId="{4257DC44-EA67-4A69-8BB0-E6E166B4F9AE}">
      <dsp:nvSpPr>
        <dsp:cNvPr id="0" name=""/>
        <dsp:cNvSpPr/>
      </dsp:nvSpPr>
      <dsp:spPr>
        <a:xfrm>
          <a:off x="3844230" y="4085170"/>
          <a:ext cx="1455539" cy="145553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smtClean="0"/>
            <a:t>rozhodnutím soudu</a:t>
          </a:r>
          <a:endParaRPr lang="cs-CZ" sz="1200" kern="1200"/>
        </a:p>
      </dsp:txBody>
      <dsp:txXfrm>
        <a:off x="3844230" y="4085170"/>
        <a:ext cx="1455539" cy="1455539"/>
      </dsp:txXfrm>
    </dsp:sp>
    <dsp:sp modelId="{78A770BD-B479-4246-9413-8BC90B9F2702}">
      <dsp:nvSpPr>
        <dsp:cNvPr id="0" name=""/>
        <dsp:cNvSpPr/>
      </dsp:nvSpPr>
      <dsp:spPr>
        <a:xfrm rot="10800000">
          <a:off x="3405410" y="2524866"/>
          <a:ext cx="310099" cy="494883"/>
        </a:xfrm>
        <a:prstGeom prst="rightArrow">
          <a:avLst>
            <a:gd name="adj1" fmla="val 60000"/>
            <a:gd name="adj2" fmla="val 50000"/>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cs-CZ" sz="1200" kern="1200"/>
        </a:p>
      </dsp:txBody>
      <dsp:txXfrm rot="10800000">
        <a:off x="3405410" y="2524866"/>
        <a:ext cx="310099" cy="494883"/>
      </dsp:txXfrm>
    </dsp:sp>
    <dsp:sp modelId="{A1AA77F8-1F39-46C6-A8A7-6B01BB570669}">
      <dsp:nvSpPr>
        <dsp:cNvPr id="0" name=""/>
        <dsp:cNvSpPr/>
      </dsp:nvSpPr>
      <dsp:spPr>
        <a:xfrm>
          <a:off x="1803598" y="2044538"/>
          <a:ext cx="1455539" cy="145553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smtClean="0"/>
            <a:t>právním jednáním</a:t>
          </a:r>
          <a:endParaRPr lang="cs-CZ" sz="1200" kern="1200"/>
        </a:p>
      </dsp:txBody>
      <dsp:txXfrm>
        <a:off x="1803598" y="2044538"/>
        <a:ext cx="1455539" cy="1455539"/>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CA8A80-4803-44D1-802B-054B9E405307}">
      <dsp:nvSpPr>
        <dsp:cNvPr id="0" name=""/>
        <dsp:cNvSpPr/>
      </dsp:nvSpPr>
      <dsp:spPr>
        <a:xfrm rot="2562158">
          <a:off x="2871322" y="3173732"/>
          <a:ext cx="685188" cy="47548"/>
        </a:xfrm>
        <a:custGeom>
          <a:avLst/>
          <a:gdLst/>
          <a:ahLst/>
          <a:cxnLst/>
          <a:rect l="0" t="0" r="0" b="0"/>
          <a:pathLst>
            <a:path>
              <a:moveTo>
                <a:pt x="0" y="23774"/>
              </a:moveTo>
              <a:lnTo>
                <a:pt x="685188" y="23774"/>
              </a:lnTo>
            </a:path>
          </a:pathLst>
        </a:cu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00E4A7F7-602F-4602-A204-72CBCF4B588E}">
      <dsp:nvSpPr>
        <dsp:cNvPr id="0" name=""/>
        <dsp:cNvSpPr/>
      </dsp:nvSpPr>
      <dsp:spPr>
        <a:xfrm>
          <a:off x="2962150" y="2239206"/>
          <a:ext cx="761807" cy="47548"/>
        </a:xfrm>
        <a:custGeom>
          <a:avLst/>
          <a:gdLst/>
          <a:ahLst/>
          <a:cxnLst/>
          <a:rect l="0" t="0" r="0" b="0"/>
          <a:pathLst>
            <a:path>
              <a:moveTo>
                <a:pt x="0" y="23774"/>
              </a:moveTo>
              <a:lnTo>
                <a:pt x="761807" y="23774"/>
              </a:lnTo>
            </a:path>
          </a:pathLst>
        </a:cu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E5B2670-CFC6-438F-B006-E0EF4EE4D216}">
      <dsp:nvSpPr>
        <dsp:cNvPr id="0" name=""/>
        <dsp:cNvSpPr/>
      </dsp:nvSpPr>
      <dsp:spPr>
        <a:xfrm rot="19037842">
          <a:off x="2871322" y="1304680"/>
          <a:ext cx="685188" cy="47548"/>
        </a:xfrm>
        <a:custGeom>
          <a:avLst/>
          <a:gdLst/>
          <a:ahLst/>
          <a:cxnLst/>
          <a:rect l="0" t="0" r="0" b="0"/>
          <a:pathLst>
            <a:path>
              <a:moveTo>
                <a:pt x="0" y="23774"/>
              </a:moveTo>
              <a:lnTo>
                <a:pt x="685188" y="23774"/>
              </a:lnTo>
            </a:path>
          </a:pathLst>
        </a:custGeom>
        <a:noFill/>
        <a:ln w="19050"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F2110BF-67A9-4480-9EB3-5612DD68ED9E}">
      <dsp:nvSpPr>
        <dsp:cNvPr id="0" name=""/>
        <dsp:cNvSpPr/>
      </dsp:nvSpPr>
      <dsp:spPr>
        <a:xfrm>
          <a:off x="1114307" y="1176014"/>
          <a:ext cx="2173932" cy="2173932"/>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A9FB774-E48A-49D0-A0A5-C05395114A57}">
      <dsp:nvSpPr>
        <dsp:cNvPr id="0" name=""/>
        <dsp:cNvSpPr/>
      </dsp:nvSpPr>
      <dsp:spPr>
        <a:xfrm>
          <a:off x="3292780" y="1625"/>
          <a:ext cx="1304359" cy="130435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cs-CZ" sz="1400" kern="1200" smtClean="0"/>
            <a:t>korporace</a:t>
          </a:r>
          <a:endParaRPr lang="cs-CZ" sz="1400" kern="1200"/>
        </a:p>
      </dsp:txBody>
      <dsp:txXfrm>
        <a:off x="3292780" y="1625"/>
        <a:ext cx="1304359" cy="1304359"/>
      </dsp:txXfrm>
    </dsp:sp>
    <dsp:sp modelId="{ABA4E128-61D5-4C13-816B-819D5E7CA88C}">
      <dsp:nvSpPr>
        <dsp:cNvPr id="0" name=""/>
        <dsp:cNvSpPr/>
      </dsp:nvSpPr>
      <dsp:spPr>
        <a:xfrm>
          <a:off x="4727575" y="1625"/>
          <a:ext cx="1956539" cy="130435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889000">
            <a:lnSpc>
              <a:spcPct val="90000"/>
            </a:lnSpc>
            <a:spcBef>
              <a:spcPct val="0"/>
            </a:spcBef>
            <a:spcAft>
              <a:spcPct val="15000"/>
            </a:spcAft>
            <a:buChar char="••"/>
          </a:pPr>
          <a:r>
            <a:rPr lang="cs-CZ" sz="2000" kern="1200" smtClean="0"/>
            <a:t>tvoří je členové (společníci)</a:t>
          </a:r>
          <a:endParaRPr lang="cs-CZ" sz="2000" kern="1200"/>
        </a:p>
      </dsp:txBody>
      <dsp:txXfrm>
        <a:off x="4727575" y="1625"/>
        <a:ext cx="1956539" cy="1304359"/>
      </dsp:txXfrm>
    </dsp:sp>
    <dsp:sp modelId="{4D943E3D-1452-446D-97C7-5F4D896AC3C4}">
      <dsp:nvSpPr>
        <dsp:cNvPr id="0" name=""/>
        <dsp:cNvSpPr/>
      </dsp:nvSpPr>
      <dsp:spPr>
        <a:xfrm>
          <a:off x="3723957" y="1610801"/>
          <a:ext cx="1304359" cy="130435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cs-CZ" sz="1400" kern="1200" smtClean="0"/>
            <a:t>fundace</a:t>
          </a:r>
          <a:endParaRPr lang="cs-CZ" sz="1400" kern="1200"/>
        </a:p>
      </dsp:txBody>
      <dsp:txXfrm>
        <a:off x="3723957" y="1610801"/>
        <a:ext cx="1304359" cy="1304359"/>
      </dsp:txXfrm>
    </dsp:sp>
    <dsp:sp modelId="{6A30F83A-40CD-465F-85F8-57A5C09567EE}">
      <dsp:nvSpPr>
        <dsp:cNvPr id="0" name=""/>
        <dsp:cNvSpPr/>
      </dsp:nvSpPr>
      <dsp:spPr>
        <a:xfrm>
          <a:off x="5158753" y="1610801"/>
          <a:ext cx="1956539" cy="130435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889000">
            <a:lnSpc>
              <a:spcPct val="90000"/>
            </a:lnSpc>
            <a:spcBef>
              <a:spcPct val="0"/>
            </a:spcBef>
            <a:spcAft>
              <a:spcPct val="15000"/>
            </a:spcAft>
            <a:buChar char="••"/>
          </a:pPr>
          <a:r>
            <a:rPr lang="cs-CZ" sz="2000" kern="1200" smtClean="0"/>
            <a:t>mají majetkový základ</a:t>
          </a:r>
          <a:endParaRPr lang="cs-CZ" sz="2000" kern="1200"/>
        </a:p>
      </dsp:txBody>
      <dsp:txXfrm>
        <a:off x="5158753" y="1610801"/>
        <a:ext cx="1956539" cy="1304359"/>
      </dsp:txXfrm>
    </dsp:sp>
    <dsp:sp modelId="{6EF97FC4-8DDE-4A49-BF64-4E3EF403A113}">
      <dsp:nvSpPr>
        <dsp:cNvPr id="0" name=""/>
        <dsp:cNvSpPr/>
      </dsp:nvSpPr>
      <dsp:spPr>
        <a:xfrm>
          <a:off x="3292780" y="3219976"/>
          <a:ext cx="1304359" cy="1304359"/>
        </a:xfrm>
        <a:prstGeom prst="ellipse">
          <a:avLst/>
        </a:prstGeom>
        <a:solidFill>
          <a:schemeClr val="accent1">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cs-CZ" sz="1400" kern="1200" smtClean="0"/>
            <a:t>ústavy</a:t>
          </a:r>
          <a:endParaRPr lang="cs-CZ" sz="1400" kern="1200"/>
        </a:p>
      </dsp:txBody>
      <dsp:txXfrm>
        <a:off x="3292780" y="3219976"/>
        <a:ext cx="1304359" cy="1304359"/>
      </dsp:txXfrm>
    </dsp:sp>
    <dsp:sp modelId="{CA78647C-7076-414D-BE0B-BB04D410DAC7}">
      <dsp:nvSpPr>
        <dsp:cNvPr id="0" name=""/>
        <dsp:cNvSpPr/>
      </dsp:nvSpPr>
      <dsp:spPr>
        <a:xfrm>
          <a:off x="4727575" y="3219976"/>
          <a:ext cx="1956539" cy="130435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889000">
            <a:lnSpc>
              <a:spcPct val="90000"/>
            </a:lnSpc>
            <a:spcBef>
              <a:spcPct val="0"/>
            </a:spcBef>
            <a:spcAft>
              <a:spcPct val="15000"/>
            </a:spcAft>
            <a:buChar char="••"/>
          </a:pPr>
          <a:r>
            <a:rPr lang="cs-CZ" sz="2000" kern="1200" smtClean="0"/>
            <a:t>spojení osobní složky s majetkovou</a:t>
          </a:r>
          <a:endParaRPr lang="cs-CZ" sz="2000" kern="1200"/>
        </a:p>
      </dsp:txBody>
      <dsp:txXfrm>
        <a:off x="4727575" y="3219976"/>
        <a:ext cx="1956539" cy="130435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CC39C3-A451-4840-847D-1890F1F95D27}" type="datetimeFigureOut">
              <a:rPr lang="cs-CZ" smtClean="0"/>
              <a:pPr/>
              <a:t>30.11.2012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DD9B71-44A0-494F-B6F5-BC5978E98457}"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číslo snímku 3"/>
          <p:cNvSpPr>
            <a:spLocks noGrp="1"/>
          </p:cNvSpPr>
          <p:nvPr>
            <p:ph type="sldNum" sz="quarter" idx="10"/>
          </p:nvPr>
        </p:nvSpPr>
        <p:spPr/>
        <p:txBody>
          <a:bodyPr/>
          <a:lstStyle/>
          <a:p>
            <a:fld id="{6256EC28-6D3A-499C-A079-884577476360}" type="slidenum">
              <a:rPr lang="cs-CZ" smtClean="0"/>
              <a:pPr/>
              <a:t>17</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ovací čár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18A2481B-5154-415F-B752-558547769AA3}" type="datetimeFigureOut">
              <a:rPr lang="cs-CZ" smtClean="0"/>
              <a:pPr/>
              <a:t>30.11.2012</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20264769-77EF-4CD0-90DE-F7D7F2D423C4}"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20264769-77EF-4CD0-90DE-F7D7F2D423C4}"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18A2481B-5154-415F-B752-558547769AA3}" type="datetimeFigureOut">
              <a:rPr lang="cs-CZ" smtClean="0"/>
              <a:pPr/>
              <a:t>30.11.2012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Klepnutím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18A2481B-5154-415F-B752-558547769AA3}" type="datetimeFigureOut">
              <a:rPr lang="cs-CZ" smtClean="0"/>
              <a:pPr/>
              <a:t>30.11.2012</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20264769-77EF-4CD0-90DE-F7D7F2D423C4}"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Klepnutím lze upravit styl předlohy nadpisů.</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ovací čár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30.11.2012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Obsah">
    <p:spTree>
      <p:nvGrpSpPr>
        <p:cNvPr id="1" name=""/>
        <p:cNvGrpSpPr/>
        <p:nvPr/>
      </p:nvGrpSpPr>
      <p:grpSpPr>
        <a:xfrm>
          <a:off x="0" y="0"/>
          <a:ext cx="0" cy="0"/>
          <a:chOff x="0" y="0"/>
          <a:chExt cx="0" cy="0"/>
        </a:xfrm>
      </p:grpSpPr>
      <p:sp>
        <p:nvSpPr>
          <p:cNvPr id="2" name="Zástupný symbol pro obsah 1"/>
          <p:cNvSpPr>
            <a:spLocks noGrp="1"/>
          </p:cNvSpPr>
          <p:nvPr>
            <p:ph/>
          </p:nvPr>
        </p:nvSpPr>
        <p:spPr>
          <a:xfrm>
            <a:off x="457200" y="457200"/>
            <a:ext cx="8229600" cy="5410200"/>
          </a:xfrm>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3" name="Rectangle 2"/>
          <p:cNvSpPr>
            <a:spLocks noGrp="1" noChangeArrowheads="1"/>
          </p:cNvSpPr>
          <p:nvPr>
            <p:ph type="ftr" sz="quarter" idx="10"/>
          </p:nvPr>
        </p:nvSpPr>
        <p:spPr>
          <a:ln/>
        </p:spPr>
        <p:txBody>
          <a:bodyPr/>
          <a:lstStyle>
            <a:lvl1pPr>
              <a:defRPr/>
            </a:lvl1pPr>
          </a:lstStyle>
          <a:p>
            <a:pPr>
              <a:defRPr/>
            </a:pPr>
            <a:endParaRPr lang="cs-CZ"/>
          </a:p>
        </p:txBody>
      </p:sp>
      <p:sp>
        <p:nvSpPr>
          <p:cNvPr id="4" name="Rectangle 3"/>
          <p:cNvSpPr>
            <a:spLocks noGrp="1" noChangeArrowheads="1"/>
          </p:cNvSpPr>
          <p:nvPr>
            <p:ph type="sldNum" sz="quarter" idx="11"/>
          </p:nvPr>
        </p:nvSpPr>
        <p:spPr>
          <a:ln/>
        </p:spPr>
        <p:txBody>
          <a:bodyPr/>
          <a:lstStyle>
            <a:lvl1pPr>
              <a:defRPr/>
            </a:lvl1pPr>
          </a:lstStyle>
          <a:p>
            <a:pPr>
              <a:defRPr/>
            </a:pPr>
            <a:fld id="{45F69F2D-6709-4D68-BDB3-62661C38F8B4}" type="slidenum">
              <a:rPr lang="cs-CZ"/>
              <a:pPr>
                <a:defRPr/>
              </a:pPr>
              <a:t>‹#›</a:t>
            </a:fld>
            <a:endParaRPr lang="cs-CZ"/>
          </a:p>
        </p:txBody>
      </p:sp>
      <p:sp>
        <p:nvSpPr>
          <p:cNvPr id="5" name="Rectangle 16"/>
          <p:cNvSpPr>
            <a:spLocks noGrp="1" noChangeArrowheads="1"/>
          </p:cNvSpPr>
          <p:nvPr>
            <p:ph type="dt" sz="half" idx="12"/>
          </p:nvPr>
        </p:nvSpPr>
        <p:spPr>
          <a:ln/>
        </p:spPr>
        <p:txBody>
          <a:bodyPr/>
          <a:lstStyle>
            <a:lvl1pPr>
              <a:defRPr/>
            </a:lvl1pPr>
          </a:lstStyle>
          <a:p>
            <a:pPr>
              <a:defRPr/>
            </a:pPr>
            <a:fld id="{79AED9A1-85BC-45EE-B2A4-3311640071C5}" type="datetimeFigureOut">
              <a:rPr lang="cs-CZ"/>
              <a:pPr>
                <a:defRPr/>
              </a:pPr>
              <a:t>30.11.2012</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ovací čár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8A2481B-5154-415F-B752-558547769AA3}" type="datetimeFigureOut">
              <a:rPr lang="cs-CZ" smtClean="0"/>
              <a:pPr/>
              <a:t>30.11.2012</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20264769-77EF-4CD0-90DE-F7D7F2D423C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2" Type="http://schemas.openxmlformats.org/officeDocument/2006/relationships/hyperlink" Target="http://obcanskyzakonik.justice.cz/tinymce-storage/files/sb0033-2012.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212" name="Group 44"/>
          <p:cNvGraphicFramePr>
            <a:graphicFrameLocks noGrp="1"/>
          </p:cNvGraphicFramePr>
          <p:nvPr>
            <p:ph/>
          </p:nvPr>
        </p:nvGraphicFramePr>
        <p:xfrm>
          <a:off x="468313" y="1268413"/>
          <a:ext cx="8229600" cy="4102103"/>
        </p:xfrm>
        <a:graphic>
          <a:graphicData uri="http://schemas.openxmlformats.org/drawingml/2006/table">
            <a:tbl>
              <a:tblPr/>
              <a:tblGrid>
                <a:gridCol w="2016125"/>
                <a:gridCol w="62134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1" i="0" u="none" strike="noStrike" cap="none" normalizeH="0" baseline="0" dirty="0" smtClean="0">
                          <a:ln>
                            <a:noFill/>
                          </a:ln>
                          <a:solidFill>
                            <a:srgbClr val="FFFFFF"/>
                          </a:solidFill>
                          <a:effectLst/>
                          <a:latin typeface="Arial" charset="0"/>
                          <a:cs typeface="Arial" charset="0"/>
                        </a:rPr>
                        <a:t>Číslo projektu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1" i="0" u="none" strike="noStrike" cap="none" normalizeH="0" baseline="0" dirty="0" smtClean="0">
                          <a:ln>
                            <a:noFill/>
                          </a:ln>
                          <a:solidFill>
                            <a:schemeClr val="tx1"/>
                          </a:solidFill>
                          <a:effectLst/>
                          <a:latin typeface="Arial" charset="0"/>
                          <a:cs typeface="Arial" charset="0"/>
                        </a:rPr>
                        <a:t>CZ.1.07/1.5.00/34.0969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415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Název školy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smtClean="0">
                          <a:ln>
                            <a:noFill/>
                          </a:ln>
                          <a:solidFill>
                            <a:schemeClr val="tx1"/>
                          </a:solidFill>
                          <a:effectLst/>
                          <a:latin typeface="Times New Roman" pitchFamily="18" charset="0"/>
                          <a:cs typeface="Times New Roman" pitchFamily="18" charset="0"/>
                        </a:rPr>
                        <a:t>Gymnázium Česká a Olympijských </a:t>
                      </a:r>
                      <a:r>
                        <a:rPr kumimoji="0" lang="cs-CZ" sz="1400" b="0" i="0" u="none" strike="noStrike" cap="none" normalizeH="0" baseline="0" dirty="0" smtClean="0">
                          <a:ln>
                            <a:noFill/>
                          </a:ln>
                          <a:solidFill>
                            <a:schemeClr val="tx1"/>
                          </a:solidFill>
                          <a:effectLst/>
                          <a:latin typeface="Times New Roman" pitchFamily="18" charset="0"/>
                          <a:cs typeface="Times New Roman" pitchFamily="18" charset="0"/>
                        </a:rPr>
                        <a:t>nadějí, České Budějovice, Česká 64</a:t>
                      </a:r>
                      <a:endParaRPr kumimoji="0" lang="cs-CZ" sz="18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Název materiálu</a:t>
                      </a:r>
                      <a:endParaRPr kumimoji="0" lang="cs-CZ" sz="1200" b="0" i="0" u="none" strike="noStrike" cap="none" normalizeH="0" baseline="0" dirty="0" smtClean="0">
                        <a:ln>
                          <a:noFill/>
                        </a:ln>
                        <a:solidFill>
                          <a:srgbClr val="000000"/>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smtClean="0">
                          <a:ln>
                            <a:noFill/>
                          </a:ln>
                          <a:solidFill>
                            <a:schemeClr val="tx1"/>
                          </a:solidFill>
                          <a:effectLst/>
                          <a:latin typeface="Arial" charset="0"/>
                        </a:rPr>
                        <a:t>VY_32_INOVACE_ZV_3_KRE_16_OBCANSKE_PRAVO</a:t>
                      </a:r>
                      <a:endParaRPr kumimoji="0" lang="cs-CZ" sz="16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Autor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smtClean="0">
                          <a:ln>
                            <a:noFill/>
                          </a:ln>
                          <a:solidFill>
                            <a:srgbClr val="000000"/>
                          </a:solidFill>
                          <a:effectLst/>
                          <a:latin typeface="Arial" charset="0"/>
                          <a:cs typeface="Arial" charset="0"/>
                        </a:rPr>
                        <a:t>Jiří Krejčí</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Tematický okruh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smtClean="0">
                          <a:ln>
                            <a:noFill/>
                          </a:ln>
                          <a:solidFill>
                            <a:srgbClr val="000000"/>
                          </a:solidFill>
                          <a:effectLst/>
                          <a:latin typeface="Arial" charset="0"/>
                          <a:cs typeface="Arial" charset="0"/>
                        </a:rPr>
                        <a:t>Základy státoprávní teorie, politologie a práva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Ročník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smtClean="0">
                          <a:ln>
                            <a:noFill/>
                          </a:ln>
                          <a:solidFill>
                            <a:srgbClr val="000000"/>
                          </a:solidFill>
                          <a:effectLst/>
                          <a:latin typeface="Arial" charset="0"/>
                          <a:cs typeface="Arial"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Datum tvorby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smtClean="0">
                          <a:ln>
                            <a:noFill/>
                          </a:ln>
                          <a:solidFill>
                            <a:srgbClr val="000000"/>
                          </a:solidFill>
                          <a:effectLst/>
                          <a:latin typeface="Arial" charset="0"/>
                          <a:cs typeface="Arial" charset="0"/>
                        </a:rPr>
                        <a:t>27. 11. 2012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Anotace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a:txBody>
                    <a:bodyPr/>
                    <a:lstStyle/>
                    <a:p>
                      <a:pPr>
                        <a:buNone/>
                      </a:pPr>
                      <a:r>
                        <a:rPr kumimoji="0" lang="cs-CZ" sz="1050" b="0" i="0" kern="1200" smtClean="0">
                          <a:solidFill>
                            <a:schemeClr val="tx1"/>
                          </a:solidFill>
                          <a:latin typeface="+mn-lt"/>
                          <a:ea typeface="+mn-ea"/>
                          <a:cs typeface="+mn-cs"/>
                        </a:rPr>
                        <a:t>Výukový učební materiál definuje pojem, zásady</a:t>
                      </a:r>
                      <a:r>
                        <a:rPr kumimoji="0" lang="cs-CZ" sz="1050" b="0" i="0" kern="1200" baseline="0" smtClean="0">
                          <a:solidFill>
                            <a:schemeClr val="tx1"/>
                          </a:solidFill>
                          <a:latin typeface="+mn-lt"/>
                          <a:ea typeface="+mn-ea"/>
                          <a:cs typeface="+mn-cs"/>
                        </a:rPr>
                        <a:t> a prameny občanského práva dle občanského zákoníku nabývajícího účinnosti dne 1. 1. 2014. Materiál zároveň vede žáky k aktivnímu vyhledávání konkrétních informací v textu zákona. </a:t>
                      </a:r>
                      <a:endParaRPr kumimoji="0" lang="cs-CZ" sz="105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r>
              <a:tr h="4524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rgbClr val="000000"/>
                          </a:solidFill>
                          <a:effectLst/>
                          <a:latin typeface="Arial" charset="0"/>
                          <a:cs typeface="Arial" charset="0"/>
                        </a:rPr>
                        <a:t>Metodický pokyn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c>
                  <a:txBody>
                    <a:bodyPr/>
                    <a:lstStyle/>
                    <a:p>
                      <a:pPr marL="342900" marR="0" lvl="0" indent="-342900" algn="l"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cs-CZ" sz="1200" b="0" i="0" u="none" strike="noStrike" cap="none" normalizeH="0" baseline="0" smtClean="0">
                          <a:ln>
                            <a:noFill/>
                          </a:ln>
                          <a:solidFill>
                            <a:schemeClr val="tx1"/>
                          </a:solidFill>
                          <a:effectLst/>
                          <a:latin typeface="Arial" charset="0"/>
                          <a:cs typeface="Arial" charset="0"/>
                        </a:rPr>
                        <a:t>Prezentace je určena jako výklad do hodiny i jako materiál k samostudiu.</a:t>
                      </a:r>
                    </a:p>
                    <a:p>
                      <a:pPr marL="342900" marR="0" lvl="0" indent="-342900" algn="l" defTabSz="914400" rtl="0" eaLnBrk="1" fontAlgn="base" latinLnBrk="0" hangingPunct="1">
                        <a:lnSpc>
                          <a:spcPct val="100000"/>
                        </a:lnSpc>
                        <a:spcBef>
                          <a:spcPct val="0"/>
                        </a:spcBef>
                        <a:spcAft>
                          <a:spcPct val="0"/>
                        </a:spcAft>
                        <a:buClr>
                          <a:schemeClr val="bg2"/>
                        </a:buClr>
                        <a:buSzPct val="75000"/>
                        <a:buFont typeface="Wingdings" pitchFamily="2" charset="2"/>
                        <a:buNone/>
                        <a:tabLst/>
                      </a:pPr>
                      <a:r>
                        <a:rPr kumimoji="0" lang="cs-CZ" sz="1200" b="0" i="0" u="none" strike="noStrike" cap="none" normalizeH="0" baseline="0" smtClean="0">
                          <a:ln>
                            <a:noFill/>
                          </a:ln>
                          <a:solidFill>
                            <a:schemeClr val="tx1"/>
                          </a:solidFill>
                          <a:effectLst/>
                          <a:latin typeface="Arial" charset="0"/>
                          <a:cs typeface="Times New Roman" pitchFamily="18" charset="0"/>
                        </a:rPr>
                        <a:t>Možnosti využití: promítání, práce jednotlivců nebo dvojic u PC, diskuze </a:t>
                      </a:r>
                      <a:r>
                        <a:rPr kumimoji="0" lang="cs-CZ" sz="1200" b="0" i="0" u="none" strike="noStrike" cap="none" normalizeH="0" baseline="0" smtClean="0">
                          <a:ln>
                            <a:noFill/>
                          </a:ln>
                          <a:solidFill>
                            <a:schemeClr val="tx1"/>
                          </a:solidFill>
                          <a:effectLst/>
                          <a:latin typeface="Times New Roman" pitchFamily="18" charset="0"/>
                          <a:cs typeface="Times New Roman" pitchFamily="18" charset="0"/>
                        </a:rPr>
                        <a:t> </a:t>
                      </a:r>
                      <a:endParaRPr kumimoji="0" lang="cs-CZ" sz="12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8F2FF"/>
                    </a:solidFill>
                  </a:tcPr>
                </a:tc>
              </a:tr>
              <a:tr h="45243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smtClean="0">
                          <a:ln>
                            <a:noFill/>
                          </a:ln>
                          <a:solidFill>
                            <a:schemeClr val="tx1"/>
                          </a:solidFill>
                          <a:effectLst/>
                          <a:latin typeface="Arial" charset="0"/>
                          <a:cs typeface="Times New Roman" pitchFamily="18" charset="0"/>
                        </a:rPr>
                        <a:t>Pokud není uvedeno jinak, použitý materiál je z vlastních zdrojů autora</a:t>
                      </a:r>
                      <a:endParaRPr kumimoji="0" lang="cs-CZ" sz="1200" b="0" i="0" u="none" strike="noStrike" cap="none" normalizeH="0" baseline="0" smtClean="0">
                        <a:ln>
                          <a:noFill/>
                        </a:ln>
                        <a:solidFill>
                          <a:schemeClr val="tx1"/>
                        </a:solidFill>
                        <a:effectLst/>
                        <a:latin typeface="Arial" charset="0"/>
                        <a:cs typeface="Arial"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cs-CZ" sz="12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EE3FF"/>
                    </a:solidFill>
                  </a:tcPr>
                </a:tc>
                <a:tc hMerge="1">
                  <a:txBody>
                    <a:bodyPr/>
                    <a:lstStyle/>
                    <a:p>
                      <a:endParaRPr lang="cs-CZ"/>
                    </a:p>
                  </a:txBody>
                  <a:tcPr/>
                </a:tc>
              </a:tr>
            </a:tbl>
          </a:graphicData>
        </a:graphic>
      </p:graphicFrame>
      <p:pic>
        <p:nvPicPr>
          <p:cNvPr id="5156" name="Picture 46" descr="logo_pruhl"/>
          <p:cNvPicPr>
            <a:picLocks noChangeAspect="1" noChangeArrowheads="1"/>
          </p:cNvPicPr>
          <p:nvPr/>
        </p:nvPicPr>
        <p:blipFill>
          <a:blip r:embed="rId2" cstate="print"/>
          <a:srcRect/>
          <a:stretch>
            <a:fillRect/>
          </a:stretch>
        </p:blipFill>
        <p:spPr bwMode="auto">
          <a:xfrm>
            <a:off x="7956550" y="260350"/>
            <a:ext cx="857250" cy="857250"/>
          </a:xfrm>
          <a:prstGeom prst="rect">
            <a:avLst/>
          </a:prstGeom>
          <a:noFill/>
          <a:ln w="9525">
            <a:noFill/>
            <a:miter lim="800000"/>
            <a:headEnd/>
            <a:tailEnd/>
          </a:ln>
        </p:spPr>
      </p:pic>
      <p:sp>
        <p:nvSpPr>
          <p:cNvPr id="8" name="Rectangle 45"/>
          <p:cNvSpPr>
            <a:spLocks noChangeArrowheads="1"/>
          </p:cNvSpPr>
          <p:nvPr/>
        </p:nvSpPr>
        <p:spPr bwMode="auto">
          <a:xfrm>
            <a:off x="1979613" y="620713"/>
            <a:ext cx="5040312" cy="369887"/>
          </a:xfrm>
          <a:prstGeom prst="rect">
            <a:avLst/>
          </a:prstGeom>
          <a:noFill/>
          <a:ln w="9525">
            <a:noFill/>
            <a:miter lim="800000"/>
            <a:headEnd/>
            <a:tailEnd/>
          </a:ln>
        </p:spPr>
        <p:txBody>
          <a:bodyPr>
            <a:spAutoFit/>
          </a:bodyPr>
          <a:lstStyle/>
          <a:p>
            <a:pPr algn="ctr">
              <a:defRPr/>
            </a:pPr>
            <a:r>
              <a:rPr lang="cs-CZ" b="1" dirty="0">
                <a:latin typeface="+mj-lt"/>
              </a:rPr>
              <a:t>DIGITÁLNÍ UČEBNÍ MATERIÁL</a:t>
            </a:r>
          </a:p>
        </p:txBody>
      </p:sp>
      <p:pic>
        <p:nvPicPr>
          <p:cNvPr id="5158" name="Picture 2"/>
          <p:cNvPicPr>
            <a:picLocks noChangeAspect="1" noChangeArrowheads="1"/>
          </p:cNvPicPr>
          <p:nvPr/>
        </p:nvPicPr>
        <p:blipFill>
          <a:blip r:embed="rId3" cstate="print"/>
          <a:srcRect/>
          <a:stretch>
            <a:fillRect/>
          </a:stretch>
        </p:blipFill>
        <p:spPr bwMode="auto">
          <a:xfrm>
            <a:off x="1763688" y="5372100"/>
            <a:ext cx="6081712" cy="1485900"/>
          </a:xfrm>
          <a:prstGeom prst="rect">
            <a:avLst/>
          </a:prstGeom>
          <a:solidFill>
            <a:srgbClr val="FFFFFF"/>
          </a:solid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smtClean="0"/>
              <a:t>Občanské právo</a:t>
            </a:r>
            <a:endParaRPr lang="cs-CZ"/>
          </a:p>
        </p:txBody>
      </p:sp>
      <p:sp>
        <p:nvSpPr>
          <p:cNvPr id="3" name="Podnadpis 2"/>
          <p:cNvSpPr>
            <a:spLocks noGrp="1"/>
          </p:cNvSpPr>
          <p:nvPr>
            <p:ph type="subTitle" idx="1"/>
          </p:nvPr>
        </p:nvSpPr>
        <p:spPr/>
        <p:txBody>
          <a:bodyPr>
            <a:normAutofit fontScale="92500" lnSpcReduction="10000"/>
          </a:bodyPr>
          <a:lstStyle/>
          <a:p>
            <a:pPr algn="just"/>
            <a:r>
              <a:rPr lang="cs-CZ" smtClean="0"/>
              <a:t>Pojem, zásady a prameny občanského práva dle občanského zákoníku nabývajícího účinnosti dne 1. 1. 2014</a:t>
            </a:r>
            <a:endParaRPr lang="cs-CZ"/>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v"/>
            </a:pPr>
            <a:r>
              <a:rPr lang="cs-CZ" smtClean="0"/>
              <a:t>souhrn soukromoprávních ustanovení upravujících </a:t>
            </a:r>
            <a:r>
              <a:rPr lang="cs-CZ" b="1" smtClean="0"/>
              <a:t>osobní stav, právní postavení a vzájemná práva a povinnosti fyzických a právnických osob</a:t>
            </a:r>
            <a:r>
              <a:rPr lang="cs-CZ" smtClean="0"/>
              <a:t>.</a:t>
            </a:r>
          </a:p>
          <a:p>
            <a:pPr>
              <a:buFont typeface="Wingdings" pitchFamily="2" charset="2"/>
              <a:buChar char="v"/>
            </a:pPr>
            <a:r>
              <a:rPr lang="cs-CZ" smtClean="0"/>
              <a:t>upravuje vzájemné vztahy mezi občany navzájem, fyzickými a právnickými osobami a mezi nimi a státem.</a:t>
            </a:r>
          </a:p>
          <a:p>
            <a:endParaRPr lang="cs-CZ" smtClean="0"/>
          </a:p>
          <a:p>
            <a:pPr>
              <a:buNone/>
            </a:pPr>
            <a:endParaRPr lang="cs-CZ" smtClean="0"/>
          </a:p>
          <a:p>
            <a:pPr algn="r">
              <a:buNone/>
            </a:pPr>
            <a:r>
              <a:rPr lang="cs-CZ" sz="1800" smtClean="0"/>
              <a:t>(Ryska, Puškinová, 2012, Emmert a kol., 2006)</a:t>
            </a:r>
          </a:p>
        </p:txBody>
      </p:sp>
      <p:sp>
        <p:nvSpPr>
          <p:cNvPr id="3" name="Nadpis 2"/>
          <p:cNvSpPr>
            <a:spLocks noGrp="1"/>
          </p:cNvSpPr>
          <p:nvPr>
            <p:ph type="title"/>
          </p:nvPr>
        </p:nvSpPr>
        <p:spPr/>
        <p:txBody>
          <a:bodyPr/>
          <a:lstStyle/>
          <a:p>
            <a:r>
              <a:rPr lang="cs-CZ" smtClean="0"/>
              <a:t>Občanské právo</a:t>
            </a: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20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2000"/>
                                        <p:tgtEl>
                                          <p:spTgt spid="2">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Effect transition="in" filter="fade">
                                      <p:cBhvr>
                                        <p:cTn id="20"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algn="just">
              <a:buFont typeface="Wingdings" pitchFamily="2" charset="2"/>
              <a:buChar char="v"/>
            </a:pPr>
            <a:r>
              <a:rPr lang="cs-CZ" smtClean="0"/>
              <a:t>Nový občanský zákoník obsahuje 3081 paragrafů. Návrh nově přejímá celou řadu pravidel upravených v jiných zákonech a tyto zákony navrhuje zrušit. Ne všechna pravidla obsažená ve zvláštních zákonech jsou však přijímána bez dalšího. Nový kodex se je snaží přizpůsobit moderním potřebám. Další snahou je upravit nebo zpřesnit některá pravidla, která současné soukromé právo neřeší, případně je upravuje velmi stroze, a pro praxi jsou tato pravidla potřebná.</a:t>
            </a:r>
          </a:p>
          <a:p>
            <a:pPr>
              <a:buNone/>
            </a:pPr>
            <a:endParaRPr lang="cs-CZ" smtClean="0"/>
          </a:p>
          <a:p>
            <a:pPr algn="r">
              <a:buNone/>
            </a:pPr>
            <a:r>
              <a:rPr lang="cs-CZ" sz="1800" smtClean="0"/>
              <a:t>(MSp, 2012)</a:t>
            </a:r>
          </a:p>
        </p:txBody>
      </p:sp>
      <p:sp>
        <p:nvSpPr>
          <p:cNvPr id="3" name="Nadpis 2"/>
          <p:cNvSpPr>
            <a:spLocks noGrp="1"/>
          </p:cNvSpPr>
          <p:nvPr>
            <p:ph type="title"/>
          </p:nvPr>
        </p:nvSpPr>
        <p:spPr/>
        <p:txBody>
          <a:bodyPr/>
          <a:lstStyle/>
          <a:p>
            <a:r>
              <a:rPr lang="cs-CZ" smtClean="0"/>
              <a:t>Občanské právo</a:t>
            </a: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2000"/>
                                        <p:tgtEl>
                                          <p:spTgt spid="2">
                                            <p:bg/>
                                          </p:spTgt>
                                        </p:tgtEl>
                                      </p:cBhvr>
                                    </p:animEffect>
                                  </p:childTnLst>
                                </p:cTn>
                              </p:par>
                              <p:par>
                                <p:cTn id="8" presetID="27" presetClass="entr" presetSubtype="0" fill="hold" grpId="0" nodeType="withEffect">
                                  <p:stCondLst>
                                    <p:cond delay="0"/>
                                  </p:stCondLst>
                                  <p:iterate type="lt">
                                    <p:tmPct val="50000"/>
                                  </p:iterate>
                                  <p:childTnLst>
                                    <p:set>
                                      <p:cBhvr>
                                        <p:cTn id="9"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10"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1"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12" dur="80"/>
                                        <p:tgtEl>
                                          <p:spTgt spid="2">
                                            <p:txEl>
                                              <p:pRg st="0" end="0"/>
                                            </p:txEl>
                                          </p:spTgt>
                                        </p:tgtEl>
                                        <p:attrNameLst>
                                          <p:attrName>fill.type</p:attrName>
                                        </p:attrNameLst>
                                      </p:cBhvr>
                                      <p:to>
                                        <p:strVal val="solid"/>
                                      </p:to>
                                    </p:set>
                                  </p:childTnLst>
                                </p:cTn>
                              </p:par>
                              <p:par>
                                <p:cTn id="13" presetID="10" presetClass="entr" presetSubtype="0" fill="hold" grpId="0" nodeType="with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algn="just">
              <a:buFont typeface="Wingdings" pitchFamily="2" charset="2"/>
              <a:buChar char="v"/>
            </a:pPr>
            <a:r>
              <a:rPr lang="cs-CZ" smtClean="0"/>
              <a:t>Smyslem nového občanského zákoníku je kodifikovat soukromé právo v České republice. Účelem je, až na výjimky, upravit veškeré soukromoprávní vztahy v jednom kodexu.</a:t>
            </a:r>
          </a:p>
          <a:p>
            <a:pPr algn="just">
              <a:buFont typeface="Wingdings" pitchFamily="2" charset="2"/>
              <a:buChar char="v"/>
            </a:pPr>
            <a:r>
              <a:rPr lang="cs-CZ" smtClean="0"/>
              <a:t>Hlavní zásady kodifikace jsou především následující:</a:t>
            </a:r>
          </a:p>
          <a:p>
            <a:pPr algn="just">
              <a:buFont typeface="Wingdings" pitchFamily="2" charset="2"/>
              <a:buChar char="v"/>
            </a:pPr>
            <a:r>
              <a:rPr lang="cs-CZ" b="1" smtClean="0"/>
              <a:t>Vypracovat kodexy vycházející z respektu ke středoevropskému právnímu myšlení</a:t>
            </a:r>
          </a:p>
          <a:p>
            <a:pPr algn="just">
              <a:buFont typeface="Wingdings" pitchFamily="2" charset="2"/>
              <a:buChar char="v"/>
            </a:pPr>
            <a:r>
              <a:rPr lang="cs-CZ" b="1" smtClean="0"/>
              <a:t>Vytvořit zákoník srovnávající se s evropskou právní a kulturní konvencí</a:t>
            </a:r>
          </a:p>
          <a:p>
            <a:pPr algn="just">
              <a:buFont typeface="Wingdings" pitchFamily="2" charset="2"/>
              <a:buChar char="v"/>
            </a:pPr>
            <a:r>
              <a:rPr lang="cs-CZ" b="1" smtClean="0"/>
              <a:t>Rozejít se s myšlenkovým světem socialistického práva</a:t>
            </a:r>
          </a:p>
          <a:p>
            <a:pPr>
              <a:buNone/>
            </a:pPr>
            <a:endParaRPr lang="cs-CZ" smtClean="0"/>
          </a:p>
          <a:p>
            <a:pPr algn="r">
              <a:buNone/>
            </a:pPr>
            <a:r>
              <a:rPr lang="cs-CZ" sz="1800" smtClean="0"/>
              <a:t>(MSp, 2012)</a:t>
            </a:r>
          </a:p>
        </p:txBody>
      </p:sp>
      <p:sp>
        <p:nvSpPr>
          <p:cNvPr id="3" name="Nadpis 2"/>
          <p:cNvSpPr>
            <a:spLocks noGrp="1"/>
          </p:cNvSpPr>
          <p:nvPr>
            <p:ph type="title"/>
          </p:nvPr>
        </p:nvSpPr>
        <p:spPr/>
        <p:txBody>
          <a:bodyPr/>
          <a:lstStyle/>
          <a:p>
            <a:r>
              <a:rPr lang="cs-CZ" smtClean="0"/>
              <a:t>Občanské právo</a:t>
            </a: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20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20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20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20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fade">
                                      <p:cBhvr>
                                        <p:cTn id="32" dur="2000"/>
                                        <p:tgtEl>
                                          <p:spTgt spid="2">
                                            <p:txEl>
                                              <p:pRg st="4" end="4"/>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2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Autofit/>
          </a:bodyPr>
          <a:lstStyle/>
          <a:p>
            <a:r>
              <a:rPr lang="cs-CZ" sz="3200" smtClean="0"/>
              <a:t>Nejdůležitější zásady občanského práva</a:t>
            </a:r>
            <a:endParaRPr lang="cs-CZ" sz="3200"/>
          </a:p>
        </p:txBody>
      </p:sp>
      <p:graphicFrame>
        <p:nvGraphicFramePr>
          <p:cNvPr id="5" name="Zástupný symbol pro obsah 4"/>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ovéPole 5"/>
          <p:cNvSpPr txBox="1"/>
          <p:nvPr/>
        </p:nvSpPr>
        <p:spPr>
          <a:xfrm>
            <a:off x="6012160" y="6165304"/>
            <a:ext cx="2808312" cy="338554"/>
          </a:xfrm>
          <a:prstGeom prst="rect">
            <a:avLst/>
          </a:prstGeom>
          <a:noFill/>
        </p:spPr>
        <p:txBody>
          <a:bodyPr wrap="square" rtlCol="0">
            <a:spAutoFit/>
          </a:bodyPr>
          <a:lstStyle/>
          <a:p>
            <a:r>
              <a:rPr lang="cs-CZ" sz="1600" smtClean="0"/>
              <a:t>(Ryska, Puškinová, 2012)</a:t>
            </a:r>
            <a:endParaRPr lang="cs-CZ"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C759E711-C4F5-45C7-9F32-65E97B0B2E3B}"/>
                                            </p:graphicEl>
                                          </p:spTgt>
                                        </p:tgtEl>
                                        <p:attrNameLst>
                                          <p:attrName>style.visibility</p:attrName>
                                        </p:attrNameLst>
                                      </p:cBhvr>
                                      <p:to>
                                        <p:strVal val="visible"/>
                                      </p:to>
                                    </p:set>
                                    <p:animEffect transition="in" filter="wipe(down)">
                                      <p:cBhvr>
                                        <p:cTn id="7" dur="500"/>
                                        <p:tgtEl>
                                          <p:spTgt spid="5">
                                            <p:graphicEl>
                                              <a:dgm id="{C759E711-C4F5-45C7-9F32-65E97B0B2E3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1A5DD41A-41E5-4E59-B2AE-69BFA1185693}"/>
                                            </p:graphicEl>
                                          </p:spTgt>
                                        </p:tgtEl>
                                        <p:attrNameLst>
                                          <p:attrName>style.visibility</p:attrName>
                                        </p:attrNameLst>
                                      </p:cBhvr>
                                      <p:to>
                                        <p:strVal val="visible"/>
                                      </p:to>
                                    </p:set>
                                    <p:animEffect transition="in" filter="wipe(down)">
                                      <p:cBhvr>
                                        <p:cTn id="12" dur="500"/>
                                        <p:tgtEl>
                                          <p:spTgt spid="5">
                                            <p:graphicEl>
                                              <a:dgm id="{1A5DD41A-41E5-4E59-B2AE-69BFA118569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dgm id="{797534FA-B2CD-4320-9DA8-55005C953822}"/>
                                            </p:graphicEl>
                                          </p:spTgt>
                                        </p:tgtEl>
                                        <p:attrNameLst>
                                          <p:attrName>style.visibility</p:attrName>
                                        </p:attrNameLst>
                                      </p:cBhvr>
                                      <p:to>
                                        <p:strVal val="visible"/>
                                      </p:to>
                                    </p:set>
                                    <p:animEffect transition="in" filter="wipe(down)">
                                      <p:cBhvr>
                                        <p:cTn id="17" dur="500"/>
                                        <p:tgtEl>
                                          <p:spTgt spid="5">
                                            <p:graphicEl>
                                              <a:dgm id="{797534FA-B2CD-4320-9DA8-55005C95382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graphicEl>
                                              <a:dgm id="{90632DE8-0AE5-40CB-BFAB-BEC8C24E2589}"/>
                                            </p:graphicEl>
                                          </p:spTgt>
                                        </p:tgtEl>
                                        <p:attrNameLst>
                                          <p:attrName>style.visibility</p:attrName>
                                        </p:attrNameLst>
                                      </p:cBhvr>
                                      <p:to>
                                        <p:strVal val="visible"/>
                                      </p:to>
                                    </p:set>
                                    <p:animEffect transition="in" filter="wipe(down)">
                                      <p:cBhvr>
                                        <p:cTn id="22" dur="500"/>
                                        <p:tgtEl>
                                          <p:spTgt spid="5">
                                            <p:graphicEl>
                                              <a:dgm id="{90632DE8-0AE5-40CB-BFAB-BEC8C24E258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noAutofit/>
          </a:bodyPr>
          <a:lstStyle/>
          <a:p>
            <a:r>
              <a:rPr lang="cs-CZ" sz="3200" smtClean="0"/>
              <a:t>Další zásady občanského práva</a:t>
            </a:r>
            <a:endParaRPr lang="cs-CZ" sz="3200"/>
          </a:p>
        </p:txBody>
      </p:sp>
      <p:graphicFrame>
        <p:nvGraphicFramePr>
          <p:cNvPr id="5" name="Zástupný symbol pro obsah 4"/>
          <p:cNvGraphicFramePr>
            <a:graphicFrameLocks noGrp="1"/>
          </p:cNvGraphicFramePr>
          <p:nvPr>
            <p:ph idx="1"/>
          </p:nvPr>
        </p:nvGraphicFramePr>
        <p:xfrm>
          <a:off x="457200" y="148132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ovéPole 3"/>
          <p:cNvSpPr txBox="1"/>
          <p:nvPr/>
        </p:nvSpPr>
        <p:spPr>
          <a:xfrm>
            <a:off x="5868144" y="5877272"/>
            <a:ext cx="2808312" cy="615553"/>
          </a:xfrm>
          <a:prstGeom prst="rect">
            <a:avLst/>
          </a:prstGeom>
          <a:noFill/>
        </p:spPr>
        <p:txBody>
          <a:bodyPr wrap="square" rtlCol="0">
            <a:spAutoFit/>
          </a:bodyPr>
          <a:lstStyle/>
          <a:p>
            <a:pPr lvl="0"/>
            <a:r>
              <a:rPr lang="cs-CZ" sz="1600" smtClean="0">
                <a:solidFill>
                  <a:prstClr val="black"/>
                </a:solidFill>
              </a:rPr>
              <a:t>(Ryska, Puškinová, 2012)</a:t>
            </a:r>
          </a:p>
          <a:p>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C759E711-C4F5-45C7-9F32-65E97B0B2E3B}"/>
                                            </p:graphicEl>
                                          </p:spTgt>
                                        </p:tgtEl>
                                        <p:attrNameLst>
                                          <p:attrName>style.visibility</p:attrName>
                                        </p:attrNameLst>
                                      </p:cBhvr>
                                      <p:to>
                                        <p:strVal val="visible"/>
                                      </p:to>
                                    </p:set>
                                    <p:animEffect transition="in" filter="fade">
                                      <p:cBhvr>
                                        <p:cTn id="7" dur="2000"/>
                                        <p:tgtEl>
                                          <p:spTgt spid="5">
                                            <p:graphicEl>
                                              <a:dgm id="{C759E711-C4F5-45C7-9F32-65E97B0B2E3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1A5DD41A-41E5-4E59-B2AE-69BFA1185693}"/>
                                            </p:graphicEl>
                                          </p:spTgt>
                                        </p:tgtEl>
                                        <p:attrNameLst>
                                          <p:attrName>style.visibility</p:attrName>
                                        </p:attrNameLst>
                                      </p:cBhvr>
                                      <p:to>
                                        <p:strVal val="visible"/>
                                      </p:to>
                                    </p:set>
                                    <p:animEffect transition="in" filter="fade">
                                      <p:cBhvr>
                                        <p:cTn id="12" dur="2000"/>
                                        <p:tgtEl>
                                          <p:spTgt spid="5">
                                            <p:graphicEl>
                                              <a:dgm id="{1A5DD41A-41E5-4E59-B2AE-69BFA118569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797534FA-B2CD-4320-9DA8-55005C953822}"/>
                                            </p:graphicEl>
                                          </p:spTgt>
                                        </p:tgtEl>
                                        <p:attrNameLst>
                                          <p:attrName>style.visibility</p:attrName>
                                        </p:attrNameLst>
                                      </p:cBhvr>
                                      <p:to>
                                        <p:strVal val="visible"/>
                                      </p:to>
                                    </p:set>
                                    <p:animEffect transition="in" filter="fade">
                                      <p:cBhvr>
                                        <p:cTn id="17" dur="2000"/>
                                        <p:tgtEl>
                                          <p:spTgt spid="5">
                                            <p:graphicEl>
                                              <a:dgm id="{797534FA-B2CD-4320-9DA8-55005C95382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lvl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algn="ctr"/>
            <a:r>
              <a:rPr lang="cs-CZ" smtClean="0"/>
              <a:t>Ústava ČR a Listina základních práv a svobod</a:t>
            </a:r>
          </a:p>
          <a:p>
            <a:pPr algn="ctr"/>
            <a:r>
              <a:rPr lang="cs-CZ" smtClean="0"/>
              <a:t>občanský zákoník</a:t>
            </a:r>
          </a:p>
          <a:p>
            <a:pPr algn="ctr"/>
            <a:r>
              <a:rPr lang="cs-CZ" smtClean="0"/>
              <a:t>další zákony</a:t>
            </a:r>
          </a:p>
          <a:p>
            <a:pPr>
              <a:buNone/>
            </a:pPr>
            <a:endParaRPr lang="cs-CZ" smtClean="0"/>
          </a:p>
          <a:p>
            <a:pPr algn="r">
              <a:buNone/>
            </a:pPr>
            <a:r>
              <a:rPr lang="cs-CZ" sz="2000" smtClean="0"/>
              <a:t>(Šíma, Suk, 2006)</a:t>
            </a:r>
          </a:p>
          <a:p>
            <a:endParaRPr lang="cs-CZ"/>
          </a:p>
        </p:txBody>
      </p:sp>
      <p:sp>
        <p:nvSpPr>
          <p:cNvPr id="3" name="Nadpis 2"/>
          <p:cNvSpPr>
            <a:spLocks noGrp="1"/>
          </p:cNvSpPr>
          <p:nvPr>
            <p:ph type="title"/>
          </p:nvPr>
        </p:nvSpPr>
        <p:spPr/>
        <p:txBody>
          <a:bodyPr/>
          <a:lstStyle/>
          <a:p>
            <a:r>
              <a:rPr lang="cs-CZ" smtClean="0"/>
              <a:t>Prameny občanského práva</a:t>
            </a: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2000"/>
                                        <p:tgtEl>
                                          <p:spTgt spid="2">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txEl>
                                              <p:pRg st="4" end="4"/>
                                            </p:txEl>
                                          </p:spTgt>
                                        </p:tgtEl>
                                        <p:attrNameLst>
                                          <p:attrName>style.visibility</p:attrName>
                                        </p:attrNameLst>
                                      </p:cBhvr>
                                      <p:to>
                                        <p:strVal val="visible"/>
                                      </p:to>
                                    </p:set>
                                    <p:animEffect transition="in" filter="fade">
                                      <p:cBhvr>
                                        <p:cTn id="20"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v"/>
            </a:pPr>
            <a:r>
              <a:rPr lang="cs-CZ" smtClean="0"/>
              <a:t>nejobsáhlejší a po Ústavě též nejdůležitější zákon v českém právním řádu</a:t>
            </a:r>
          </a:p>
          <a:p>
            <a:pPr>
              <a:buFont typeface="Wingdings" pitchFamily="2" charset="2"/>
              <a:buChar char="v"/>
            </a:pPr>
            <a:r>
              <a:rPr lang="cs-CZ" smtClean="0"/>
              <a:t>rozdělen do pěti částí, dále do hlav, dílů, oddílů a  pododdílů</a:t>
            </a:r>
          </a:p>
          <a:p>
            <a:pPr>
              <a:buFont typeface="Wingdings" pitchFamily="2" charset="2"/>
              <a:buChar char="v"/>
            </a:pPr>
            <a:r>
              <a:rPr lang="cs-CZ" smtClean="0"/>
              <a:t>v naukovém systému českého práva velmi zvětšuje odvětví práva občanského</a:t>
            </a:r>
          </a:p>
          <a:p>
            <a:pPr>
              <a:buFont typeface="Wingdings" pitchFamily="2" charset="2"/>
              <a:buChar char="v"/>
            </a:pPr>
            <a:r>
              <a:rPr lang="cs-CZ" smtClean="0"/>
              <a:t>přecházejí do něj dosud samostatná odvětví práva rodinného a obchodního</a:t>
            </a:r>
          </a:p>
          <a:p>
            <a:pPr>
              <a:buNone/>
            </a:pPr>
            <a:endParaRPr lang="cs-CZ" smtClean="0"/>
          </a:p>
          <a:p>
            <a:pPr algn="r">
              <a:buNone/>
            </a:pPr>
            <a:r>
              <a:rPr lang="cs-CZ" sz="1800" smtClean="0"/>
              <a:t>(Ryska, Puškinová, 2012)</a:t>
            </a:r>
          </a:p>
          <a:p>
            <a:pPr>
              <a:buNone/>
            </a:pPr>
            <a:endParaRPr lang="cs-CZ" sz="2800"/>
          </a:p>
        </p:txBody>
      </p:sp>
      <p:sp>
        <p:nvSpPr>
          <p:cNvPr id="3" name="Nadpis 2"/>
          <p:cNvSpPr>
            <a:spLocks noGrp="1"/>
          </p:cNvSpPr>
          <p:nvPr>
            <p:ph type="title"/>
          </p:nvPr>
        </p:nvSpPr>
        <p:spPr/>
        <p:txBody>
          <a:bodyPr/>
          <a:lstStyle/>
          <a:p>
            <a:r>
              <a:rPr lang="cs-CZ" smtClean="0"/>
              <a:t>Občanský zákoník</a:t>
            </a: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bg/>
                                          </p:spTgt>
                                        </p:tgtEl>
                                        <p:attrNameLst>
                                          <p:attrName>style.visibility</p:attrName>
                                        </p:attrNameLst>
                                      </p:cBhvr>
                                      <p:to>
                                        <p:strVal val="visible"/>
                                      </p:to>
                                    </p:set>
                                    <p:animEffect transition="in" filter="fade">
                                      <p:cBhvr>
                                        <p:cTn id="7" dur="2000"/>
                                        <p:tgtEl>
                                          <p:spTgt spid="2">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fade">
                                      <p:cBhvr>
                                        <p:cTn id="17" dur="20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20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fade">
                                      <p:cBhvr>
                                        <p:cTn id="27" dur="2000"/>
                                        <p:tgtEl>
                                          <p:spTgt spid="2">
                                            <p:txEl>
                                              <p:pRg st="3" end="3"/>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Effect transition="in" filter="fade">
                                      <p:cBhvr>
                                        <p:cTn id="30"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395536" y="1412776"/>
          <a:ext cx="5688632"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Nadpis 2"/>
          <p:cNvSpPr>
            <a:spLocks noGrp="1"/>
          </p:cNvSpPr>
          <p:nvPr>
            <p:ph type="title"/>
          </p:nvPr>
        </p:nvSpPr>
        <p:spPr/>
        <p:txBody>
          <a:bodyPr>
            <a:normAutofit fontScale="90000"/>
          </a:bodyPr>
          <a:lstStyle/>
          <a:p>
            <a:r>
              <a:rPr lang="cs-CZ" smtClean="0"/>
              <a:t>Rozdělení občanského zákoníku</a:t>
            </a:r>
            <a:endParaRPr lang="cs-CZ"/>
          </a:p>
        </p:txBody>
      </p:sp>
      <p:cxnSp>
        <p:nvCxnSpPr>
          <p:cNvPr id="8" name="Přímá spojovací šipka 7"/>
          <p:cNvCxnSpPr/>
          <p:nvPr/>
        </p:nvCxnSpPr>
        <p:spPr>
          <a:xfrm flipH="1" flipV="1">
            <a:off x="6228184" y="1844824"/>
            <a:ext cx="648072" cy="43204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9" name="Přímá spojovací šipka 8"/>
          <p:cNvCxnSpPr/>
          <p:nvPr/>
        </p:nvCxnSpPr>
        <p:spPr>
          <a:xfrm flipH="1">
            <a:off x="6228184" y="2276872"/>
            <a:ext cx="648072" cy="50405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2" name="TextovéPole 11"/>
          <p:cNvSpPr txBox="1"/>
          <p:nvPr/>
        </p:nvSpPr>
        <p:spPr>
          <a:xfrm>
            <a:off x="6876256" y="1628800"/>
            <a:ext cx="1152128" cy="923330"/>
          </a:xfrm>
          <a:prstGeom prst="rect">
            <a:avLst/>
          </a:prstGeom>
          <a:noFill/>
        </p:spPr>
        <p:txBody>
          <a:bodyPr wrap="square" rtlCol="0">
            <a:spAutoFit/>
          </a:bodyPr>
          <a:lstStyle/>
          <a:p>
            <a:pPr algn="ctr"/>
            <a:endParaRPr lang="cs-CZ" smtClean="0"/>
          </a:p>
          <a:p>
            <a:pPr algn="ctr"/>
            <a:r>
              <a:rPr lang="cs-CZ" smtClean="0"/>
              <a:t>osobní</a:t>
            </a:r>
          </a:p>
          <a:p>
            <a:pPr algn="ctr"/>
            <a:r>
              <a:rPr lang="cs-CZ" smtClean="0"/>
              <a:t>práva</a:t>
            </a:r>
            <a:endParaRPr lang="cs-CZ"/>
          </a:p>
        </p:txBody>
      </p:sp>
      <p:cxnSp>
        <p:nvCxnSpPr>
          <p:cNvPr id="13" name="Přímá spojovací šipka 12"/>
          <p:cNvCxnSpPr/>
          <p:nvPr/>
        </p:nvCxnSpPr>
        <p:spPr>
          <a:xfrm flipH="1" flipV="1">
            <a:off x="6228184" y="3645024"/>
            <a:ext cx="648072" cy="432048"/>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15" name="Přímá spojovací šipka 14"/>
          <p:cNvCxnSpPr/>
          <p:nvPr/>
        </p:nvCxnSpPr>
        <p:spPr>
          <a:xfrm flipH="1">
            <a:off x="6228184" y="4077072"/>
            <a:ext cx="648072" cy="504056"/>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6" name="TextovéPole 15"/>
          <p:cNvSpPr txBox="1"/>
          <p:nvPr/>
        </p:nvSpPr>
        <p:spPr>
          <a:xfrm>
            <a:off x="6948264" y="3429000"/>
            <a:ext cx="1368152" cy="923330"/>
          </a:xfrm>
          <a:prstGeom prst="rect">
            <a:avLst/>
          </a:prstGeom>
          <a:noFill/>
        </p:spPr>
        <p:txBody>
          <a:bodyPr wrap="square" rtlCol="0">
            <a:spAutoFit/>
          </a:bodyPr>
          <a:lstStyle/>
          <a:p>
            <a:pPr algn="ctr"/>
            <a:endParaRPr lang="cs-CZ" smtClean="0"/>
          </a:p>
          <a:p>
            <a:pPr algn="ctr"/>
            <a:r>
              <a:rPr lang="cs-CZ" smtClean="0"/>
              <a:t>majetková</a:t>
            </a:r>
          </a:p>
          <a:p>
            <a:pPr algn="ctr"/>
            <a:r>
              <a:rPr lang="cs-CZ" smtClean="0"/>
              <a:t>práva</a:t>
            </a:r>
            <a:endParaRPr lang="cs-CZ"/>
          </a:p>
        </p:txBody>
      </p:sp>
      <p:sp>
        <p:nvSpPr>
          <p:cNvPr id="17" name="TextovéPole 16"/>
          <p:cNvSpPr txBox="1"/>
          <p:nvPr/>
        </p:nvSpPr>
        <p:spPr>
          <a:xfrm>
            <a:off x="6228184" y="6093296"/>
            <a:ext cx="2520280" cy="338554"/>
          </a:xfrm>
          <a:prstGeom prst="rect">
            <a:avLst/>
          </a:prstGeom>
          <a:noFill/>
        </p:spPr>
        <p:txBody>
          <a:bodyPr wrap="square" rtlCol="0">
            <a:spAutoFit/>
          </a:bodyPr>
          <a:lstStyle/>
          <a:p>
            <a:pPr algn="r"/>
            <a:r>
              <a:rPr lang="cs-CZ" sz="1600" smtClean="0"/>
              <a:t>(MSp, 2012)</a:t>
            </a:r>
            <a:endParaRPr lang="cs-CZ" sz="1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F3D74430-5AB3-48A2-AFA0-B93D7D891C10}"/>
                                            </p:graphicEl>
                                          </p:spTgt>
                                        </p:tgtEl>
                                        <p:attrNameLst>
                                          <p:attrName>style.visibility</p:attrName>
                                        </p:attrNameLst>
                                      </p:cBhvr>
                                      <p:to>
                                        <p:strVal val="visible"/>
                                      </p:to>
                                    </p:set>
                                    <p:anim calcmode="lin" valueType="num">
                                      <p:cBhvr additive="base">
                                        <p:cTn id="7" dur="500" fill="hold"/>
                                        <p:tgtEl>
                                          <p:spTgt spid="4">
                                            <p:graphicEl>
                                              <a:dgm id="{F3D74430-5AB3-48A2-AFA0-B93D7D891C10}"/>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F3D74430-5AB3-48A2-AFA0-B93D7D891C10}"/>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A1B313F1-1120-4E6B-899D-97FA91E387E7}"/>
                                            </p:graphicEl>
                                          </p:spTgt>
                                        </p:tgtEl>
                                        <p:attrNameLst>
                                          <p:attrName>style.visibility</p:attrName>
                                        </p:attrNameLst>
                                      </p:cBhvr>
                                      <p:to>
                                        <p:strVal val="visible"/>
                                      </p:to>
                                    </p:set>
                                    <p:anim calcmode="lin" valueType="num">
                                      <p:cBhvr additive="base">
                                        <p:cTn id="13" dur="500" fill="hold"/>
                                        <p:tgtEl>
                                          <p:spTgt spid="4">
                                            <p:graphicEl>
                                              <a:dgm id="{A1B313F1-1120-4E6B-899D-97FA91E387E7}"/>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A1B313F1-1120-4E6B-899D-97FA91E387E7}"/>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graphicEl>
                                              <a:dgm id="{4E30162A-0D18-4657-864D-A99D5B471919}"/>
                                            </p:graphicEl>
                                          </p:spTgt>
                                        </p:tgtEl>
                                        <p:attrNameLst>
                                          <p:attrName>style.visibility</p:attrName>
                                        </p:attrNameLst>
                                      </p:cBhvr>
                                      <p:to>
                                        <p:strVal val="visible"/>
                                      </p:to>
                                    </p:set>
                                    <p:anim calcmode="lin" valueType="num">
                                      <p:cBhvr additive="base">
                                        <p:cTn id="19" dur="500" fill="hold"/>
                                        <p:tgtEl>
                                          <p:spTgt spid="4">
                                            <p:graphicEl>
                                              <a:dgm id="{4E30162A-0D18-4657-864D-A99D5B471919}"/>
                                            </p:graphic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graphicEl>
                                              <a:dgm id="{4E30162A-0D18-4657-864D-A99D5B471919}"/>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graphicEl>
                                              <a:dgm id="{B7420E6C-0B83-43AF-A450-F6B19B68E558}"/>
                                            </p:graphicEl>
                                          </p:spTgt>
                                        </p:tgtEl>
                                        <p:attrNameLst>
                                          <p:attrName>style.visibility</p:attrName>
                                        </p:attrNameLst>
                                      </p:cBhvr>
                                      <p:to>
                                        <p:strVal val="visible"/>
                                      </p:to>
                                    </p:set>
                                    <p:anim calcmode="lin" valueType="num">
                                      <p:cBhvr additive="base">
                                        <p:cTn id="25" dur="500" fill="hold"/>
                                        <p:tgtEl>
                                          <p:spTgt spid="4">
                                            <p:graphicEl>
                                              <a:dgm id="{B7420E6C-0B83-43AF-A450-F6B19B68E558}"/>
                                            </p:graphic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graphicEl>
                                              <a:dgm id="{B7420E6C-0B83-43AF-A450-F6B19B68E558}"/>
                                            </p:graphic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graphicEl>
                                              <a:dgm id="{E2E46C91-3289-46DC-8F5C-568E8E29EA09}"/>
                                            </p:graphicEl>
                                          </p:spTgt>
                                        </p:tgtEl>
                                        <p:attrNameLst>
                                          <p:attrName>style.visibility</p:attrName>
                                        </p:attrNameLst>
                                      </p:cBhvr>
                                      <p:to>
                                        <p:strVal val="visible"/>
                                      </p:to>
                                    </p:set>
                                    <p:anim calcmode="lin" valueType="num">
                                      <p:cBhvr additive="base">
                                        <p:cTn id="31" dur="500" fill="hold"/>
                                        <p:tgtEl>
                                          <p:spTgt spid="4">
                                            <p:graphicEl>
                                              <a:dgm id="{E2E46C91-3289-46DC-8F5C-568E8E29EA09}"/>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E2E46C91-3289-46DC-8F5C-568E8E29EA09}"/>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uiExpand="1">
        <p:bldSub>
          <a:bldDgm bld="lvl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Nadpis 2"/>
          <p:cNvSpPr>
            <a:spLocks noGrp="1"/>
          </p:cNvSpPr>
          <p:nvPr>
            <p:ph type="title"/>
          </p:nvPr>
        </p:nvSpPr>
        <p:spPr/>
        <p:txBody>
          <a:bodyPr/>
          <a:lstStyle/>
          <a:p>
            <a:r>
              <a:rPr lang="cs-CZ" smtClean="0"/>
              <a:t>Osoby</a:t>
            </a:r>
            <a:endParaRPr lang="cs-CZ"/>
          </a:p>
        </p:txBody>
      </p:sp>
      <p:sp>
        <p:nvSpPr>
          <p:cNvPr id="5" name="TextovéPole 4"/>
          <p:cNvSpPr txBox="1"/>
          <p:nvPr/>
        </p:nvSpPr>
        <p:spPr>
          <a:xfrm>
            <a:off x="1547664" y="3501008"/>
            <a:ext cx="1296144" cy="523220"/>
          </a:xfrm>
          <a:prstGeom prst="rect">
            <a:avLst/>
          </a:prstGeom>
          <a:noFill/>
        </p:spPr>
        <p:txBody>
          <a:bodyPr wrap="square" rtlCol="0">
            <a:spAutoFit/>
          </a:bodyPr>
          <a:lstStyle/>
          <a:p>
            <a:r>
              <a:rPr lang="cs-CZ" sz="2800" smtClean="0">
                <a:solidFill>
                  <a:schemeClr val="bg1"/>
                </a:solidFill>
              </a:rPr>
              <a:t>Osoby</a:t>
            </a:r>
          </a:p>
        </p:txBody>
      </p:sp>
      <p:sp>
        <p:nvSpPr>
          <p:cNvPr id="6" name="TextovéPole 5"/>
          <p:cNvSpPr txBox="1"/>
          <p:nvPr/>
        </p:nvSpPr>
        <p:spPr>
          <a:xfrm>
            <a:off x="5652120" y="6021288"/>
            <a:ext cx="3096344" cy="553998"/>
          </a:xfrm>
          <a:prstGeom prst="rect">
            <a:avLst/>
          </a:prstGeom>
          <a:noFill/>
        </p:spPr>
        <p:txBody>
          <a:bodyPr wrap="square" rtlCol="0">
            <a:spAutoFit/>
          </a:bodyPr>
          <a:lstStyle/>
          <a:p>
            <a:pPr algn="r"/>
            <a:r>
              <a:rPr lang="cs-CZ" sz="1200" smtClean="0"/>
              <a:t>(Ryska, Puškinová, 2012)</a:t>
            </a:r>
          </a:p>
          <a:p>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53C3FEB-FEE8-4A95-86CC-001D77A4AD3F}"/>
                                            </p:graphicEl>
                                          </p:spTgt>
                                        </p:tgtEl>
                                        <p:attrNameLst>
                                          <p:attrName>style.visibility</p:attrName>
                                        </p:attrNameLst>
                                      </p:cBhvr>
                                      <p:to>
                                        <p:strVal val="visible"/>
                                      </p:to>
                                    </p:set>
                                    <p:animEffect transition="in" filter="fade">
                                      <p:cBhvr>
                                        <p:cTn id="7" dur="2000"/>
                                        <p:tgtEl>
                                          <p:spTgt spid="4">
                                            <p:graphicEl>
                                              <a:dgm id="{653C3FEB-FEE8-4A95-86CC-001D77A4AD3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21E9547-D2C3-4F07-92FD-3B9101DC976C}"/>
                                            </p:graphicEl>
                                          </p:spTgt>
                                        </p:tgtEl>
                                        <p:attrNameLst>
                                          <p:attrName>style.visibility</p:attrName>
                                        </p:attrNameLst>
                                      </p:cBhvr>
                                      <p:to>
                                        <p:strVal val="visible"/>
                                      </p:to>
                                    </p:set>
                                    <p:animEffect transition="in" filter="fade">
                                      <p:cBhvr>
                                        <p:cTn id="12" dur="2000"/>
                                        <p:tgtEl>
                                          <p:spTgt spid="4">
                                            <p:graphicEl>
                                              <a:dgm id="{721E9547-D2C3-4F07-92FD-3B9101DC976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56AB1072-C623-484C-BA62-9DD61E29BD97}"/>
                                            </p:graphicEl>
                                          </p:spTgt>
                                        </p:tgtEl>
                                        <p:attrNameLst>
                                          <p:attrName>style.visibility</p:attrName>
                                        </p:attrNameLst>
                                      </p:cBhvr>
                                      <p:to>
                                        <p:strVal val="visible"/>
                                      </p:to>
                                    </p:set>
                                    <p:animEffect transition="in" filter="fade">
                                      <p:cBhvr>
                                        <p:cTn id="15" dur="2000"/>
                                        <p:tgtEl>
                                          <p:spTgt spid="4">
                                            <p:graphicEl>
                                              <a:dgm id="{56AB1072-C623-484C-BA62-9DD61E29BD9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5AFA8928-9CCB-4234-A218-0BDB3445CD33}"/>
                                            </p:graphicEl>
                                          </p:spTgt>
                                        </p:tgtEl>
                                        <p:attrNameLst>
                                          <p:attrName>style.visibility</p:attrName>
                                        </p:attrNameLst>
                                      </p:cBhvr>
                                      <p:to>
                                        <p:strVal val="visible"/>
                                      </p:to>
                                    </p:set>
                                    <p:animEffect transition="in" filter="fade">
                                      <p:cBhvr>
                                        <p:cTn id="20" dur="2000"/>
                                        <p:tgtEl>
                                          <p:spTgt spid="4">
                                            <p:graphicEl>
                                              <a:dgm id="{5AFA8928-9CCB-4234-A218-0BDB3445CD3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B5055DFD-F407-4521-9F0F-39702C150CA4}"/>
                                            </p:graphicEl>
                                          </p:spTgt>
                                        </p:tgtEl>
                                        <p:attrNameLst>
                                          <p:attrName>style.visibility</p:attrName>
                                        </p:attrNameLst>
                                      </p:cBhvr>
                                      <p:to>
                                        <p:strVal val="visible"/>
                                      </p:to>
                                    </p:set>
                                    <p:animEffect transition="in" filter="fade">
                                      <p:cBhvr>
                                        <p:cTn id="23" dur="2000"/>
                                        <p:tgtEl>
                                          <p:spTgt spid="4">
                                            <p:graphicEl>
                                              <a:dgm id="{B5055DFD-F407-4521-9F0F-39702C150CA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609E8DB1-EA30-4F50-9A23-7F6ECE6EC44B}"/>
                                            </p:graphicEl>
                                          </p:spTgt>
                                        </p:tgtEl>
                                        <p:attrNameLst>
                                          <p:attrName>style.visibility</p:attrName>
                                        </p:attrNameLst>
                                      </p:cBhvr>
                                      <p:to>
                                        <p:strVal val="visible"/>
                                      </p:to>
                                    </p:set>
                                    <p:animEffect transition="in" filter="fade">
                                      <p:cBhvr>
                                        <p:cTn id="28" dur="2000"/>
                                        <p:tgtEl>
                                          <p:spTgt spid="4">
                                            <p:graphicEl>
                                              <a:dgm id="{609E8DB1-EA30-4F50-9A23-7F6ECE6EC44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
                                            <p:graphicEl>
                                              <a:dgm id="{AE92E71A-8410-40FA-A2BC-21B0D4DD0C51}"/>
                                            </p:graphicEl>
                                          </p:spTgt>
                                        </p:tgtEl>
                                        <p:attrNameLst>
                                          <p:attrName>style.visibility</p:attrName>
                                        </p:attrNameLst>
                                      </p:cBhvr>
                                      <p:to>
                                        <p:strVal val="visible"/>
                                      </p:to>
                                    </p:set>
                                    <p:animEffect transition="in" filter="fade">
                                      <p:cBhvr>
                                        <p:cTn id="33" dur="2000"/>
                                        <p:tgtEl>
                                          <p:spTgt spid="4">
                                            <p:graphicEl>
                                              <a:dgm id="{AE92E71A-8410-40FA-A2BC-21B0D4DD0C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Nadpis 2"/>
          <p:cNvSpPr>
            <a:spLocks noGrp="1"/>
          </p:cNvSpPr>
          <p:nvPr>
            <p:ph type="title"/>
          </p:nvPr>
        </p:nvSpPr>
        <p:spPr/>
        <p:txBody>
          <a:bodyPr/>
          <a:lstStyle/>
          <a:p>
            <a:r>
              <a:rPr lang="cs-CZ" smtClean="0"/>
              <a:t>Fyzické osoby</a:t>
            </a:r>
            <a:endParaRPr lang="cs-CZ"/>
          </a:p>
        </p:txBody>
      </p:sp>
      <p:sp>
        <p:nvSpPr>
          <p:cNvPr id="5" name="TextovéPole 4"/>
          <p:cNvSpPr txBox="1"/>
          <p:nvPr/>
        </p:nvSpPr>
        <p:spPr>
          <a:xfrm>
            <a:off x="6516216" y="6165304"/>
            <a:ext cx="2448272" cy="553998"/>
          </a:xfrm>
          <a:prstGeom prst="rect">
            <a:avLst/>
          </a:prstGeom>
          <a:noFill/>
        </p:spPr>
        <p:txBody>
          <a:bodyPr wrap="square" rtlCol="0">
            <a:spAutoFit/>
          </a:bodyPr>
          <a:lstStyle/>
          <a:p>
            <a:pPr lvl="0" algn="r"/>
            <a:r>
              <a:rPr lang="cs-CZ" sz="1200" smtClean="0">
                <a:solidFill>
                  <a:prstClr val="black"/>
                </a:solidFill>
              </a:rPr>
              <a:t>(Ryska, Puškinová, 2012)</a:t>
            </a:r>
          </a:p>
          <a:p>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3672EDAC-4E6E-4D5C-A997-4DFED9E6CD77}"/>
                                            </p:graphicEl>
                                          </p:spTgt>
                                        </p:tgtEl>
                                        <p:attrNameLst>
                                          <p:attrName>style.visibility</p:attrName>
                                        </p:attrNameLst>
                                      </p:cBhvr>
                                      <p:to>
                                        <p:strVal val="visible"/>
                                      </p:to>
                                    </p:set>
                                    <p:animEffect transition="in" filter="fade">
                                      <p:cBhvr>
                                        <p:cTn id="7" dur="2000"/>
                                        <p:tgtEl>
                                          <p:spTgt spid="4">
                                            <p:graphicEl>
                                              <a:dgm id="{3672EDAC-4E6E-4D5C-A997-4DFED9E6CD7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1C95DD6F-7B26-48B6-835D-CF042770B39B}"/>
                                            </p:graphicEl>
                                          </p:spTgt>
                                        </p:tgtEl>
                                        <p:attrNameLst>
                                          <p:attrName>style.visibility</p:attrName>
                                        </p:attrNameLst>
                                      </p:cBhvr>
                                      <p:to>
                                        <p:strVal val="visible"/>
                                      </p:to>
                                    </p:set>
                                    <p:animEffect transition="in" filter="fade">
                                      <p:cBhvr>
                                        <p:cTn id="12" dur="2000"/>
                                        <p:tgtEl>
                                          <p:spTgt spid="4">
                                            <p:graphicEl>
                                              <a:dgm id="{1C95DD6F-7B26-48B6-835D-CF042770B39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D8E8B9A7-F21E-4DE3-B225-A6B67E9B06CD}"/>
                                            </p:graphicEl>
                                          </p:spTgt>
                                        </p:tgtEl>
                                        <p:attrNameLst>
                                          <p:attrName>style.visibility</p:attrName>
                                        </p:attrNameLst>
                                      </p:cBhvr>
                                      <p:to>
                                        <p:strVal val="visible"/>
                                      </p:to>
                                    </p:set>
                                    <p:animEffect transition="in" filter="fade">
                                      <p:cBhvr>
                                        <p:cTn id="17" dur="2000"/>
                                        <p:tgtEl>
                                          <p:spTgt spid="4">
                                            <p:graphicEl>
                                              <a:dgm id="{D8E8B9A7-F21E-4DE3-B225-A6B67E9B06C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2E4E61D2-392D-4C99-ACFE-B8243DF83E07}"/>
                                            </p:graphicEl>
                                          </p:spTgt>
                                        </p:tgtEl>
                                        <p:attrNameLst>
                                          <p:attrName>style.visibility</p:attrName>
                                        </p:attrNameLst>
                                      </p:cBhvr>
                                      <p:to>
                                        <p:strVal val="visible"/>
                                      </p:to>
                                    </p:set>
                                    <p:animEffect transition="in" filter="fade">
                                      <p:cBhvr>
                                        <p:cTn id="22" dur="2000"/>
                                        <p:tgtEl>
                                          <p:spTgt spid="4">
                                            <p:graphicEl>
                                              <a:dgm id="{2E4E61D2-392D-4C99-ACFE-B8243DF83E0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Nadpis 2"/>
          <p:cNvSpPr>
            <a:spLocks noGrp="1"/>
          </p:cNvSpPr>
          <p:nvPr>
            <p:ph type="title"/>
          </p:nvPr>
        </p:nvSpPr>
        <p:spPr/>
        <p:txBody>
          <a:bodyPr/>
          <a:lstStyle/>
          <a:p>
            <a:r>
              <a:rPr lang="cs-CZ" smtClean="0"/>
              <a:t>Právnické osoby</a:t>
            </a:r>
            <a:endParaRPr lang="cs-CZ"/>
          </a:p>
        </p:txBody>
      </p:sp>
      <p:sp>
        <p:nvSpPr>
          <p:cNvPr id="5" name="TextovéPole 4"/>
          <p:cNvSpPr txBox="1"/>
          <p:nvPr/>
        </p:nvSpPr>
        <p:spPr>
          <a:xfrm>
            <a:off x="6300192" y="6021288"/>
            <a:ext cx="2664296" cy="553998"/>
          </a:xfrm>
          <a:prstGeom prst="rect">
            <a:avLst/>
          </a:prstGeom>
          <a:noFill/>
        </p:spPr>
        <p:txBody>
          <a:bodyPr wrap="square" rtlCol="0">
            <a:spAutoFit/>
          </a:bodyPr>
          <a:lstStyle/>
          <a:p>
            <a:pPr lvl="0" algn="r"/>
            <a:r>
              <a:rPr lang="cs-CZ" sz="1200" smtClean="0">
                <a:solidFill>
                  <a:prstClr val="black"/>
                </a:solidFill>
              </a:rPr>
              <a:t>(Ryska, Puškinová, 2012)</a:t>
            </a:r>
          </a:p>
          <a:p>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E409F97-D69D-4F23-92BB-B23E1986B415}"/>
                                            </p:graphicEl>
                                          </p:spTgt>
                                        </p:tgtEl>
                                        <p:attrNameLst>
                                          <p:attrName>style.visibility</p:attrName>
                                        </p:attrNameLst>
                                      </p:cBhvr>
                                      <p:to>
                                        <p:strVal val="visible"/>
                                      </p:to>
                                    </p:set>
                                    <p:animEffect transition="in" filter="fade">
                                      <p:cBhvr>
                                        <p:cTn id="7" dur="2000"/>
                                        <p:tgtEl>
                                          <p:spTgt spid="4">
                                            <p:graphicEl>
                                              <a:dgm id="{0E409F97-D69D-4F23-92BB-B23E1986B4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4F6D7C1-EB1E-469C-93FB-06F47A3A5F57}"/>
                                            </p:graphicEl>
                                          </p:spTgt>
                                        </p:tgtEl>
                                        <p:attrNameLst>
                                          <p:attrName>style.visibility</p:attrName>
                                        </p:attrNameLst>
                                      </p:cBhvr>
                                      <p:to>
                                        <p:strVal val="visible"/>
                                      </p:to>
                                    </p:set>
                                    <p:animEffect transition="in" filter="fade">
                                      <p:cBhvr>
                                        <p:cTn id="12" dur="2000"/>
                                        <p:tgtEl>
                                          <p:spTgt spid="4">
                                            <p:graphicEl>
                                              <a:dgm id="{64F6D7C1-EB1E-469C-93FB-06F47A3A5F5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C850E484-BBB7-4B6A-BC1B-0AD508017ADC}"/>
                                            </p:graphicEl>
                                          </p:spTgt>
                                        </p:tgtEl>
                                        <p:attrNameLst>
                                          <p:attrName>style.visibility</p:attrName>
                                        </p:attrNameLst>
                                      </p:cBhvr>
                                      <p:to>
                                        <p:strVal val="visible"/>
                                      </p:to>
                                    </p:set>
                                    <p:animEffect transition="in" filter="fade">
                                      <p:cBhvr>
                                        <p:cTn id="15" dur="2000"/>
                                        <p:tgtEl>
                                          <p:spTgt spid="4">
                                            <p:graphicEl>
                                              <a:dgm id="{C850E484-BBB7-4B6A-BC1B-0AD508017AD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69AA5A82-D4AB-4D80-9886-2A4157C4581D}"/>
                                            </p:graphicEl>
                                          </p:spTgt>
                                        </p:tgtEl>
                                        <p:attrNameLst>
                                          <p:attrName>style.visibility</p:attrName>
                                        </p:attrNameLst>
                                      </p:cBhvr>
                                      <p:to>
                                        <p:strVal val="visible"/>
                                      </p:to>
                                    </p:set>
                                    <p:animEffect transition="in" filter="fade">
                                      <p:cBhvr>
                                        <p:cTn id="20" dur="2000"/>
                                        <p:tgtEl>
                                          <p:spTgt spid="4">
                                            <p:graphicEl>
                                              <a:dgm id="{69AA5A82-D4AB-4D80-9886-2A4157C4581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BF091D1B-75B4-48AD-8A8F-13194E1192E2}"/>
                                            </p:graphicEl>
                                          </p:spTgt>
                                        </p:tgtEl>
                                        <p:attrNameLst>
                                          <p:attrName>style.visibility</p:attrName>
                                        </p:attrNameLst>
                                      </p:cBhvr>
                                      <p:to>
                                        <p:strVal val="visible"/>
                                      </p:to>
                                    </p:set>
                                    <p:animEffect transition="in" filter="fade">
                                      <p:cBhvr>
                                        <p:cTn id="23" dur="2000"/>
                                        <p:tgtEl>
                                          <p:spTgt spid="4">
                                            <p:graphicEl>
                                              <a:dgm id="{BF091D1B-75B4-48AD-8A8F-13194E1192E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7596E406-C96B-47CB-BD43-EC5A894EA35F}"/>
                                            </p:graphicEl>
                                          </p:spTgt>
                                        </p:tgtEl>
                                        <p:attrNameLst>
                                          <p:attrName>style.visibility</p:attrName>
                                        </p:attrNameLst>
                                      </p:cBhvr>
                                      <p:to>
                                        <p:strVal val="visible"/>
                                      </p:to>
                                    </p:set>
                                    <p:animEffect transition="in" filter="fade">
                                      <p:cBhvr>
                                        <p:cTn id="28" dur="2000"/>
                                        <p:tgtEl>
                                          <p:spTgt spid="4">
                                            <p:graphicEl>
                                              <a:dgm id="{7596E406-C96B-47CB-BD43-EC5A894EA35F}"/>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C1B4B488-EF68-4AF0-AADF-2A94EB5F1A2A}"/>
                                            </p:graphicEl>
                                          </p:spTgt>
                                        </p:tgtEl>
                                        <p:attrNameLst>
                                          <p:attrName>style.visibility</p:attrName>
                                        </p:attrNameLst>
                                      </p:cBhvr>
                                      <p:to>
                                        <p:strVal val="visible"/>
                                      </p:to>
                                    </p:set>
                                    <p:animEffect transition="in" filter="fade">
                                      <p:cBhvr>
                                        <p:cTn id="31" dur="2000"/>
                                        <p:tgtEl>
                                          <p:spTgt spid="4">
                                            <p:graphicEl>
                                              <a:dgm id="{C1B4B488-EF68-4AF0-AADF-2A94EB5F1A2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smtClean="0"/>
              <a:t>Právnické osoby</a:t>
            </a:r>
            <a:endParaRPr lang="cs-CZ"/>
          </a:p>
        </p:txBody>
      </p:sp>
      <p:sp>
        <p:nvSpPr>
          <p:cNvPr id="5" name="TextovéPole 4"/>
          <p:cNvSpPr txBox="1"/>
          <p:nvPr/>
        </p:nvSpPr>
        <p:spPr>
          <a:xfrm>
            <a:off x="6300192" y="6021288"/>
            <a:ext cx="2664296" cy="553998"/>
          </a:xfrm>
          <a:prstGeom prst="rect">
            <a:avLst/>
          </a:prstGeom>
          <a:noFill/>
        </p:spPr>
        <p:txBody>
          <a:bodyPr wrap="square" rtlCol="0">
            <a:spAutoFit/>
          </a:bodyPr>
          <a:lstStyle/>
          <a:p>
            <a:pPr lvl="0" algn="r"/>
            <a:r>
              <a:rPr lang="cs-CZ" sz="1200" smtClean="0">
                <a:solidFill>
                  <a:prstClr val="black"/>
                </a:solidFill>
              </a:rPr>
              <a:t>(Ryska, Puškinová, 2012)</a:t>
            </a:r>
          </a:p>
          <a:p>
            <a:endParaRPr lang="cs-CZ"/>
          </a:p>
        </p:txBody>
      </p:sp>
      <p:graphicFrame>
        <p:nvGraphicFramePr>
          <p:cNvPr id="7" name="Zástupný symbol pro obsah 6"/>
          <p:cNvGraphicFramePr>
            <a:graphicFrameLocks noGrp="1"/>
          </p:cNvGraphicFramePr>
          <p:nvPr>
            <p:ph idx="1"/>
          </p:nvPr>
        </p:nvGraphicFramePr>
        <p:xfrm>
          <a:off x="0" y="1196752"/>
          <a:ext cx="9144000"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B021512C-6C48-4E50-953F-527F8AE53F9C}"/>
                                            </p:graphicEl>
                                          </p:spTgt>
                                        </p:tgtEl>
                                        <p:attrNameLst>
                                          <p:attrName>style.visibility</p:attrName>
                                        </p:attrNameLst>
                                      </p:cBhvr>
                                      <p:to>
                                        <p:strVal val="visible"/>
                                      </p:to>
                                    </p:set>
                                    <p:animEffect transition="in" filter="fade">
                                      <p:cBhvr>
                                        <p:cTn id="7" dur="2000"/>
                                        <p:tgtEl>
                                          <p:spTgt spid="7">
                                            <p:graphicEl>
                                              <a:dgm id="{B021512C-6C48-4E50-953F-527F8AE53F9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D3CC3CB-8185-4828-B1F2-219C0D93C637}"/>
                                            </p:graphicEl>
                                          </p:spTgt>
                                        </p:tgtEl>
                                        <p:attrNameLst>
                                          <p:attrName>style.visibility</p:attrName>
                                        </p:attrNameLst>
                                      </p:cBhvr>
                                      <p:to>
                                        <p:strVal val="visible"/>
                                      </p:to>
                                    </p:set>
                                    <p:animEffect transition="in" filter="fade">
                                      <p:cBhvr>
                                        <p:cTn id="12" dur="2000"/>
                                        <p:tgtEl>
                                          <p:spTgt spid="7">
                                            <p:graphicEl>
                                              <a:dgm id="{CD3CC3CB-8185-4828-B1F2-219C0D93C63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9015828F-B011-4F35-AB50-36DD45B78EBA}"/>
                                            </p:graphicEl>
                                          </p:spTgt>
                                        </p:tgtEl>
                                        <p:attrNameLst>
                                          <p:attrName>style.visibility</p:attrName>
                                        </p:attrNameLst>
                                      </p:cBhvr>
                                      <p:to>
                                        <p:strVal val="visible"/>
                                      </p:to>
                                    </p:set>
                                    <p:animEffect transition="in" filter="fade">
                                      <p:cBhvr>
                                        <p:cTn id="15" dur="2000"/>
                                        <p:tgtEl>
                                          <p:spTgt spid="7">
                                            <p:graphicEl>
                                              <a:dgm id="{9015828F-B011-4F35-AB50-36DD45B78EB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68F97240-5F37-4F50-A57F-CCA23BC7CF1C}"/>
                                            </p:graphicEl>
                                          </p:spTgt>
                                        </p:tgtEl>
                                        <p:attrNameLst>
                                          <p:attrName>style.visibility</p:attrName>
                                        </p:attrNameLst>
                                      </p:cBhvr>
                                      <p:to>
                                        <p:strVal val="visible"/>
                                      </p:to>
                                    </p:set>
                                    <p:animEffect transition="in" filter="fade">
                                      <p:cBhvr>
                                        <p:cTn id="20" dur="2000"/>
                                        <p:tgtEl>
                                          <p:spTgt spid="7">
                                            <p:graphicEl>
                                              <a:dgm id="{68F97240-5F37-4F50-A57F-CCA23BC7CF1C}"/>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662C8DA9-9ACD-4975-BCFA-D9C42DF40864}"/>
                                            </p:graphicEl>
                                          </p:spTgt>
                                        </p:tgtEl>
                                        <p:attrNameLst>
                                          <p:attrName>style.visibility</p:attrName>
                                        </p:attrNameLst>
                                      </p:cBhvr>
                                      <p:to>
                                        <p:strVal val="visible"/>
                                      </p:to>
                                    </p:set>
                                    <p:animEffect transition="in" filter="fade">
                                      <p:cBhvr>
                                        <p:cTn id="23" dur="2000"/>
                                        <p:tgtEl>
                                          <p:spTgt spid="7">
                                            <p:graphicEl>
                                              <a:dgm id="{662C8DA9-9ACD-4975-BCFA-D9C42DF4086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44CE0387-FE7E-4452-9B3C-B018E39D3831}"/>
                                            </p:graphicEl>
                                          </p:spTgt>
                                        </p:tgtEl>
                                        <p:attrNameLst>
                                          <p:attrName>style.visibility</p:attrName>
                                        </p:attrNameLst>
                                      </p:cBhvr>
                                      <p:to>
                                        <p:strVal val="visible"/>
                                      </p:to>
                                    </p:set>
                                    <p:animEffect transition="in" filter="fade">
                                      <p:cBhvr>
                                        <p:cTn id="28" dur="2000"/>
                                        <p:tgtEl>
                                          <p:spTgt spid="7">
                                            <p:graphicEl>
                                              <a:dgm id="{44CE0387-FE7E-4452-9B3C-B018E39D383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4257DC44-EA67-4A69-8BB0-E6E166B4F9AE}"/>
                                            </p:graphicEl>
                                          </p:spTgt>
                                        </p:tgtEl>
                                        <p:attrNameLst>
                                          <p:attrName>style.visibility</p:attrName>
                                        </p:attrNameLst>
                                      </p:cBhvr>
                                      <p:to>
                                        <p:strVal val="visible"/>
                                      </p:to>
                                    </p:set>
                                    <p:animEffect transition="in" filter="fade">
                                      <p:cBhvr>
                                        <p:cTn id="31" dur="2000"/>
                                        <p:tgtEl>
                                          <p:spTgt spid="7">
                                            <p:graphicEl>
                                              <a:dgm id="{4257DC44-EA67-4A69-8BB0-E6E166B4F9AE}"/>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graphicEl>
                                              <a:dgm id="{78A770BD-B479-4246-9413-8BC90B9F2702}"/>
                                            </p:graphicEl>
                                          </p:spTgt>
                                        </p:tgtEl>
                                        <p:attrNameLst>
                                          <p:attrName>style.visibility</p:attrName>
                                        </p:attrNameLst>
                                      </p:cBhvr>
                                      <p:to>
                                        <p:strVal val="visible"/>
                                      </p:to>
                                    </p:set>
                                    <p:animEffect transition="in" filter="fade">
                                      <p:cBhvr>
                                        <p:cTn id="36" dur="2000"/>
                                        <p:tgtEl>
                                          <p:spTgt spid="7">
                                            <p:graphicEl>
                                              <a:dgm id="{78A770BD-B479-4246-9413-8BC90B9F270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
                                            <p:graphicEl>
                                              <a:dgm id="{A1AA77F8-1F39-46C6-A8A7-6B01BB570669}"/>
                                            </p:graphicEl>
                                          </p:spTgt>
                                        </p:tgtEl>
                                        <p:attrNameLst>
                                          <p:attrName>style.visibility</p:attrName>
                                        </p:attrNameLst>
                                      </p:cBhvr>
                                      <p:to>
                                        <p:strVal val="visible"/>
                                      </p:to>
                                    </p:set>
                                    <p:animEffect transition="in" filter="fade">
                                      <p:cBhvr>
                                        <p:cTn id="39" dur="2000"/>
                                        <p:tgtEl>
                                          <p:spTgt spid="7">
                                            <p:graphicEl>
                                              <a:dgm id="{A1AA77F8-1F39-46C6-A8A7-6B01BB57066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nvPr>
        </p:nvGraphicFramePr>
        <p:xfrm>
          <a:off x="457200" y="1481138"/>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Nadpis 2"/>
          <p:cNvSpPr>
            <a:spLocks noGrp="1"/>
          </p:cNvSpPr>
          <p:nvPr>
            <p:ph type="title"/>
          </p:nvPr>
        </p:nvSpPr>
        <p:spPr/>
        <p:txBody>
          <a:bodyPr/>
          <a:lstStyle/>
          <a:p>
            <a:r>
              <a:rPr lang="cs-CZ" smtClean="0"/>
              <a:t>Typy právnických osob</a:t>
            </a:r>
            <a:endParaRPr lang="cs-CZ"/>
          </a:p>
        </p:txBody>
      </p:sp>
      <p:sp>
        <p:nvSpPr>
          <p:cNvPr id="5" name="TextovéPole 4"/>
          <p:cNvSpPr txBox="1"/>
          <p:nvPr/>
        </p:nvSpPr>
        <p:spPr>
          <a:xfrm>
            <a:off x="1835696" y="3356992"/>
            <a:ext cx="1656184" cy="830997"/>
          </a:xfrm>
          <a:prstGeom prst="rect">
            <a:avLst/>
          </a:prstGeom>
          <a:noFill/>
        </p:spPr>
        <p:txBody>
          <a:bodyPr wrap="square" rtlCol="0">
            <a:spAutoFit/>
          </a:bodyPr>
          <a:lstStyle/>
          <a:p>
            <a:pPr algn="ctr"/>
            <a:r>
              <a:rPr lang="cs-CZ" sz="2400" smtClean="0">
                <a:solidFill>
                  <a:schemeClr val="bg1"/>
                </a:solidFill>
              </a:rPr>
              <a:t>právnická osoba</a:t>
            </a:r>
            <a:endParaRPr lang="cs-CZ" sz="2400">
              <a:solidFill>
                <a:schemeClr val="bg1"/>
              </a:solidFill>
            </a:endParaRPr>
          </a:p>
        </p:txBody>
      </p:sp>
      <p:sp>
        <p:nvSpPr>
          <p:cNvPr id="6" name="TextovéPole 5"/>
          <p:cNvSpPr txBox="1"/>
          <p:nvPr/>
        </p:nvSpPr>
        <p:spPr>
          <a:xfrm>
            <a:off x="6516216" y="6237312"/>
            <a:ext cx="2376264" cy="553998"/>
          </a:xfrm>
          <a:prstGeom prst="rect">
            <a:avLst/>
          </a:prstGeom>
          <a:noFill/>
        </p:spPr>
        <p:txBody>
          <a:bodyPr wrap="square" rtlCol="0">
            <a:spAutoFit/>
          </a:bodyPr>
          <a:lstStyle/>
          <a:p>
            <a:pPr lvl="0" algn="r"/>
            <a:r>
              <a:rPr lang="cs-CZ" sz="1200" smtClean="0">
                <a:solidFill>
                  <a:prstClr val="black"/>
                </a:solidFill>
              </a:rPr>
              <a:t>(Ryska, Puškinová, 2012)</a:t>
            </a:r>
          </a:p>
          <a:p>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F2110BF-67A9-4480-9EB3-5612DD68ED9E}"/>
                                            </p:graphicEl>
                                          </p:spTgt>
                                        </p:tgtEl>
                                        <p:attrNameLst>
                                          <p:attrName>style.visibility</p:attrName>
                                        </p:attrNameLst>
                                      </p:cBhvr>
                                      <p:to>
                                        <p:strVal val="visible"/>
                                      </p:to>
                                    </p:set>
                                    <p:animEffect transition="in" filter="fade">
                                      <p:cBhvr>
                                        <p:cTn id="7" dur="2000"/>
                                        <p:tgtEl>
                                          <p:spTgt spid="4">
                                            <p:graphicEl>
                                              <a:dgm id="{4F2110BF-67A9-4480-9EB3-5612DD68ED9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6E5B2670-CFC6-438F-B006-E0EF4EE4D216}"/>
                                            </p:graphicEl>
                                          </p:spTgt>
                                        </p:tgtEl>
                                        <p:attrNameLst>
                                          <p:attrName>style.visibility</p:attrName>
                                        </p:attrNameLst>
                                      </p:cBhvr>
                                      <p:to>
                                        <p:strVal val="visible"/>
                                      </p:to>
                                    </p:set>
                                    <p:animEffect transition="in" filter="fade">
                                      <p:cBhvr>
                                        <p:cTn id="12" dur="2000"/>
                                        <p:tgtEl>
                                          <p:spTgt spid="4">
                                            <p:graphicEl>
                                              <a:dgm id="{6E5B2670-CFC6-438F-B006-E0EF4EE4D21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9A9FB774-E48A-49D0-A0A5-C05395114A57}"/>
                                            </p:graphicEl>
                                          </p:spTgt>
                                        </p:tgtEl>
                                        <p:attrNameLst>
                                          <p:attrName>style.visibility</p:attrName>
                                        </p:attrNameLst>
                                      </p:cBhvr>
                                      <p:to>
                                        <p:strVal val="visible"/>
                                      </p:to>
                                    </p:set>
                                    <p:animEffect transition="in" filter="fade">
                                      <p:cBhvr>
                                        <p:cTn id="15" dur="2000"/>
                                        <p:tgtEl>
                                          <p:spTgt spid="4">
                                            <p:graphicEl>
                                              <a:dgm id="{9A9FB774-E48A-49D0-A0A5-C05395114A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graphicEl>
                                              <a:dgm id="{00E4A7F7-602F-4602-A204-72CBCF4B588E}"/>
                                            </p:graphicEl>
                                          </p:spTgt>
                                        </p:tgtEl>
                                        <p:attrNameLst>
                                          <p:attrName>style.visibility</p:attrName>
                                        </p:attrNameLst>
                                      </p:cBhvr>
                                      <p:to>
                                        <p:strVal val="visible"/>
                                      </p:to>
                                    </p:set>
                                    <p:animEffect transition="in" filter="fade">
                                      <p:cBhvr>
                                        <p:cTn id="20" dur="2000"/>
                                        <p:tgtEl>
                                          <p:spTgt spid="4">
                                            <p:graphicEl>
                                              <a:dgm id="{00E4A7F7-602F-4602-A204-72CBCF4B588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graphicEl>
                                              <a:dgm id="{4D943E3D-1452-446D-97C7-5F4D896AC3C4}"/>
                                            </p:graphicEl>
                                          </p:spTgt>
                                        </p:tgtEl>
                                        <p:attrNameLst>
                                          <p:attrName>style.visibility</p:attrName>
                                        </p:attrNameLst>
                                      </p:cBhvr>
                                      <p:to>
                                        <p:strVal val="visible"/>
                                      </p:to>
                                    </p:set>
                                    <p:animEffect transition="in" filter="fade">
                                      <p:cBhvr>
                                        <p:cTn id="23" dur="2000"/>
                                        <p:tgtEl>
                                          <p:spTgt spid="4">
                                            <p:graphicEl>
                                              <a:dgm id="{4D943E3D-1452-446D-97C7-5F4D896AC3C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
                                            <p:graphicEl>
                                              <a:dgm id="{67CA8A80-4803-44D1-802B-054B9E405307}"/>
                                            </p:graphicEl>
                                          </p:spTgt>
                                        </p:tgtEl>
                                        <p:attrNameLst>
                                          <p:attrName>style.visibility</p:attrName>
                                        </p:attrNameLst>
                                      </p:cBhvr>
                                      <p:to>
                                        <p:strVal val="visible"/>
                                      </p:to>
                                    </p:set>
                                    <p:animEffect transition="in" filter="fade">
                                      <p:cBhvr>
                                        <p:cTn id="28" dur="2000"/>
                                        <p:tgtEl>
                                          <p:spTgt spid="4">
                                            <p:graphicEl>
                                              <a:dgm id="{67CA8A80-4803-44D1-802B-054B9E405307}"/>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
                                            <p:graphicEl>
                                              <a:dgm id="{6EF97FC4-8DDE-4A49-BF64-4E3EF403A113}"/>
                                            </p:graphicEl>
                                          </p:spTgt>
                                        </p:tgtEl>
                                        <p:attrNameLst>
                                          <p:attrName>style.visibility</p:attrName>
                                        </p:attrNameLst>
                                      </p:cBhvr>
                                      <p:to>
                                        <p:strVal val="visible"/>
                                      </p:to>
                                    </p:set>
                                    <p:animEffect transition="in" filter="fade">
                                      <p:cBhvr>
                                        <p:cTn id="31" dur="2000"/>
                                        <p:tgtEl>
                                          <p:spTgt spid="4">
                                            <p:graphicEl>
                                              <a:dgm id="{6EF97FC4-8DDE-4A49-BF64-4E3EF403A11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4">
                                            <p:graphicEl>
                                              <a:dgm id="{ABA4E128-61D5-4C13-816B-819D5E7CA88C}"/>
                                            </p:graphicEl>
                                          </p:spTgt>
                                        </p:tgtEl>
                                        <p:attrNameLst>
                                          <p:attrName>style.visibility</p:attrName>
                                        </p:attrNameLst>
                                      </p:cBhvr>
                                      <p:to>
                                        <p:strVal val="visible"/>
                                      </p:to>
                                    </p:set>
                                    <p:animEffect transition="in" filter="fade">
                                      <p:cBhvr>
                                        <p:cTn id="36" dur="2000"/>
                                        <p:tgtEl>
                                          <p:spTgt spid="4">
                                            <p:graphicEl>
                                              <a:dgm id="{ABA4E128-61D5-4C13-816B-819D5E7CA88C}"/>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4">
                                            <p:graphicEl>
                                              <a:dgm id="{6A30F83A-40CD-465F-85F8-57A5C09567EE}"/>
                                            </p:graphicEl>
                                          </p:spTgt>
                                        </p:tgtEl>
                                        <p:attrNameLst>
                                          <p:attrName>style.visibility</p:attrName>
                                        </p:attrNameLst>
                                      </p:cBhvr>
                                      <p:to>
                                        <p:strVal val="visible"/>
                                      </p:to>
                                    </p:set>
                                    <p:animEffect transition="in" filter="fade">
                                      <p:cBhvr>
                                        <p:cTn id="41" dur="2000"/>
                                        <p:tgtEl>
                                          <p:spTgt spid="4">
                                            <p:graphicEl>
                                              <a:dgm id="{6A30F83A-40CD-465F-85F8-57A5C09567EE}"/>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4">
                                            <p:graphicEl>
                                              <a:dgm id="{CA78647C-7076-414D-BE0B-BB04D410DAC7}"/>
                                            </p:graphicEl>
                                          </p:spTgt>
                                        </p:tgtEl>
                                        <p:attrNameLst>
                                          <p:attrName>style.visibility</p:attrName>
                                        </p:attrNameLst>
                                      </p:cBhvr>
                                      <p:to>
                                        <p:strVal val="visible"/>
                                      </p:to>
                                    </p:set>
                                    <p:animEffect transition="in" filter="fade">
                                      <p:cBhvr>
                                        <p:cTn id="46" dur="2000"/>
                                        <p:tgtEl>
                                          <p:spTgt spid="4">
                                            <p:graphicEl>
                                              <a:dgm id="{CA78647C-7076-414D-BE0B-BB04D410DAC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effectLst>
            <a:glow rad="139700">
              <a:schemeClr val="accent6">
                <a:satMod val="175000"/>
                <a:alpha val="40000"/>
              </a:schemeClr>
            </a:glow>
          </a:effectLst>
        </p:spPr>
        <p:txBody>
          <a:bodyPr/>
          <a:lstStyle/>
          <a:p>
            <a:pPr marL="624078" indent="-514350">
              <a:buNone/>
            </a:pPr>
            <a:endParaRPr lang="cs-CZ" smtClean="0"/>
          </a:p>
          <a:p>
            <a:pPr marL="624078" indent="-514350">
              <a:buAutoNum type="arabicPeriod"/>
            </a:pPr>
            <a:r>
              <a:rPr lang="cs-CZ" smtClean="0"/>
              <a:t>Disponuje právní osobností nenarozené dítě?</a:t>
            </a:r>
          </a:p>
          <a:p>
            <a:pPr marL="624078" indent="-514350">
              <a:buAutoNum type="arabicPeriod"/>
            </a:pPr>
            <a:r>
              <a:rPr lang="cs-CZ" smtClean="0"/>
              <a:t>Jak se mění právní skutečnost v případě změny pohlaví člověka?</a:t>
            </a:r>
          </a:p>
          <a:p>
            <a:pPr marL="624078" indent="-514350">
              <a:buAutoNum type="arabicPeriod"/>
            </a:pPr>
            <a:r>
              <a:rPr lang="cs-CZ" smtClean="0"/>
              <a:t>Odkdy je umožněno nezletilým závisle pracovat?</a:t>
            </a:r>
          </a:p>
          <a:p>
            <a:pPr marL="624078" indent="-514350">
              <a:buNone/>
            </a:pPr>
            <a:endParaRPr lang="cs-CZ" smtClean="0"/>
          </a:p>
          <a:p>
            <a:pPr marL="624078" indent="-514350" algn="ctr">
              <a:buNone/>
            </a:pPr>
            <a:r>
              <a:rPr lang="cs-CZ" b="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hlinkClick r:id="rId2"/>
              </a:rPr>
              <a:t>Občanský zákoník</a:t>
            </a:r>
            <a:endParaRPr lang="cs-CZ"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 name="Nadpis 2"/>
          <p:cNvSpPr>
            <a:spLocks noGrp="1"/>
          </p:cNvSpPr>
          <p:nvPr>
            <p:ph type="title"/>
          </p:nvPr>
        </p:nvSpPr>
        <p:spPr/>
        <p:txBody>
          <a:bodyPr>
            <a:normAutofit fontScale="90000"/>
          </a:bodyPr>
          <a:lstStyle/>
          <a:p>
            <a:r>
              <a:rPr lang="cs-CZ" sz="2200" smtClean="0"/>
              <a:t/>
            </a:r>
            <a:br>
              <a:rPr lang="cs-CZ" sz="2200" smtClean="0"/>
            </a:br>
            <a:r>
              <a:rPr lang="cs-CZ" sz="2200" smtClean="0"/>
              <a:t/>
            </a:r>
            <a:br>
              <a:rPr lang="cs-CZ" sz="2200" smtClean="0"/>
            </a:br>
            <a:r>
              <a:rPr lang="cs-CZ" sz="2700" smtClean="0"/>
              <a:t>Přečtěte si druhý oddíl prvního dílu první hlavy občanského zákoníku a odpovězte na následující otázky.</a:t>
            </a:r>
            <a:r>
              <a:rPr lang="cs-CZ" sz="4400" smtClean="0"/>
              <a:t/>
            </a:r>
            <a:br>
              <a:rPr lang="cs-CZ" sz="4400" smtClean="0"/>
            </a:br>
            <a:endParaRPr lang="cs-CZ"/>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20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20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fade">
                                      <p:cBhvr>
                                        <p:cTn id="17" dur="20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fade">
                                      <p:cBhvr>
                                        <p:cTn id="22" dur="2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539552" y="1412776"/>
            <a:ext cx="8229600" cy="4525963"/>
          </a:xfrm>
        </p:spPr>
        <p:txBody>
          <a:bodyPr>
            <a:noAutofit/>
          </a:bodyPr>
          <a:lstStyle/>
          <a:p>
            <a:r>
              <a:rPr lang="cs-CZ" sz="1600" smtClean="0"/>
              <a:t>ČESKO. Zákon č. 89/2012 Sb. ze dne 22. března 2012, Zákon občanský zákoník. In: Sbírka zákonů České republiky. 2012, částka 33, s. 1026 – 1368.  ISSN 1211-1244. Dostupný na www: http://obcanskyzakonik.justice.cz/tinymce-storage/files/sb0033-2012.pdf</a:t>
            </a:r>
          </a:p>
          <a:p>
            <a:r>
              <a:rPr lang="cs-CZ" sz="1600" smtClean="0"/>
              <a:t>EMMERT, František; KATRŇÁK, Tomáš; KRAUSOVÁ, Marcela a kol. </a:t>
            </a:r>
            <a:r>
              <a:rPr lang="cs-CZ" sz="1600" i="1" smtClean="0"/>
              <a:t>Odmaturuj ze společenských věd</a:t>
            </a:r>
            <a:r>
              <a:rPr lang="cs-CZ" sz="1600" smtClean="0"/>
              <a:t>. Brno: Didaktis, 2003, ISBN 80-86285-68-5.</a:t>
            </a:r>
          </a:p>
          <a:p>
            <a:r>
              <a:rPr lang="cs-CZ" sz="1600" smtClean="0"/>
              <a:t>ŠÍMA, Alexander; SUK, Milan. </a:t>
            </a:r>
            <a:r>
              <a:rPr lang="cs-CZ" sz="1600" i="1" smtClean="0"/>
              <a:t>Základy práva pro střední a vyšší odborné školy</a:t>
            </a:r>
            <a:r>
              <a:rPr lang="cs-CZ" sz="1600" smtClean="0"/>
              <a:t>. 7. rozšířené vydání. Praha: C. H. Beck, 2006, ISBN 80-7179-500-3.</a:t>
            </a:r>
          </a:p>
          <a:p>
            <a:r>
              <a:rPr lang="cs-CZ" sz="1600" smtClean="0"/>
              <a:t>MINISTERSTVO SPRAVEDLNOSTI ČESKÉ REPUBLIKY. </a:t>
            </a:r>
            <a:r>
              <a:rPr lang="cs-CZ" sz="1600" i="1" smtClean="0"/>
              <a:t>Nový občanský zákoník. </a:t>
            </a:r>
            <a:r>
              <a:rPr lang="cs-CZ" sz="1600" smtClean="0"/>
              <a:t>[online]. [cit. 30.11.2012]. Dostupný na WWW: http://obcanskyzakonik.justice.cz/cz/uvodni-stranka.html</a:t>
            </a:r>
          </a:p>
          <a:p>
            <a:r>
              <a:rPr lang="cs-CZ" sz="1600" smtClean="0"/>
              <a:t>RYSKA, Radovan; PUŠKINOVÁ, Monika. </a:t>
            </a:r>
            <a:r>
              <a:rPr lang="cs-CZ" sz="1600" i="1" smtClean="0"/>
              <a:t>Právo pro střední školy</a:t>
            </a:r>
            <a:r>
              <a:rPr lang="cs-CZ" sz="1600" smtClean="0"/>
              <a:t>. Praha: Eduko, 2012, ISBN 978-80-87204-573.</a:t>
            </a:r>
          </a:p>
          <a:p>
            <a:endParaRPr lang="cs-CZ" sz="1600" smtClean="0"/>
          </a:p>
        </p:txBody>
      </p:sp>
      <p:sp>
        <p:nvSpPr>
          <p:cNvPr id="6146" name="Rectangle 2"/>
          <p:cNvSpPr>
            <a:spLocks noGrp="1" noChangeArrowheads="1"/>
          </p:cNvSpPr>
          <p:nvPr>
            <p:ph type="title"/>
          </p:nvPr>
        </p:nvSpPr>
        <p:spPr/>
        <p:txBody>
          <a:bodyPr/>
          <a:lstStyle/>
          <a:p>
            <a:pPr algn="ctr"/>
            <a:r>
              <a:rPr lang="cs-CZ" sz="3400" b="1" smtClean="0"/>
              <a:t>Zdroje:</a:t>
            </a:r>
          </a:p>
        </p:txBody>
      </p:sp>
      <p:pic>
        <p:nvPicPr>
          <p:cNvPr id="6148" name="Picture 46" descr="logo_pruhl"/>
          <p:cNvPicPr>
            <a:picLocks noChangeAspect="1" noChangeArrowheads="1"/>
          </p:cNvPicPr>
          <p:nvPr/>
        </p:nvPicPr>
        <p:blipFill>
          <a:blip r:embed="rId3" cstate="print"/>
          <a:srcRect/>
          <a:stretch>
            <a:fillRect/>
          </a:stretch>
        </p:blipFill>
        <p:spPr bwMode="auto">
          <a:xfrm>
            <a:off x="7956550" y="260350"/>
            <a:ext cx="857250" cy="857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Administrativní">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Urbanistický">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185</TotalTime>
  <Words>401</Words>
  <Application>Microsoft Office PowerPoint</Application>
  <PresentationFormat>Předvádění na obrazovce (4:3)</PresentationFormat>
  <Paragraphs>128</Paragraphs>
  <Slides>17</Slides>
  <Notes>1</Notes>
  <HiddenSlides>0</HiddenSlides>
  <MMClips>0</MMClips>
  <ScaleCrop>false</ScaleCrop>
  <HeadingPairs>
    <vt:vector size="4" baseType="variant">
      <vt:variant>
        <vt:lpstr>Motiv</vt:lpstr>
      </vt:variant>
      <vt:variant>
        <vt:i4>1</vt:i4>
      </vt:variant>
      <vt:variant>
        <vt:lpstr>Nadpisy snímků</vt:lpstr>
      </vt:variant>
      <vt:variant>
        <vt:i4>17</vt:i4>
      </vt:variant>
    </vt:vector>
  </HeadingPairs>
  <TitlesOfParts>
    <vt:vector size="18" baseType="lpstr">
      <vt:lpstr>Shluk</vt:lpstr>
      <vt:lpstr>Snímek 1</vt:lpstr>
      <vt:lpstr>Občanské právo</vt:lpstr>
      <vt:lpstr>Občanské právo</vt:lpstr>
      <vt:lpstr>Občanské právo</vt:lpstr>
      <vt:lpstr>Občanské právo</vt:lpstr>
      <vt:lpstr>Nejdůležitější zásady občanského práva</vt:lpstr>
      <vt:lpstr>Další zásady občanského práva</vt:lpstr>
      <vt:lpstr>Prameny občanského práva</vt:lpstr>
      <vt:lpstr>Občanský zákoník</vt:lpstr>
      <vt:lpstr>Rozdělení občanského zákoníku</vt:lpstr>
      <vt:lpstr>Osoby</vt:lpstr>
      <vt:lpstr>Fyzické osoby</vt:lpstr>
      <vt:lpstr>Právnické osoby</vt:lpstr>
      <vt:lpstr>Právnické osoby</vt:lpstr>
      <vt:lpstr>Typy právnických osob</vt:lpstr>
      <vt:lpstr>  Přečtěte si druhý oddíl prvního dílu první hlavy občanského zákoníku a odpovězte na následující otázky. </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PC</dc:creator>
  <cp:lastModifiedBy>Jiří Krejčí</cp:lastModifiedBy>
  <cp:revision>22</cp:revision>
  <dcterms:created xsi:type="dcterms:W3CDTF">2012-11-30T18:27:47Z</dcterms:created>
  <dcterms:modified xsi:type="dcterms:W3CDTF">2012-11-30T21:49:00Z</dcterms:modified>
</cp:coreProperties>
</file>