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7" r:id="rId2"/>
    <p:sldId id="259" r:id="rId3"/>
    <p:sldId id="260" r:id="rId4"/>
    <p:sldId id="261" r:id="rId5"/>
    <p:sldId id="262" r:id="rId6"/>
    <p:sldId id="263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136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Bc. Leona Vejrostová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</a:t>
          </a:r>
          <a:r>
            <a:rPr lang="cs-CZ" sz="1200" smtClean="0"/>
            <a:t>:  </a:t>
          </a:r>
          <a:r>
            <a:rPr lang="cs-CZ" sz="1200" baseline="0" smtClean="0"/>
            <a:t>VY_32_INOVACE_07_11_Život </a:t>
          </a:r>
          <a:r>
            <a:rPr lang="cs-CZ" sz="1200" baseline="0" dirty="0" smtClean="0"/>
            <a:t>ve 2.pol.19.st.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Vlastivěda </a:t>
          </a:r>
          <a:r>
            <a:rPr lang="cs-CZ" sz="1200" dirty="0" smtClean="0"/>
            <a:t> 5.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E9D9C61-42FD-4CCC-99E3-6E155BC7E91A}" type="presOf" srcId="{ABD4D77B-BA54-4DFB-A762-4C734220F9AA}" destId="{A6703DA5-6D74-4C8B-9C82-31DC93531BC2}" srcOrd="1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32E1F1A4-31E3-4C55-AECE-65C1AA5D319C}" type="presOf" srcId="{D9242A4C-F33A-42E2-BFA4-EC80805DCD32}" destId="{5A434D34-FA65-40B0-A4CE-3A1E2B14A215}" srcOrd="1" destOrd="0" presId="urn:microsoft.com/office/officeart/2005/8/layout/target3"/>
    <dgm:cxn modelId="{7BFFC546-6348-4317-A40C-9BE3C18D3149}" type="presOf" srcId="{1D895EAB-76A7-41C6-9C6C-7D303AD4C23C}" destId="{94413E88-B296-45A5-9057-6B5765B63A8F}" srcOrd="1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2DE023EF-9082-435E-84EE-75636DF99FA9}" type="presOf" srcId="{ABD4D77B-BA54-4DFB-A762-4C734220F9AA}" destId="{AAB7E4A6-9D01-402C-9D7A-6D30767F0B58}" srcOrd="0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3010C6B7-83F3-4D6F-853C-2A9DAA2CA685}" type="presOf" srcId="{1D895EAB-76A7-41C6-9C6C-7D303AD4C23C}" destId="{347D85BD-7382-4413-9298-D06CC996458A}" srcOrd="0" destOrd="0" presId="urn:microsoft.com/office/officeart/2005/8/layout/target3"/>
    <dgm:cxn modelId="{015FB740-469E-4DC4-B4D1-CF02E2C543C7}" type="presOf" srcId="{A4836DAF-3E6B-4198-A089-B3C0D0384F2B}" destId="{4F0AD45D-7E6A-4C4A-90DF-90E27C4B175D}" srcOrd="0" destOrd="0" presId="urn:microsoft.com/office/officeart/2005/8/layout/target3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5398B6BD-A942-47C9-9E94-6544579A1C29}" type="presOf" srcId="{DAAD5A11-3EBC-47AE-AB1C-4F1B938732A7}" destId="{2D933DCE-BBEA-46A5-98BC-CA41A7DBB761}" srcOrd="0" destOrd="0" presId="urn:microsoft.com/office/officeart/2005/8/layout/target3"/>
    <dgm:cxn modelId="{16822161-5C3A-4A9C-AC8C-90AF9A8A185C}" type="presOf" srcId="{A4836DAF-3E6B-4198-A089-B3C0D0384F2B}" destId="{36B74B1E-3C18-4C06-BA03-CB2EB266F8FF}" srcOrd="1" destOrd="0" presId="urn:microsoft.com/office/officeart/2005/8/layout/target3"/>
    <dgm:cxn modelId="{0F4FB26B-188C-457E-AF1A-75B8FDBD4376}" type="presOf" srcId="{D9242A4C-F33A-42E2-BFA4-EC80805DCD32}" destId="{7DDB6D97-C311-42E1-B77C-B194BAE75773}" srcOrd="0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B2AD3814-1083-4C29-9BF9-0AC6DF9806A6}" type="presOf" srcId="{FFA013E9-5C5D-404D-8688-08171EA7A387}" destId="{359A210A-E8C9-4FD6-9BC7-434F4455A6B5}" srcOrd="1" destOrd="0" presId="urn:microsoft.com/office/officeart/2005/8/layout/target3"/>
    <dgm:cxn modelId="{C06D2FC7-AB2D-4B22-808C-CE6F17AF2598}" type="presOf" srcId="{FFA013E9-5C5D-404D-8688-08171EA7A387}" destId="{E1DA18CB-4B0A-4D0C-9459-15C4B327891F}" srcOrd="0" destOrd="0" presId="urn:microsoft.com/office/officeart/2005/8/layout/target3"/>
    <dgm:cxn modelId="{BB839530-6899-4656-9494-A7DC337C21E6}" type="presParOf" srcId="{2D933DCE-BBEA-46A5-98BC-CA41A7DBB761}" destId="{D3A73299-62A4-4767-8E25-C16133A0B902}" srcOrd="0" destOrd="0" presId="urn:microsoft.com/office/officeart/2005/8/layout/target3"/>
    <dgm:cxn modelId="{CED37FA1-9754-485E-B5A5-01E1B04CF78F}" type="presParOf" srcId="{2D933DCE-BBEA-46A5-98BC-CA41A7DBB761}" destId="{EE30B2AF-DDC9-42DB-9092-5595C6257A57}" srcOrd="1" destOrd="0" presId="urn:microsoft.com/office/officeart/2005/8/layout/target3"/>
    <dgm:cxn modelId="{E6E506D7-B793-48FA-93C3-64C4A822C645}" type="presParOf" srcId="{2D933DCE-BBEA-46A5-98BC-CA41A7DBB761}" destId="{E1DA18CB-4B0A-4D0C-9459-15C4B327891F}" srcOrd="2" destOrd="0" presId="urn:microsoft.com/office/officeart/2005/8/layout/target3"/>
    <dgm:cxn modelId="{73D09A06-459B-4E6B-A7BC-4CF88A013724}" type="presParOf" srcId="{2D933DCE-BBEA-46A5-98BC-CA41A7DBB761}" destId="{29996EEB-8589-4AED-9C98-E2204A026234}" srcOrd="3" destOrd="0" presId="urn:microsoft.com/office/officeart/2005/8/layout/target3"/>
    <dgm:cxn modelId="{C2DF9628-5C33-44A7-9F28-8B0A5C830902}" type="presParOf" srcId="{2D933DCE-BBEA-46A5-98BC-CA41A7DBB761}" destId="{056AE7B2-579D-40D1-A57C-4E33BFED76BE}" srcOrd="4" destOrd="0" presId="urn:microsoft.com/office/officeart/2005/8/layout/target3"/>
    <dgm:cxn modelId="{38C4F3F2-BA98-4D09-B722-3A0A0AC122B4}" type="presParOf" srcId="{2D933DCE-BBEA-46A5-98BC-CA41A7DBB761}" destId="{4F0AD45D-7E6A-4C4A-90DF-90E27C4B175D}" srcOrd="5" destOrd="0" presId="urn:microsoft.com/office/officeart/2005/8/layout/target3"/>
    <dgm:cxn modelId="{EAD2D2AE-402A-45DB-A2FD-BBE0CCBB9B85}" type="presParOf" srcId="{2D933DCE-BBEA-46A5-98BC-CA41A7DBB761}" destId="{1804A346-BBD3-438B-AE0F-7BEBB1E2AF96}" srcOrd="6" destOrd="0" presId="urn:microsoft.com/office/officeart/2005/8/layout/target3"/>
    <dgm:cxn modelId="{F3644CC5-0F79-456C-8247-C7EEF7204794}" type="presParOf" srcId="{2D933DCE-BBEA-46A5-98BC-CA41A7DBB761}" destId="{60CB9877-708D-4C64-AA73-CFD3F3076BC2}" srcOrd="7" destOrd="0" presId="urn:microsoft.com/office/officeart/2005/8/layout/target3"/>
    <dgm:cxn modelId="{CA9F8D5C-ACEE-47D1-9342-ABA1A985401C}" type="presParOf" srcId="{2D933DCE-BBEA-46A5-98BC-CA41A7DBB761}" destId="{347D85BD-7382-4413-9298-D06CC996458A}" srcOrd="8" destOrd="0" presId="urn:microsoft.com/office/officeart/2005/8/layout/target3"/>
    <dgm:cxn modelId="{2FDFAEDD-195E-4A80-92F9-81AD68181B75}" type="presParOf" srcId="{2D933DCE-BBEA-46A5-98BC-CA41A7DBB761}" destId="{C4DD5B9C-4D9E-449D-A063-107A759DF3D1}" srcOrd="9" destOrd="0" presId="urn:microsoft.com/office/officeart/2005/8/layout/target3"/>
    <dgm:cxn modelId="{B5CE6A50-2669-4B5E-9BFB-2A74F3EF87AF}" type="presParOf" srcId="{2D933DCE-BBEA-46A5-98BC-CA41A7DBB761}" destId="{CD515E15-5457-47F2-8109-A2A59D66C930}" srcOrd="10" destOrd="0" presId="urn:microsoft.com/office/officeart/2005/8/layout/target3"/>
    <dgm:cxn modelId="{D1190FB6-016F-4805-B786-5907DCB56D0F}" type="presParOf" srcId="{2D933DCE-BBEA-46A5-98BC-CA41A7DBB761}" destId="{7DDB6D97-C311-42E1-B77C-B194BAE75773}" srcOrd="11" destOrd="0" presId="urn:microsoft.com/office/officeart/2005/8/layout/target3"/>
    <dgm:cxn modelId="{953B0F1D-53D7-4316-9B82-5424FF206C37}" type="presParOf" srcId="{2D933DCE-BBEA-46A5-98BC-CA41A7DBB761}" destId="{DE2B4424-17B1-4404-A13F-04051C43B79D}" srcOrd="12" destOrd="0" presId="urn:microsoft.com/office/officeart/2005/8/layout/target3"/>
    <dgm:cxn modelId="{6D01A22F-32A8-47FC-8C5B-281DBD678F96}" type="presParOf" srcId="{2D933DCE-BBEA-46A5-98BC-CA41A7DBB761}" destId="{555607BD-8A1D-4EBB-825A-8C74A1FB0FFC}" srcOrd="13" destOrd="0" presId="urn:microsoft.com/office/officeart/2005/8/layout/target3"/>
    <dgm:cxn modelId="{42B85C5D-F6F8-43C4-A3F2-FCA130A809DF}" type="presParOf" srcId="{2D933DCE-BBEA-46A5-98BC-CA41A7DBB761}" destId="{AAB7E4A6-9D01-402C-9D7A-6D30767F0B58}" srcOrd="14" destOrd="0" presId="urn:microsoft.com/office/officeart/2005/8/layout/target3"/>
    <dgm:cxn modelId="{CFFE1303-CF5D-4801-88BB-CD8F98CCAEBF}" type="presParOf" srcId="{2D933DCE-BBEA-46A5-98BC-CA41A7DBB761}" destId="{359A210A-E8C9-4FD6-9BC7-434F4455A6B5}" srcOrd="15" destOrd="0" presId="urn:microsoft.com/office/officeart/2005/8/layout/target3"/>
    <dgm:cxn modelId="{0AD954AA-3C05-495D-BAF7-17D91F26168A}" type="presParOf" srcId="{2D933DCE-BBEA-46A5-98BC-CA41A7DBB761}" destId="{36B74B1E-3C18-4C06-BA03-CB2EB266F8FF}" srcOrd="16" destOrd="0" presId="urn:microsoft.com/office/officeart/2005/8/layout/target3"/>
    <dgm:cxn modelId="{035C8EDD-914F-456B-8285-03ED3E930F3B}" type="presParOf" srcId="{2D933DCE-BBEA-46A5-98BC-CA41A7DBB761}" destId="{94413E88-B296-45A5-9057-6B5765B63A8F}" srcOrd="17" destOrd="0" presId="urn:microsoft.com/office/officeart/2005/8/layout/target3"/>
    <dgm:cxn modelId="{71F5A073-4264-49FD-815B-CBF5CEEC91FF}" type="presParOf" srcId="{2D933DCE-BBEA-46A5-98BC-CA41A7DBB761}" destId="{5A434D34-FA65-40B0-A4CE-3A1E2B14A215}" srcOrd="18" destOrd="0" presId="urn:microsoft.com/office/officeart/2005/8/layout/target3"/>
    <dgm:cxn modelId="{973F8EF6-37F5-4D1E-A0BC-F216CA337C9E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Bc. Leona Vejrostová 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</a:t>
          </a:r>
          <a:r>
            <a:rPr lang="cs-CZ" sz="1200" kern="1200" smtClean="0"/>
            <a:t>:  </a:t>
          </a:r>
          <a:r>
            <a:rPr lang="cs-CZ" sz="1200" kern="1200" baseline="0" smtClean="0"/>
            <a:t>VY_32_INOVACE_07_11_Život </a:t>
          </a:r>
          <a:r>
            <a:rPr lang="cs-CZ" sz="1200" kern="1200" baseline="0" dirty="0" smtClean="0"/>
            <a:t>ve 2.pol.19.st.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5902" y="936104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Vlastivěda </a:t>
          </a:r>
          <a:r>
            <a:rPr lang="cs-CZ" sz="1200" kern="1200" dirty="0" smtClean="0"/>
            <a:t> 5. ročník  </a:t>
          </a:r>
          <a:endParaRPr lang="cs-CZ" sz="1200" kern="1200" dirty="0"/>
        </a:p>
      </dsp:txBody>
      <dsp:txXfrm>
        <a:off x="1005902" y="936104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7C24C95-7CD3-46F2-9079-D6A1DEF950DC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15A231E-72BD-48E9-8540-62831DBC3E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64934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3ED188-193E-4FAF-9754-4B221F8EF458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03D3DD-653D-4880-9DB8-73B062B4D2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54168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3ED188-193E-4FAF-9754-4B221F8EF458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03D3DD-653D-4880-9DB8-73B062B4D2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30627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3ED188-193E-4FAF-9754-4B221F8EF458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03D3DD-653D-4880-9DB8-73B062B4D2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22559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3ED188-193E-4FAF-9754-4B221F8EF458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03D3DD-653D-4880-9DB8-73B062B4D2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25366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3ED188-193E-4FAF-9754-4B221F8EF458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03D3DD-653D-4880-9DB8-73B062B4D2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68575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3ED188-193E-4FAF-9754-4B221F8EF458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03D3DD-653D-4880-9DB8-73B062B4D2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46375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3ED188-193E-4FAF-9754-4B221F8EF458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03D3DD-653D-4880-9DB8-73B062B4D2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96394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3ED188-193E-4FAF-9754-4B221F8EF458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03D3DD-653D-4880-9DB8-73B062B4D2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65035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3ED188-193E-4FAF-9754-4B221F8EF458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03D3DD-653D-4880-9DB8-73B062B4D2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35274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3ED188-193E-4FAF-9754-4B221F8EF458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03D3DD-653D-4880-9DB8-73B062B4D2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91716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3ED188-193E-4FAF-9754-4B221F8EF458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03D3DD-653D-4880-9DB8-73B062B4D2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53285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3ED188-193E-4FAF-9754-4B221F8EF458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03D3DD-653D-4880-9DB8-73B062B4D2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80897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73494909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8271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slouží jako doplněk učiva v rámci tématu Dějiny České republiky.</a:t>
            </a:r>
          </a:p>
          <a:p>
            <a:r>
              <a:rPr lang="cs-CZ" dirty="0" smtClean="0"/>
              <a:t>Materiál slouží k procvičení učiva </a:t>
            </a:r>
            <a:r>
              <a:rPr lang="cs-CZ" b="1" u="sng" dirty="0" smtClean="0"/>
              <a:t>Život ve 2. pol.19.st.</a:t>
            </a:r>
            <a:endParaRPr lang="cs-CZ" b="1" u="sng" dirty="0"/>
          </a:p>
          <a:p>
            <a:r>
              <a:rPr lang="cs-CZ" dirty="0" smtClean="0"/>
              <a:t>Vytvořeno jako DUM do předmětu vlastivěda pro pátý ročník základní školy.</a:t>
            </a:r>
          </a:p>
          <a:p>
            <a:r>
              <a:rPr lang="cs-CZ" dirty="0" smtClean="0"/>
              <a:t>Materiál doporučuji prezentovat pomocí dataprojektoru.</a:t>
            </a:r>
          </a:p>
          <a:p>
            <a:r>
              <a:rPr lang="cs-CZ" dirty="0" smtClean="0"/>
              <a:t>Materiál byl vytvořen a pilotován v prvním pololetí školního roku 2012/2013.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809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 ve druhé polovině 19. 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Byly zrušeny cechy, lidé mohli svobodně podnikat, postupně zanikala ruční výroba, průmysl ovládla strojová velkovýroba.</a:t>
            </a:r>
          </a:p>
          <a:p>
            <a:r>
              <a:rPr lang="cs-CZ" dirty="0" smtClean="0"/>
              <a:t>Průmysl : textilní /na Brněnsku/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strojírenství /Praha, Plzeň, Brno/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hutní, chemický /Ostrava, Kladno/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potravinářský /Plzeň/</a:t>
            </a:r>
          </a:p>
          <a:p>
            <a:r>
              <a:rPr lang="cs-CZ" dirty="0" smtClean="0"/>
              <a:t>1. automobil v českých zemích = </a:t>
            </a:r>
            <a:r>
              <a:rPr lang="cs-CZ" dirty="0" err="1" smtClean="0"/>
              <a:t>Präsident</a:t>
            </a:r>
            <a:r>
              <a:rPr lang="cs-CZ" dirty="0" smtClean="0"/>
              <a:t> /Kopřivnice, 1897/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75440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u="sng" dirty="0" smtClean="0"/>
              <a:t>Nástup elektřiny</a:t>
            </a:r>
          </a:p>
          <a:p>
            <a:r>
              <a:rPr lang="cs-CZ" dirty="0" smtClean="0"/>
              <a:t>Začala se zavádět do továren, úřadů, domácností.</a:t>
            </a:r>
          </a:p>
          <a:p>
            <a:r>
              <a:rPr lang="cs-CZ" dirty="0" smtClean="0"/>
              <a:t>Velká zásluhu na využívání energie měl vynálezce – </a:t>
            </a:r>
            <a:r>
              <a:rPr lang="cs-CZ" b="1" u="sng" dirty="0" smtClean="0"/>
              <a:t>František Křižík </a:t>
            </a:r>
            <a:r>
              <a:rPr lang="cs-CZ" dirty="0" smtClean="0"/>
              <a:t>/vynalezl obloukovou lampu, slavil úspěchy po celém světě, postavil první elektrifikovanou železnici v českých zemí, jako první se projížděl v elektromobilu/.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3152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u="sng" dirty="0" smtClean="0"/>
              <a:t>Život ve druhé polovině 19. st.</a:t>
            </a:r>
          </a:p>
          <a:p>
            <a:r>
              <a:rPr lang="cs-CZ" dirty="0" smtClean="0"/>
              <a:t>Pro dělníky přicházející z venkova do měst se začaly stavět domy, zavádělo se osvětlení, budovaly se vodovody, kanalizace, začaly jezdit první tramvaje.</a:t>
            </a:r>
          </a:p>
          <a:p>
            <a:r>
              <a:rPr lang="cs-CZ" dirty="0" smtClean="0"/>
              <a:t>Dělníci museli pracovat 10 -12 hodin denně.</a:t>
            </a:r>
          </a:p>
          <a:p>
            <a:r>
              <a:rPr lang="cs-CZ" dirty="0" smtClean="0"/>
              <a:t>Začalo se chodit do divadel, kaváren, lidé se věnovali sportu, převládala střízlivější móda.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3225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Která průmyslová odvětví se začala rozvíjet?</a:t>
            </a:r>
          </a:p>
          <a:p>
            <a:r>
              <a:rPr lang="cs-CZ" dirty="0" smtClean="0"/>
              <a:t>2. Co vynalezl František Křižík?</a:t>
            </a:r>
          </a:p>
          <a:p>
            <a:r>
              <a:rPr lang="cs-CZ" dirty="0" smtClean="0"/>
              <a:t>3. Jaké změny pociťovali lidé ve městech?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832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textilní, potravinářský, hutní, chemický </a:t>
            </a:r>
            <a:r>
              <a:rPr lang="cs-CZ" dirty="0" err="1" smtClean="0"/>
              <a:t>prům</a:t>
            </a:r>
            <a:r>
              <a:rPr lang="cs-CZ" dirty="0" smtClean="0"/>
              <a:t>., strojírenství</a:t>
            </a:r>
          </a:p>
          <a:p>
            <a:r>
              <a:rPr lang="cs-CZ" dirty="0" smtClean="0"/>
              <a:t>2. obloukovou lampu, elektrifikoval železnici</a:t>
            </a:r>
          </a:p>
          <a:p>
            <a:r>
              <a:rPr lang="cs-CZ" dirty="0" smtClean="0"/>
              <a:t>3. stavěly se domy, osvětlovaly ulice, začaly jezdit tramvaje, chodilo se do divadel……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2674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</TotalTime>
  <Words>359</Words>
  <Application>Microsoft Office PowerPoint</Application>
  <PresentationFormat>Předvádění na obrazovce (4:3)</PresentationFormat>
  <Paragraphs>35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Život ve druhé polovině 19. st</vt:lpstr>
      <vt:lpstr>Prezentace aplikace PowerPoint</vt:lpstr>
      <vt:lpstr>Prezentace aplikace PowerPoint</vt:lpstr>
      <vt:lpstr>Opakování</vt:lpstr>
      <vt:lpstr>Správné odpovědi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Leona</dc:creator>
  <cp:lastModifiedBy>Leona</cp:lastModifiedBy>
  <cp:revision>5</cp:revision>
  <dcterms:created xsi:type="dcterms:W3CDTF">2012-07-06T18:42:52Z</dcterms:created>
  <dcterms:modified xsi:type="dcterms:W3CDTF">2012-12-01T07:19:52Z</dcterms:modified>
</cp:coreProperties>
</file>