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VY_22_INOVACE_02_20_Dny v týdnu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</a:t>
          </a:r>
          <a:r>
            <a:rPr lang="cs-CZ" sz="1000" smtClean="0"/>
            <a:t>jazyk </a:t>
          </a:r>
          <a:r>
            <a:rPr lang="cs-CZ" sz="1200" smtClean="0"/>
            <a:t> 4.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6825D-5EF9-4D6C-9414-099275AD1C05}" type="presOf" srcId="{A4836DAF-3E6B-4198-A089-B3C0D0384F2B}" destId="{36B74B1E-3C18-4C06-BA03-CB2EB266F8FF}" srcOrd="1" destOrd="0" presId="urn:microsoft.com/office/officeart/2005/8/layout/target3"/>
    <dgm:cxn modelId="{FAE59B43-5E8E-4652-8104-E170AC611A78}" type="presOf" srcId="{DAAD5A11-3EBC-47AE-AB1C-4F1B938732A7}" destId="{2D933DCE-BBEA-46A5-98BC-CA41A7DBB761}" srcOrd="0" destOrd="0" presId="urn:microsoft.com/office/officeart/2005/8/layout/target3"/>
    <dgm:cxn modelId="{96655EAE-F96A-4F29-9454-49FE3CD3C68B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87FF33A-93DE-4897-B891-7AF54812221E}" type="presOf" srcId="{D9242A4C-F33A-42E2-BFA4-EC80805DCD32}" destId="{7DDB6D97-C311-42E1-B77C-B194BAE75773}" srcOrd="0" destOrd="0" presId="urn:microsoft.com/office/officeart/2005/8/layout/target3"/>
    <dgm:cxn modelId="{A0A5BC76-7944-4D09-B0E4-5D5863C3291E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8B614DE-2AAB-488C-9A28-9881250D3739}" type="presOf" srcId="{1D895EAB-76A7-41C6-9C6C-7D303AD4C23C}" destId="{347D85BD-7382-4413-9298-D06CC996458A}" srcOrd="0" destOrd="0" presId="urn:microsoft.com/office/officeart/2005/8/layout/target3"/>
    <dgm:cxn modelId="{5C9AE159-2AFC-4A8B-A7B4-6D066B5FD8A4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67E16B8-A1B1-4FA9-9940-EDA29AE8F71E}" type="presOf" srcId="{FFA013E9-5C5D-404D-8688-08171EA7A387}" destId="{359A210A-E8C9-4FD6-9BC7-434F4455A6B5}" srcOrd="1" destOrd="0" presId="urn:microsoft.com/office/officeart/2005/8/layout/target3"/>
    <dgm:cxn modelId="{6CBD8978-66F0-4A8F-A226-4B93ACC868B1}" type="presOf" srcId="{A4836DAF-3E6B-4198-A089-B3C0D0384F2B}" destId="{4F0AD45D-7E6A-4C4A-90DF-90E27C4B175D}" srcOrd="0" destOrd="0" presId="urn:microsoft.com/office/officeart/2005/8/layout/target3"/>
    <dgm:cxn modelId="{5821C40F-92E0-43D6-94B3-D184458E8DB0}" type="presOf" srcId="{D9242A4C-F33A-42E2-BFA4-EC80805DCD32}" destId="{5A434D34-FA65-40B0-A4CE-3A1E2B14A215}" srcOrd="1" destOrd="0" presId="urn:microsoft.com/office/officeart/2005/8/layout/target3"/>
    <dgm:cxn modelId="{7929EA18-0B48-4424-86AF-FC65970786DE}" type="presOf" srcId="{1D895EAB-76A7-41C6-9C6C-7D303AD4C23C}" destId="{94413E88-B296-45A5-9057-6B5765B63A8F}" srcOrd="1" destOrd="0" presId="urn:microsoft.com/office/officeart/2005/8/layout/target3"/>
    <dgm:cxn modelId="{6876BE2A-3396-429E-B02A-B4084F7556B2}" type="presParOf" srcId="{2D933DCE-BBEA-46A5-98BC-CA41A7DBB761}" destId="{D3A73299-62A4-4767-8E25-C16133A0B902}" srcOrd="0" destOrd="0" presId="urn:microsoft.com/office/officeart/2005/8/layout/target3"/>
    <dgm:cxn modelId="{BBA8EF11-D163-482D-889E-1EE7188FA92C}" type="presParOf" srcId="{2D933DCE-BBEA-46A5-98BC-CA41A7DBB761}" destId="{EE30B2AF-DDC9-42DB-9092-5595C6257A57}" srcOrd="1" destOrd="0" presId="urn:microsoft.com/office/officeart/2005/8/layout/target3"/>
    <dgm:cxn modelId="{B0F7F5D0-256D-42B6-839C-74E975D981CF}" type="presParOf" srcId="{2D933DCE-BBEA-46A5-98BC-CA41A7DBB761}" destId="{E1DA18CB-4B0A-4D0C-9459-15C4B327891F}" srcOrd="2" destOrd="0" presId="urn:microsoft.com/office/officeart/2005/8/layout/target3"/>
    <dgm:cxn modelId="{BD972C76-5D73-4976-81E0-9FD2AFB568CF}" type="presParOf" srcId="{2D933DCE-BBEA-46A5-98BC-CA41A7DBB761}" destId="{29996EEB-8589-4AED-9C98-E2204A026234}" srcOrd="3" destOrd="0" presId="urn:microsoft.com/office/officeart/2005/8/layout/target3"/>
    <dgm:cxn modelId="{6046E2D2-FF3D-4FDF-909D-73C9DEF093D3}" type="presParOf" srcId="{2D933DCE-BBEA-46A5-98BC-CA41A7DBB761}" destId="{056AE7B2-579D-40D1-A57C-4E33BFED76BE}" srcOrd="4" destOrd="0" presId="urn:microsoft.com/office/officeart/2005/8/layout/target3"/>
    <dgm:cxn modelId="{8E7813D8-3C0F-4CB9-8D1A-2BA46691339A}" type="presParOf" srcId="{2D933DCE-BBEA-46A5-98BC-CA41A7DBB761}" destId="{4F0AD45D-7E6A-4C4A-90DF-90E27C4B175D}" srcOrd="5" destOrd="0" presId="urn:microsoft.com/office/officeart/2005/8/layout/target3"/>
    <dgm:cxn modelId="{65271DA6-3A90-4CE7-97A0-27FA824CDACF}" type="presParOf" srcId="{2D933DCE-BBEA-46A5-98BC-CA41A7DBB761}" destId="{1804A346-BBD3-438B-AE0F-7BEBB1E2AF96}" srcOrd="6" destOrd="0" presId="urn:microsoft.com/office/officeart/2005/8/layout/target3"/>
    <dgm:cxn modelId="{20A5F464-ABE2-4CE1-B278-42F1DAFEDF1E}" type="presParOf" srcId="{2D933DCE-BBEA-46A5-98BC-CA41A7DBB761}" destId="{60CB9877-708D-4C64-AA73-CFD3F3076BC2}" srcOrd="7" destOrd="0" presId="urn:microsoft.com/office/officeart/2005/8/layout/target3"/>
    <dgm:cxn modelId="{0B4912B6-9175-4812-BEAA-FEA80588ACBE}" type="presParOf" srcId="{2D933DCE-BBEA-46A5-98BC-CA41A7DBB761}" destId="{347D85BD-7382-4413-9298-D06CC996458A}" srcOrd="8" destOrd="0" presId="urn:microsoft.com/office/officeart/2005/8/layout/target3"/>
    <dgm:cxn modelId="{4FF4E52E-FC73-4D80-ABA9-F0EE95B25580}" type="presParOf" srcId="{2D933DCE-BBEA-46A5-98BC-CA41A7DBB761}" destId="{C4DD5B9C-4D9E-449D-A063-107A759DF3D1}" srcOrd="9" destOrd="0" presId="urn:microsoft.com/office/officeart/2005/8/layout/target3"/>
    <dgm:cxn modelId="{57E2B5F9-2A1E-45BF-BD31-E68043B8C809}" type="presParOf" srcId="{2D933DCE-BBEA-46A5-98BC-CA41A7DBB761}" destId="{CD515E15-5457-47F2-8109-A2A59D66C930}" srcOrd="10" destOrd="0" presId="urn:microsoft.com/office/officeart/2005/8/layout/target3"/>
    <dgm:cxn modelId="{0B7E787F-A905-4516-A18B-60278E1E36BC}" type="presParOf" srcId="{2D933DCE-BBEA-46A5-98BC-CA41A7DBB761}" destId="{7DDB6D97-C311-42E1-B77C-B194BAE75773}" srcOrd="11" destOrd="0" presId="urn:microsoft.com/office/officeart/2005/8/layout/target3"/>
    <dgm:cxn modelId="{2BD93DF2-EBC9-4715-B5CF-B0958CD25AD8}" type="presParOf" srcId="{2D933DCE-BBEA-46A5-98BC-CA41A7DBB761}" destId="{DE2B4424-17B1-4404-A13F-04051C43B79D}" srcOrd="12" destOrd="0" presId="urn:microsoft.com/office/officeart/2005/8/layout/target3"/>
    <dgm:cxn modelId="{A7105E25-7C1A-4B95-9236-1B19869B515B}" type="presParOf" srcId="{2D933DCE-BBEA-46A5-98BC-CA41A7DBB761}" destId="{555607BD-8A1D-4EBB-825A-8C74A1FB0FFC}" srcOrd="13" destOrd="0" presId="urn:microsoft.com/office/officeart/2005/8/layout/target3"/>
    <dgm:cxn modelId="{65E73AAD-9436-4986-8614-C8B9D3EE8A68}" type="presParOf" srcId="{2D933DCE-BBEA-46A5-98BC-CA41A7DBB761}" destId="{AAB7E4A6-9D01-402C-9D7A-6D30767F0B58}" srcOrd="14" destOrd="0" presId="urn:microsoft.com/office/officeart/2005/8/layout/target3"/>
    <dgm:cxn modelId="{D234B675-998F-4C85-8B2B-73CD27123052}" type="presParOf" srcId="{2D933DCE-BBEA-46A5-98BC-CA41A7DBB761}" destId="{359A210A-E8C9-4FD6-9BC7-434F4455A6B5}" srcOrd="15" destOrd="0" presId="urn:microsoft.com/office/officeart/2005/8/layout/target3"/>
    <dgm:cxn modelId="{61B7500F-60C1-407D-9B80-41ACFC8394C3}" type="presParOf" srcId="{2D933DCE-BBEA-46A5-98BC-CA41A7DBB761}" destId="{36B74B1E-3C18-4C06-BA03-CB2EB266F8FF}" srcOrd="16" destOrd="0" presId="urn:microsoft.com/office/officeart/2005/8/layout/target3"/>
    <dgm:cxn modelId="{5087737C-EA02-4B5E-A4A5-B450529019D1}" type="presParOf" srcId="{2D933DCE-BBEA-46A5-98BC-CA41A7DBB761}" destId="{94413E88-B296-45A5-9057-6B5765B63A8F}" srcOrd="17" destOrd="0" presId="urn:microsoft.com/office/officeart/2005/8/layout/target3"/>
    <dgm:cxn modelId="{2E8B06DC-A5B1-44FA-A695-E5DF9337E280}" type="presParOf" srcId="{2D933DCE-BBEA-46A5-98BC-CA41A7DBB761}" destId="{5A434D34-FA65-40B0-A4CE-3A1E2B14A215}" srcOrd="18" destOrd="0" presId="urn:microsoft.com/office/officeart/2005/8/layout/target3"/>
    <dgm:cxn modelId="{BDE277E5-8353-4FDA-8FCC-01280CD5688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VY_22_INOVACE_02_20_Dny v týdnu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</a:t>
          </a:r>
          <a:r>
            <a:rPr lang="cs-CZ" sz="1000" kern="1200" smtClean="0"/>
            <a:t>jazyk </a:t>
          </a:r>
          <a:r>
            <a:rPr lang="cs-CZ" sz="1200" kern="1200" smtClean="0"/>
            <a:t> 4.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78B72-DF06-44E3-9D07-CBBBCA39880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3E7EF-8C26-472B-A538-F89C0F6446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322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17B799-94B7-45D7-AC14-F7A236E4E506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5A1C253-052B-41E5-87F8-4CC7DBC94B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27916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4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procvičování a fixaci názvů dnů v týdnu.</a:t>
            </a:r>
          </a:p>
          <a:p>
            <a:r>
              <a:rPr lang="cs-CZ" dirty="0" smtClean="0"/>
              <a:t>Žáci doplňují vynechaná písmena, učí se jejich správnou podobu, píší je podle zkratek.  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51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Dny v týdnu se píší vždy s velkým písmenem na začátku.</a:t>
            </a:r>
          </a:p>
          <a:p>
            <a:r>
              <a:rPr lang="cs-CZ" dirty="0" smtClean="0"/>
              <a:t>Používají se s předložkou on.</a:t>
            </a:r>
          </a:p>
          <a:p>
            <a:r>
              <a:rPr lang="cs-CZ" dirty="0" smtClean="0"/>
              <a:t>V anglickém kalendáři začíná týden nedělí.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944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Sunday</a:t>
            </a:r>
            <a:endParaRPr lang="cs-CZ" dirty="0" smtClean="0"/>
          </a:p>
          <a:p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endParaRPr lang="cs-CZ" dirty="0" smtClean="0"/>
          </a:p>
          <a:p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949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VYNECHANÁ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 _ _ D _ _</a:t>
            </a:r>
          </a:p>
          <a:p>
            <a:r>
              <a:rPr lang="cs-CZ" dirty="0" smtClean="0"/>
              <a:t>M _ _ _ A Y</a:t>
            </a:r>
          </a:p>
          <a:p>
            <a:r>
              <a:rPr lang="cs-CZ" dirty="0" smtClean="0"/>
              <a:t>T _ E _ _ _ Y</a:t>
            </a:r>
          </a:p>
          <a:p>
            <a:r>
              <a:rPr lang="cs-CZ" dirty="0" smtClean="0"/>
              <a:t>W _ _ _ _ S _ _ _</a:t>
            </a:r>
          </a:p>
          <a:p>
            <a:r>
              <a:rPr lang="cs-CZ" dirty="0" smtClean="0"/>
              <a:t>T _ U R _ _ _ _</a:t>
            </a:r>
          </a:p>
          <a:p>
            <a:r>
              <a:rPr lang="cs-CZ" dirty="0" smtClean="0"/>
              <a:t>F _ I _ _ _</a:t>
            </a:r>
          </a:p>
          <a:p>
            <a:r>
              <a:rPr lang="cs-CZ" dirty="0" smtClean="0"/>
              <a:t>S _ _ U R _ _ 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05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ŠKRTNI NESPRÁVNÁ PÍSMENA A PŘEPIŠ JE NA SPRÁVNÁ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SANDAY                                  MONDEY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SATTURDEY                              </a:t>
            </a:r>
            <a:r>
              <a:rPr lang="cs-CZ" smtClean="0"/>
              <a:t>TUERSDAY                                   DAIS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FRRIDAI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THRUSDAY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DAI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WEDNASDAY                               WEK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992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ANGLICKY PODLE ZKRATEK 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SUN –</a:t>
            </a:r>
          </a:p>
          <a:p>
            <a:pPr marL="0" indent="0">
              <a:buNone/>
            </a:pPr>
            <a:r>
              <a:rPr lang="cs-CZ" dirty="0" smtClean="0"/>
              <a:t>MON –</a:t>
            </a:r>
          </a:p>
          <a:p>
            <a:pPr marL="0" indent="0">
              <a:buNone/>
            </a:pPr>
            <a:r>
              <a:rPr lang="cs-CZ" dirty="0" smtClean="0"/>
              <a:t>TUE –</a:t>
            </a:r>
          </a:p>
          <a:p>
            <a:pPr marL="0" indent="0">
              <a:buNone/>
            </a:pPr>
            <a:r>
              <a:rPr lang="cs-CZ" dirty="0" smtClean="0"/>
              <a:t>WED –</a:t>
            </a:r>
          </a:p>
          <a:p>
            <a:pPr marL="0" indent="0">
              <a:buNone/>
            </a:pPr>
            <a:r>
              <a:rPr lang="cs-CZ" dirty="0" smtClean="0"/>
              <a:t>THU –</a:t>
            </a:r>
          </a:p>
          <a:p>
            <a:pPr marL="0" indent="0">
              <a:buNone/>
            </a:pPr>
            <a:r>
              <a:rPr lang="cs-CZ" dirty="0" smtClean="0"/>
              <a:t>FRI –</a:t>
            </a:r>
          </a:p>
          <a:p>
            <a:pPr marL="0" indent="0">
              <a:buNone/>
            </a:pPr>
            <a:r>
              <a:rPr lang="cs-CZ" dirty="0" smtClean="0"/>
              <a:t>SAT –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38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</TotalTime>
  <Words>254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</vt:lpstr>
      <vt:lpstr>DNY V TÝDNU</vt:lpstr>
      <vt:lpstr>Slovní zásoba</vt:lpstr>
      <vt:lpstr>DOPLŇ VYNECHANÁ PÍSMENA</vt:lpstr>
      <vt:lpstr>ŠKRTNI NESPRÁVNÁ PÍSMENA A PŘEPIŠ JE NA SPRÁVNÁ</vt:lpstr>
      <vt:lpstr>NAPIŠ ANGLICKY PODLE ZKRATEK DNY V TÝDNU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DNY V TÝDNU</dc:title>
  <dc:creator>Leona</dc:creator>
  <cp:lastModifiedBy>Leona</cp:lastModifiedBy>
  <cp:revision>6</cp:revision>
  <dcterms:created xsi:type="dcterms:W3CDTF">2012-06-23T13:43:24Z</dcterms:created>
  <dcterms:modified xsi:type="dcterms:W3CDTF">2012-12-01T07:35:56Z</dcterms:modified>
</cp:coreProperties>
</file>